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slideLayouts/slideLayout13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2" r:id="rId2"/>
    <p:sldMasterId id="2147483672" r:id="rId3"/>
    <p:sldMasterId id="2147483674" r:id="rId4"/>
    <p:sldMasterId id="2147483676" r:id="rId5"/>
  </p:sldMasterIdLst>
  <p:sldIdLst>
    <p:sldId id="256" r:id="rId6"/>
    <p:sldId id="26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6" r:id="rId15"/>
    <p:sldId id="264" r:id="rId1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60"/>
    <p:restoredTop sz="96327"/>
  </p:normalViewPr>
  <p:slideViewPr>
    <p:cSldViewPr snapToGrid="0">
      <p:cViewPr varScale="1">
        <p:scale>
          <a:sx n="166" d="100"/>
          <a:sy n="166" d="100"/>
        </p:scale>
        <p:origin x="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93046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28FFE-7323-44AF-A503-9534B5E49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899"/>
            <a:ext cx="2949575" cy="173099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9A8BAB-A408-0B54-B7FA-8BC17C1C2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342899"/>
            <a:ext cx="4629150" cy="405288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43859B-1408-BEAA-066F-A066B6B60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300140"/>
            <a:ext cx="2949575" cy="210199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47E120-2D18-7BE5-BDB5-AF64BE4C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60830CAC-A2AC-4A47-95D1-255F46949B2C}" type="datetimeFigureOut">
              <a:rPr lang="en-US" smtClean="0"/>
              <a:t>10/30/24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949C8C-6E6E-05AE-365E-6294255A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E6FB41-EECA-3BB0-63A3-9D3C4187C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/>
          <a:lstStyle/>
          <a:p>
            <a:fld id="{656C9BFF-4E1C-9C4E-B98E-3165261B36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15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4E48-D834-A13D-A4D3-EF3292B9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70201"/>
            <a:ext cx="6858000" cy="661873"/>
          </a:xfrm>
        </p:spPr>
        <p:txBody>
          <a:bodyPr anchor="t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05DBB6-5587-984A-5737-80C3DA2B4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4507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4E48-D834-A13D-A4D3-EF3292B9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970201"/>
            <a:ext cx="6858000" cy="661873"/>
          </a:xfrm>
        </p:spPr>
        <p:txBody>
          <a:bodyPr anchor="t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05DBB6-5587-984A-5737-80C3DA2B44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581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4E48-D834-A13D-A4D3-EF3292B9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3497344"/>
            <a:ext cx="6858000" cy="661873"/>
          </a:xfrm>
        </p:spPr>
        <p:txBody>
          <a:bodyPr anchor="t">
            <a:normAutofit/>
          </a:bodyPr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818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1B8E-4084-9901-FF46-E9A856F0C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70933"/>
            <a:ext cx="6858000" cy="600926"/>
          </a:xfrm>
        </p:spPr>
        <p:txBody>
          <a:bodyPr anchor="t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F88C60-DF39-639F-05FA-98EABEA97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403835"/>
            <a:ext cx="6858000" cy="153951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074513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AB54F-119F-2942-5A76-1B3CF883F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AA862-D32A-7B02-5CBE-DE18097AF38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0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2D28E-C42A-3250-B209-79A5879A9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630941"/>
          </a:xfrm>
        </p:spPr>
        <p:txBody>
          <a:bodyPr anchor="t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3748D5-74DD-AEA5-015F-96F21F337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2026763"/>
            <a:ext cx="7886700" cy="25404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5313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7D931-11C2-0B72-86BD-5B998BA1D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D65A5D-D407-AD90-7C1F-3FC06EA202F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28650" y="1115490"/>
            <a:ext cx="3867150" cy="3262312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D233FC-4C55-BF68-EC3D-2005D4B6E6E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648200" y="1115490"/>
            <a:ext cx="3867150" cy="3262312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9141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BD522-14BF-13E7-90DA-76A1CDD9B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512339"/>
            <a:ext cx="7886700" cy="61912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36228-1354-B910-5419-773CDA4BC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61965E-0A44-8C2C-B0F6-13976672D6A6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0E1244-8BD1-6294-B877-DDDBE2F13F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E34A5D-68F5-48DA-40E9-263E4949019F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23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92482-ED19-32AD-596D-49F7411A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837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4219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8A22A-061A-5BA6-C4E3-800A001A0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899"/>
            <a:ext cx="2949575" cy="163672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966F4-4346-0DFD-A0D4-2284990CD1F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887788" y="342899"/>
            <a:ext cx="4629150" cy="40528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36E0A-7315-6BA0-9A56-A9B3D9E28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375554"/>
            <a:ext cx="2949575" cy="202658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203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6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2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silhouette of a city with a person's face&#10;&#10;Description automatically generated">
            <a:extLst>
              <a:ext uri="{FF2B5EF4-FFF2-40B4-BE49-F238E27FC236}">
                <a16:creationId xmlns:a16="http://schemas.microsoft.com/office/drawing/2014/main" id="{CD8794F3-1D3D-D114-D97A-7242682EE58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02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background with yellow text&#10;&#10;Description automatically generated">
            <a:extLst>
              <a:ext uri="{FF2B5EF4-FFF2-40B4-BE49-F238E27FC236}">
                <a16:creationId xmlns:a16="http://schemas.microsoft.com/office/drawing/2014/main" id="{2DD8C1CC-D473-9D60-DB1B-FA765975D1F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279470-C0E1-B8EB-13EC-4DF6D9075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4779"/>
            <a:ext cx="7886700" cy="55618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56249-DC21-707F-F489-F090FD561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093509"/>
            <a:ext cx="7886700" cy="3538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474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yellow and white rectangular object&#10;&#10;Description automatically generated">
            <a:extLst>
              <a:ext uri="{FF2B5EF4-FFF2-40B4-BE49-F238E27FC236}">
                <a16:creationId xmlns:a16="http://schemas.microsoft.com/office/drawing/2014/main" id="{B1CFF227-87F5-B8FE-EAF3-7706E0DF2E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7CFEA0-34AA-5BFB-9B3E-3322CF49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36592"/>
            <a:ext cx="7886700" cy="6152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CCA43-B198-CED6-47B5-FA96A8EB3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571749"/>
            <a:ext cx="7886700" cy="2060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4367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white flag&#10;&#10;Description automatically generated">
            <a:extLst>
              <a:ext uri="{FF2B5EF4-FFF2-40B4-BE49-F238E27FC236}">
                <a16:creationId xmlns:a16="http://schemas.microsoft.com/office/drawing/2014/main" id="{999F3905-547D-EE41-CAED-87CD456648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7CFEA0-34AA-5BFB-9B3E-3322CF49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177" y="1680817"/>
            <a:ext cx="7886700" cy="616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CCA43-B198-CED6-47B5-FA96A8EB3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571749"/>
            <a:ext cx="7886700" cy="2060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263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white and blue background&#10;&#10;Description automatically generated">
            <a:extLst>
              <a:ext uri="{FF2B5EF4-FFF2-40B4-BE49-F238E27FC236}">
                <a16:creationId xmlns:a16="http://schemas.microsoft.com/office/drawing/2014/main" id="{D89E976D-8E64-6592-BEB5-A909654F14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7CFEA0-34AA-5BFB-9B3E-3322CF49A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688501"/>
            <a:ext cx="7886700" cy="7012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CCA43-B198-CED6-47B5-FA96A8EB3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2666359"/>
            <a:ext cx="7886700" cy="1965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5942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6295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1F724-5F05-E3EF-E73A-B944F857E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CF2E8-D0C1-F0B2-A481-8A5CB745C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b="0" i="0" dirty="0">
                <a:effectLst/>
                <a:latin typeface="Arial" panose="020B0604020202020204" pitchFamily="34" charset="0"/>
              </a:rPr>
              <a:t>Please evaluate this presentation </a:t>
            </a:r>
            <a:br>
              <a:rPr lang="en-US" sz="2000" b="0" i="0" dirty="0">
                <a:effectLst/>
                <a:latin typeface="Arial" panose="020B0604020202020204" pitchFamily="34" charset="0"/>
              </a:rPr>
            </a:br>
            <a:r>
              <a:rPr lang="en-US" sz="2000" b="0" i="0" dirty="0">
                <a:effectLst/>
                <a:latin typeface="Arial" panose="020B0604020202020204" pitchFamily="34" charset="0"/>
              </a:rPr>
              <a:t>in the conference mobile app.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6575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E4D6-E784-9FFE-BEB1-02B89D586C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571750"/>
            <a:ext cx="6858000" cy="661873"/>
          </a:xfrm>
        </p:spPr>
        <p:txBody>
          <a:bodyPr/>
          <a:lstStyle/>
          <a:p>
            <a:r>
              <a:rPr lang="en-US" dirty="0">
                <a:solidFill>
                  <a:schemeClr val="accent3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858420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1F724-5F05-E3EF-E73A-B944F857E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CF2E8-D0C1-F0B2-A481-8A5CB745C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Please list any disclosures needed</a:t>
            </a:r>
          </a:p>
        </p:txBody>
      </p:sp>
    </p:spTree>
    <p:extLst>
      <p:ext uri="{BB962C8B-B14F-4D97-AF65-F5344CB8AC3E}">
        <p14:creationId xmlns:p14="http://schemas.microsoft.com/office/powerpoint/2010/main" val="2858846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1F724-5F05-E3EF-E73A-B944F857EE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1CF2E8-D0C1-F0B2-A481-8A5CB745C1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34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A5D5-149B-9026-9610-28D008A7A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27865F-40AD-930E-835A-8DB543395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42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38C8-E5DC-7029-756B-7EDBE5C15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C10DA-C585-4F58-37E4-7318F74619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CEE116-3461-6C17-7C35-CAF2B2B9CF5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6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504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C7327-A758-E3BE-986F-BCC8A576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033B5-A643-36B2-6C90-5520A5916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A15CD1-F6FC-695A-A6F3-7285ABC3083D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9786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B4270-2B72-01F4-B77A-B44916D096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79702"/>
            <a:ext cx="6858000" cy="661873"/>
          </a:xfrm>
        </p:spPr>
        <p:txBody>
          <a:bodyPr/>
          <a:lstStyle/>
          <a:p>
            <a:r>
              <a:rPr lang="en-US" dirty="0"/>
              <a:t>Divider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D3B0C-B479-05E9-8D60-04EAE873D3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819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99086-F371-5147-A624-CC0991AF9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779702"/>
            <a:ext cx="6858000" cy="661873"/>
          </a:xfrm>
        </p:spPr>
        <p:txBody>
          <a:bodyPr/>
          <a:lstStyle/>
          <a:p>
            <a:r>
              <a:rPr lang="en-US" dirty="0"/>
              <a:t>Divider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9CD6C9-7A4F-2803-8F30-81E328A340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79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N2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8DEE5"/>
      </a:accent1>
      <a:accent2>
        <a:srgbClr val="EAB847"/>
      </a:accent2>
      <a:accent3>
        <a:srgbClr val="3BAEE0"/>
      </a:accent3>
      <a:accent4>
        <a:srgbClr val="4C4C4B"/>
      </a:accent4>
      <a:accent5>
        <a:srgbClr val="00827C"/>
      </a:accent5>
      <a:accent6>
        <a:srgbClr val="97979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AN2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8DEE5"/>
      </a:accent1>
      <a:accent2>
        <a:srgbClr val="EAB847"/>
      </a:accent2>
      <a:accent3>
        <a:srgbClr val="3BAEE0"/>
      </a:accent3>
      <a:accent4>
        <a:srgbClr val="4C4C4B"/>
      </a:accent4>
      <a:accent5>
        <a:srgbClr val="00827C"/>
      </a:accent5>
      <a:accent6>
        <a:srgbClr val="97979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AN2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8DEE5"/>
      </a:accent1>
      <a:accent2>
        <a:srgbClr val="EAB847"/>
      </a:accent2>
      <a:accent3>
        <a:srgbClr val="3BAEE0"/>
      </a:accent3>
      <a:accent4>
        <a:srgbClr val="4C4C4B"/>
      </a:accent4>
      <a:accent5>
        <a:srgbClr val="00827C"/>
      </a:accent5>
      <a:accent6>
        <a:srgbClr val="97979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AN2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8DEE5"/>
      </a:accent1>
      <a:accent2>
        <a:srgbClr val="EAB847"/>
      </a:accent2>
      <a:accent3>
        <a:srgbClr val="3BAEE0"/>
      </a:accent3>
      <a:accent4>
        <a:srgbClr val="4C4C4B"/>
      </a:accent4>
      <a:accent5>
        <a:srgbClr val="00827C"/>
      </a:accent5>
      <a:accent6>
        <a:srgbClr val="97979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Custom Design">
  <a:themeElements>
    <a:clrScheme name="AN25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D8DEE5"/>
      </a:accent1>
      <a:accent2>
        <a:srgbClr val="EAB847"/>
      </a:accent2>
      <a:accent3>
        <a:srgbClr val="3BAEE0"/>
      </a:accent3>
      <a:accent4>
        <a:srgbClr val="4C4C4B"/>
      </a:accent4>
      <a:accent5>
        <a:srgbClr val="00827C"/>
      </a:accent5>
      <a:accent6>
        <a:srgbClr val="97979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124</TotalTime>
  <Words>22</Words>
  <Application>Microsoft Macintosh PowerPoint</Application>
  <PresentationFormat>On-screen Show (16:9)</PresentationFormat>
  <Paragraphs>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Office Theme</vt:lpstr>
      <vt:lpstr>Custom Design</vt:lpstr>
      <vt:lpstr>1_Custom Design</vt:lpstr>
      <vt:lpstr>2_Custom Design</vt:lpstr>
      <vt:lpstr>3_Custom Design</vt:lpstr>
      <vt:lpstr>PowerPoint Presentation</vt:lpstr>
      <vt:lpstr>Disclosures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Divider</vt:lpstr>
      <vt:lpstr>Divider</vt:lpstr>
      <vt:lpstr>Evaluation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STFM_Staff_Mac</cp:lastModifiedBy>
  <cp:revision>6</cp:revision>
  <dcterms:created xsi:type="dcterms:W3CDTF">2022-08-26T15:15:24Z</dcterms:created>
  <dcterms:modified xsi:type="dcterms:W3CDTF">2024-10-30T12:36:38Z</dcterms:modified>
</cp:coreProperties>
</file>