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10" r:id="rId2"/>
    <p:sldMasterId id="2147483720" r:id="rId3"/>
    <p:sldMasterId id="214748373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1" r:id="rId7"/>
    <p:sldId id="270" r:id="rId8"/>
    <p:sldId id="271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1"/>
    <p:restoredTop sz="96654"/>
  </p:normalViewPr>
  <p:slideViewPr>
    <p:cSldViewPr snapToGrid="0" snapToObjects="1">
      <p:cViewPr varScale="1">
        <p:scale>
          <a:sx n="160" d="100"/>
          <a:sy n="160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E1D212-07A4-8EF9-4876-FBBF923B26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A384B-94EA-8CC7-B4A9-973B731E2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9F17-0615-F647-9369-B513AD186CE0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EE182-72A1-E960-3A52-8002CD9B2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701C0-A624-7A10-DC58-B1E96758E8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1A32-0096-CD47-AA8E-5DEFB78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B5FE-4DB9-DC44-825A-4E0A06523E64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C445-7922-3A4F-AEF6-C936AA69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4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387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3627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7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387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3627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6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8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3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D38F14D-2893-EDE9-0FBA-2D5BDB35C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&#10;&#10;AI-generated content may be incorrect.">
            <a:extLst>
              <a:ext uri="{FF2B5EF4-FFF2-40B4-BE49-F238E27FC236}">
                <a16:creationId xmlns:a16="http://schemas.microsoft.com/office/drawing/2014/main" id="{BEA97AB1-2B14-A344-28D9-1A7EA0971A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3554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9C381-1C65-3941-9B9E-1DF84E2D9ED4}"/>
              </a:ext>
            </a:extLst>
          </p:cNvPr>
          <p:cNvSpPr txBox="1">
            <a:spLocks/>
          </p:cNvSpPr>
          <p:nvPr userDrawn="1"/>
        </p:nvSpPr>
        <p:spPr>
          <a:xfrm>
            <a:off x="8515350" y="4460082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4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BCD234C8-9973-6BE2-1E22-EF3B2E9A4D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" y="0"/>
            <a:ext cx="913554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urface&#10;&#10;AI-generated content may be incorrect.">
            <a:extLst>
              <a:ext uri="{FF2B5EF4-FFF2-40B4-BE49-F238E27FC236}">
                <a16:creationId xmlns:a16="http://schemas.microsoft.com/office/drawing/2014/main" id="{17C5EFE8-D0B4-FC16-689B-A976E0F90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" y="0"/>
            <a:ext cx="913554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3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58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9F2FA4-942C-A00A-FB7D-111E1086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44716"/>
            <a:ext cx="6858000" cy="546539"/>
          </a:xfrm>
        </p:spPr>
        <p:txBody>
          <a:bodyPr anchor="t">
            <a:normAutofit/>
          </a:bodyPr>
          <a:lstStyle/>
          <a:p>
            <a:r>
              <a:rPr lang="en-US" sz="3200" dirty="0"/>
              <a:t>Setting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A60132F-DBF1-7B4F-53CF-1A41DBDF7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55255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Please provide a brief description of the clinical setting where your improvement took place. Descriptions could include: name of your clinic or system, location, staffing, trainees, panel size, EHR name, or other items to give context to those attending your presentation.</a:t>
            </a:r>
          </a:p>
          <a:p>
            <a:pPr algn="l"/>
            <a:r>
              <a:rPr lang="en-US" sz="1400" dirty="0"/>
              <a:t>For presentations on topics not tied to a particular setting, please suggest an intended audience that would benefit from the areas you will cover.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01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441A-5E0B-0F4F-ACE0-5DECF29D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162"/>
            <a:ext cx="7886700" cy="994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7BC2-2FE3-3343-8ED5-427EBBF4CEB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8650" y="1437126"/>
            <a:ext cx="6858000" cy="1631950"/>
          </a:xfrm>
        </p:spPr>
        <p:txBody>
          <a:bodyPr>
            <a:noAutofit/>
          </a:bodyPr>
          <a:lstStyle/>
          <a:p>
            <a:r>
              <a:rPr lang="en-US" sz="1400" dirty="0"/>
              <a:t>Add disclosures here.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29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0BB73-D907-314E-91B0-B1F869A05BF9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53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Evaluation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48E124-7C50-9149-B755-59E91A2692B2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Please be sure to complete an evaluation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1414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D085-ED76-7CA1-A036-F229F030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A973-63DA-0B5C-769B-966DD4EA5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74520"/>
            <a:ext cx="6858000" cy="1154740"/>
          </a:xfrm>
        </p:spPr>
        <p:txBody>
          <a:bodyPr anchor="t"/>
          <a:lstStyle/>
          <a:p>
            <a:r>
              <a:rPr lang="en-US" dirty="0">
                <a:solidFill>
                  <a:schemeClr val="tx2"/>
                </a:solidFill>
              </a:rPr>
              <a:t>Divider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8F017A-4416-EAA3-F47C-196E7950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31770"/>
            <a:ext cx="6858000" cy="19236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1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0DF8-412B-CB4E-8EEB-1C1956323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68831"/>
            <a:ext cx="6858000" cy="90297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2A125-495A-FB46-907E-2484B310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74670"/>
            <a:ext cx="6858000" cy="1580779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96998069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25cpq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5B5C"/>
      </a:accent1>
      <a:accent2>
        <a:srgbClr val="AD4FDB"/>
      </a:accent2>
      <a:accent3>
        <a:srgbClr val="A5D5D9"/>
      </a:accent3>
      <a:accent4>
        <a:srgbClr val="83758A"/>
      </a:accent4>
      <a:accent5>
        <a:srgbClr val="C3DC76"/>
      </a:accent5>
      <a:accent6>
        <a:srgbClr val="DB91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5cpq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5B5C"/>
      </a:accent1>
      <a:accent2>
        <a:srgbClr val="AD4FDB"/>
      </a:accent2>
      <a:accent3>
        <a:srgbClr val="A5D5D9"/>
      </a:accent3>
      <a:accent4>
        <a:srgbClr val="83758A"/>
      </a:accent4>
      <a:accent5>
        <a:srgbClr val="C3DC76"/>
      </a:accent5>
      <a:accent6>
        <a:srgbClr val="DB915E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5cpq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5B5C"/>
      </a:accent1>
      <a:accent2>
        <a:srgbClr val="AD4FDB"/>
      </a:accent2>
      <a:accent3>
        <a:srgbClr val="A5D5D9"/>
      </a:accent3>
      <a:accent4>
        <a:srgbClr val="83758A"/>
      </a:accent4>
      <a:accent5>
        <a:srgbClr val="C3DC76"/>
      </a:accent5>
      <a:accent6>
        <a:srgbClr val="DB915E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25cpq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5B5C"/>
      </a:accent1>
      <a:accent2>
        <a:srgbClr val="AD4FDB"/>
      </a:accent2>
      <a:accent3>
        <a:srgbClr val="A5D5D9"/>
      </a:accent3>
      <a:accent4>
        <a:srgbClr val="83758A"/>
      </a:accent4>
      <a:accent5>
        <a:srgbClr val="C3DC76"/>
      </a:accent5>
      <a:accent6>
        <a:srgbClr val="DB915E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100</Words>
  <Application>Microsoft Macintosh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Trebuchet MS</vt:lpstr>
      <vt:lpstr>5_Custom Design</vt:lpstr>
      <vt:lpstr>1_Office Theme</vt:lpstr>
      <vt:lpstr>2_Office Theme</vt:lpstr>
      <vt:lpstr>3_Office Theme</vt:lpstr>
      <vt:lpstr>PowerPoint Presentation</vt:lpstr>
      <vt:lpstr>Setting</vt:lpstr>
      <vt:lpstr>Disclosures</vt:lpstr>
      <vt:lpstr>PowerPoint Presentation</vt:lpstr>
      <vt:lpstr>Divider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STFM_Staff_Mac</cp:lastModifiedBy>
  <cp:revision>17</cp:revision>
  <dcterms:created xsi:type="dcterms:W3CDTF">2020-08-21T12:32:38Z</dcterms:created>
  <dcterms:modified xsi:type="dcterms:W3CDTF">2025-05-16T16:35:28Z</dcterms:modified>
</cp:coreProperties>
</file>