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theme/theme4.xml" ContentType="application/vnd.openxmlformats-officedocument.theme+xml"/>
  <Override PartName="/ppt/slideLayouts/slideLayout13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  <p:sldMasterId id="2147483672" r:id="rId3"/>
    <p:sldMasterId id="2147483676" r:id="rId4"/>
    <p:sldMasterId id="2147483678" r:id="rId5"/>
  </p:sldMasterIdLst>
  <p:sldIdLst>
    <p:sldId id="256" r:id="rId6"/>
    <p:sldId id="265" r:id="rId7"/>
    <p:sldId id="257" r:id="rId8"/>
    <p:sldId id="258" r:id="rId9"/>
    <p:sldId id="259" r:id="rId10"/>
    <p:sldId id="260" r:id="rId11"/>
    <p:sldId id="264" r:id="rId12"/>
    <p:sldId id="266" r:id="rId13"/>
    <p:sldId id="267" r:id="rId14"/>
    <p:sldId id="261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97"/>
    <p:restoredTop sz="94795"/>
  </p:normalViewPr>
  <p:slideViewPr>
    <p:cSldViewPr snapToGrid="0">
      <p:cViewPr varScale="1">
        <p:scale>
          <a:sx n="116" d="100"/>
          <a:sy n="116" d="100"/>
        </p:scale>
        <p:origin x="14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3318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9CE88-6AF3-5818-CC6A-D613542D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C1B1A3-C2FC-21A2-DE08-BC639EF838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325357-2B5A-ABC5-800F-E6C59FFAD0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6465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93215-C2B3-3BC7-93A5-5D23E8537F3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31A8DB-EF0C-6AC0-D867-E106ADB71D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494938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93215-C2B3-3BC7-93A5-5D23E8537F3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31A8DB-EF0C-6AC0-D867-E106ADB71D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63473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93215-C2B3-3BC7-93A5-5D23E8537F3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31A8DB-EF0C-6AC0-D867-E106ADB71D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97298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7070B-F289-545E-AD62-D7F4A40BF9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584517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15E1AB-F38E-F362-4282-21FFC9680A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1950720"/>
            <a:ext cx="6858000" cy="58451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143957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2D0C5-F636-081A-2674-4CFC55A89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58991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2CA961-7E0A-FB38-B85C-04914F78B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76960"/>
            <a:ext cx="7886700" cy="510000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35452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02CC4-C73B-8431-3F90-9A2376A8E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759142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BB6B39-D112-E7DE-16C3-EDE2869F4F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2621281"/>
            <a:ext cx="7886700" cy="346837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8878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5A979-407E-CD95-6D15-E563366AF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5492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6B931-1A38-71CC-67FF-FDDC39C1AF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165225"/>
            <a:ext cx="386715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02C6A6-DC5D-FC3E-C70F-3DF5C7AA6B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1652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64400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525DB-2703-6D84-2215-42CEF9365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57975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C987CB-E4DD-E9BD-DAD0-9DCEAB0F2E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12F09A-20ED-CF85-1193-5A31A5A0ED31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2FDEA9-470A-D901-2868-EADB41E798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BEA4ED-B7D0-D7DC-F182-A31C88F2E011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71134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A9B33-C879-A504-214B-E94AF5401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51140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4B82BEB-25C2-C2C1-AB3C-F2304FE64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36356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897E9-6CBB-B795-893D-A716C0C4C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B6D4E-4674-064A-86A2-2E2485D140E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887788" y="457201"/>
            <a:ext cx="4629150" cy="5403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265C66-9B9E-6FAA-0CD1-D6073B803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477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1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2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ack and white background with blue text&#10;&#10;Description automatically generated">
            <a:extLst>
              <a:ext uri="{FF2B5EF4-FFF2-40B4-BE49-F238E27FC236}">
                <a16:creationId xmlns:a16="http://schemas.microsoft.com/office/drawing/2014/main" id="{60E9AC50-457C-9676-1E2B-4D7DE6A745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216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white background with a colorful border&#10;&#10;Description automatically generated with medium confidence">
            <a:extLst>
              <a:ext uri="{FF2B5EF4-FFF2-40B4-BE49-F238E27FC236}">
                <a16:creationId xmlns:a16="http://schemas.microsoft.com/office/drawing/2014/main" id="{A3DB7C9F-6E75-9D44-523E-A742E508A202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8F210-873D-1A2E-78EF-93DC66563E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1440"/>
            <a:ext cx="7886700" cy="4815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9AECEFC8-475A-08AA-A8E4-8F50FA44C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81037"/>
            <a:ext cx="7886700" cy="5381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62432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2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2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2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2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2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creen with a blue background&#10;&#10;Description automatically generated">
            <a:extLst>
              <a:ext uri="{FF2B5EF4-FFF2-40B4-BE49-F238E27FC236}">
                <a16:creationId xmlns:a16="http://schemas.microsoft.com/office/drawing/2014/main" id="{E2209C29-16B4-0A96-3C7F-2F6E5AFFC95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8142AB-E3DA-46F8-5968-B95DFBEEC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63080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2569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n orange background with blue and orange lines&#10;&#10;Description automatically generated">
            <a:extLst>
              <a:ext uri="{FF2B5EF4-FFF2-40B4-BE49-F238E27FC236}">
                <a16:creationId xmlns:a16="http://schemas.microsoft.com/office/drawing/2014/main" id="{9E13FF65-18CD-F8AC-F53F-6E05BC7A0D4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8142AB-E3DA-46F8-5968-B95DFBEEC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63080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1517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yellow rectangular object with a blue and yellow border&#10;&#10;Description automatically generated">
            <a:extLst>
              <a:ext uri="{FF2B5EF4-FFF2-40B4-BE49-F238E27FC236}">
                <a16:creationId xmlns:a16="http://schemas.microsoft.com/office/drawing/2014/main" id="{A78D99D3-1194-CA15-80CF-F301F475BB4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8142AB-E3DA-46F8-5968-B95DFBEEC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63080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64222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48207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19C69-4B1A-DB28-876C-A72D63FE27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2677885"/>
            <a:ext cx="6858000" cy="832077"/>
          </a:xfrm>
        </p:spPr>
        <p:txBody>
          <a:bodyPr anchor="t"/>
          <a:lstStyle/>
          <a:p>
            <a:r>
              <a:rPr lang="en-US" dirty="0"/>
              <a:t>Thank You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0F738D-D46B-8059-59A4-F717F3388F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838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25E9F6BE-0625-F802-7946-C8941739B0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76276"/>
            <a:ext cx="6858000" cy="600926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Disclosures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030A664F-0FFB-2F2D-A6DF-AA96459D95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1609178"/>
            <a:ext cx="6858000" cy="1539515"/>
          </a:xfrm>
        </p:spPr>
        <p:txBody>
          <a:bodyPr>
            <a:normAutofit/>
          </a:bodyPr>
          <a:lstStyle/>
          <a:p>
            <a:r>
              <a:rPr lang="en-US" sz="2000" dirty="0"/>
              <a:t>Please list any disclosures needed</a:t>
            </a:r>
          </a:p>
        </p:txBody>
      </p:sp>
    </p:spTree>
    <p:extLst>
      <p:ext uri="{BB962C8B-B14F-4D97-AF65-F5344CB8AC3E}">
        <p14:creationId xmlns:p14="http://schemas.microsoft.com/office/powerpoint/2010/main" val="751184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1F2B8-2AC8-8FD8-D9F2-C63226718A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403C62-1621-6432-0E00-5147FC5F9A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911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E64D2-C00A-8F07-1E1A-33B5A26DB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14D2D-54BD-69C9-F592-3C1F8CE13F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539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CF8A8-4F93-0343-823D-A1B223680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44E4CA-8E3C-57ED-39DA-47744B5F48F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8BCFC4-2C34-C985-E62D-147EDE8C999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696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E6F96-E091-F690-6271-8FFEA8339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2BDCF-3708-F827-6D41-E3F20CFEB4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7361A6-3C84-7934-34FD-FE80A8EA67F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679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A0DCAF6-6E27-4225-CAEE-52111B80DD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2356733"/>
            <a:ext cx="6858000" cy="600926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Evaluation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9BAFBD5F-37ED-0D49-AC03-24D2BCD40B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089635"/>
            <a:ext cx="6858000" cy="1539515"/>
          </a:xfrm>
        </p:spPr>
        <p:txBody>
          <a:bodyPr>
            <a:normAutofit/>
          </a:bodyPr>
          <a:lstStyle/>
          <a:p>
            <a:r>
              <a:rPr lang="en-US" sz="2000" b="0" i="0" dirty="0">
                <a:effectLst/>
                <a:latin typeface="Arial" panose="020B0604020202020204" pitchFamily="34" charset="0"/>
              </a:rPr>
              <a:t>Please evaluate this presentation </a:t>
            </a:r>
            <a:br>
              <a:rPr lang="en-US" sz="2000" b="0" i="0" dirty="0">
                <a:effectLst/>
                <a:latin typeface="Arial" panose="020B0604020202020204" pitchFamily="34" charset="0"/>
              </a:rPr>
            </a:br>
            <a:r>
              <a:rPr lang="en-US" sz="2000" b="0" i="0" dirty="0">
                <a:effectLst/>
                <a:latin typeface="Arial" panose="020B0604020202020204" pitchFamily="34" charset="0"/>
              </a:rPr>
              <a:t>in the conference mobile app.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64736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4D5C5-01DB-BD74-0D9E-56D4AE4773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88FCC9-78EB-71A2-DA13-51913F28DC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251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B3EB8-B821-39EB-5827-2CB772D214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649CAA-DF74-980E-6C29-8EF9E7953F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656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25mse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C4D3"/>
      </a:accent1>
      <a:accent2>
        <a:srgbClr val="00E2F4"/>
      </a:accent2>
      <a:accent3>
        <a:srgbClr val="231F20"/>
      </a:accent3>
      <a:accent4>
        <a:srgbClr val="B39100"/>
      </a:accent4>
      <a:accent5>
        <a:srgbClr val="E2E2E2"/>
      </a:accent5>
      <a:accent6>
        <a:srgbClr val="FF8320"/>
      </a:accent6>
      <a:hlink>
        <a:srgbClr val="00E3F3"/>
      </a:hlink>
      <a:folHlink>
        <a:srgbClr val="231F2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25mse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C4D3"/>
      </a:accent1>
      <a:accent2>
        <a:srgbClr val="00E2F4"/>
      </a:accent2>
      <a:accent3>
        <a:srgbClr val="231F20"/>
      </a:accent3>
      <a:accent4>
        <a:srgbClr val="B39100"/>
      </a:accent4>
      <a:accent5>
        <a:srgbClr val="E2E2E2"/>
      </a:accent5>
      <a:accent6>
        <a:srgbClr val="FF8320"/>
      </a:accent6>
      <a:hlink>
        <a:srgbClr val="00E3F3"/>
      </a:hlink>
      <a:folHlink>
        <a:srgbClr val="231F2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24MSE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DB4530"/>
      </a:accent1>
      <a:accent2>
        <a:srgbClr val="AAD9E2"/>
      </a:accent2>
      <a:accent3>
        <a:srgbClr val="DE9726"/>
      </a:accent3>
      <a:accent4>
        <a:srgbClr val="26A2AB"/>
      </a:accent4>
      <a:accent5>
        <a:srgbClr val="78823A"/>
      </a:accent5>
      <a:accent6>
        <a:srgbClr val="CC653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Custom Design">
  <a:themeElements>
    <a:clrScheme name="24MSE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DB4530"/>
      </a:accent1>
      <a:accent2>
        <a:srgbClr val="AAD9E2"/>
      </a:accent2>
      <a:accent3>
        <a:srgbClr val="DE9726"/>
      </a:accent3>
      <a:accent4>
        <a:srgbClr val="26A2AB"/>
      </a:accent4>
      <a:accent5>
        <a:srgbClr val="78823A"/>
      </a:accent5>
      <a:accent6>
        <a:srgbClr val="CC653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Custom Design">
  <a:themeElements>
    <a:clrScheme name="24MSE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DB4530"/>
      </a:accent1>
      <a:accent2>
        <a:srgbClr val="AAD9E2"/>
      </a:accent2>
      <a:accent3>
        <a:srgbClr val="DE9726"/>
      </a:accent3>
      <a:accent4>
        <a:srgbClr val="26A2AB"/>
      </a:accent4>
      <a:accent5>
        <a:srgbClr val="78823A"/>
      </a:accent5>
      <a:accent6>
        <a:srgbClr val="CC653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</TotalTime>
  <Words>20</Words>
  <Application>Microsoft Macintosh PowerPoint</Application>
  <PresentationFormat>On-screen Show (4:3)</PresentationFormat>
  <Paragraphs>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Office Theme</vt:lpstr>
      <vt:lpstr>Custom Design</vt:lpstr>
      <vt:lpstr>1_Custom Design</vt:lpstr>
      <vt:lpstr>3_Custom Design</vt:lpstr>
      <vt:lpstr>4_Custom Design</vt:lpstr>
      <vt:lpstr>PowerPoint Presentation</vt:lpstr>
      <vt:lpstr>Disclosures</vt:lpstr>
      <vt:lpstr>PowerPoint Presentation</vt:lpstr>
      <vt:lpstr>PowerPoint Presentation</vt:lpstr>
      <vt:lpstr>PowerPoint Presentation</vt:lpstr>
      <vt:lpstr>PowerPoint Presentation</vt:lpstr>
      <vt:lpstr>Evaluation</vt:lpstr>
      <vt:lpstr>PowerPoint Presentation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STFM_Staff_Mac</cp:lastModifiedBy>
  <cp:revision>9</cp:revision>
  <dcterms:created xsi:type="dcterms:W3CDTF">2022-08-26T14:46:55Z</dcterms:created>
  <dcterms:modified xsi:type="dcterms:W3CDTF">2024-10-09T13:49:28Z</dcterms:modified>
</cp:coreProperties>
</file>