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3.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theme/theme4.xml" ContentType="application/vnd.openxmlformats-officedocument.theme+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2" r:id="rId2"/>
    <p:sldMasterId id="2147483685" r:id="rId3"/>
    <p:sldMasterId id="2147483718" r:id="rId4"/>
    <p:sldMasterId id="2147483724" r:id="rId5"/>
  </p:sldMasterIdLst>
  <p:notesMasterIdLst>
    <p:notesMasterId r:id="rId19"/>
  </p:notesMasterIdLst>
  <p:sldIdLst>
    <p:sldId id="686" r:id="rId6"/>
    <p:sldId id="2147309873" r:id="rId7"/>
    <p:sldId id="2147309940" r:id="rId8"/>
    <p:sldId id="2147309941" r:id="rId9"/>
    <p:sldId id="2147309942" r:id="rId10"/>
    <p:sldId id="2147309943" r:id="rId11"/>
    <p:sldId id="2147375004" r:id="rId12"/>
    <p:sldId id="2147375003" r:id="rId13"/>
    <p:sldId id="2147375001" r:id="rId14"/>
    <p:sldId id="2147375002" r:id="rId15"/>
    <p:sldId id="2147374998" r:id="rId16"/>
    <p:sldId id="2147375000" r:id="rId17"/>
    <p:sldId id="2147375005"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EFAB8A5-303E-4260-94A5-A4D4FDCD1BD4}">
          <p14:sldIdLst>
            <p14:sldId id="686"/>
            <p14:sldId id="2147309873"/>
            <p14:sldId id="2147309940"/>
            <p14:sldId id="2147309941"/>
          </p14:sldIdLst>
        </p14:section>
        <p14:section name="CMS Primary Care Strategy" id="{A18A69E6-A32E-4CBD-B226-72B1FE1C3456}">
          <p14:sldIdLst>
            <p14:sldId id="2147309942"/>
            <p14:sldId id="2147309943"/>
          </p14:sldIdLst>
        </p14:section>
        <p14:section name="Innovation Center Primary Care Models" id="{CCB54E32-6434-48F7-9DD3-6D1C26553F2A}">
          <p14:sldIdLst>
            <p14:sldId id="2147375004"/>
            <p14:sldId id="2147375003"/>
            <p14:sldId id="2147375001"/>
            <p14:sldId id="2147375002"/>
          </p14:sldIdLst>
        </p14:section>
        <p14:section name="APCMs" id="{E681FD7E-50EF-4ED7-87B4-9B4354C87CB8}">
          <p14:sldIdLst>
            <p14:sldId id="2147374998"/>
            <p14:sldId id="2147375000"/>
            <p14:sldId id="2147375005"/>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98C5475-A81F-F950-1BF7-9FA5C1A604A8}" name="Purva Rawal" initials="PR" userId="Purva Rawal" providerId="None"/>
  <p188:author id="{F65846CC-0E7C-A6F4-D39B-90AEC65AA557}" name="Sundaramoorthy, Dilipan (CMS/CMMI)" initials="DS" userId="S::dilipan.sundaramoorthy@cms.hhs.gov::30d2a7aa-dba7-4156-87dc-9323392eb3f9"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94660"/>
  </p:normalViewPr>
  <p:slideViewPr>
    <p:cSldViewPr snapToGrid="0">
      <p:cViewPr varScale="1">
        <p:scale>
          <a:sx n="98" d="100"/>
          <a:sy n="98" d="100"/>
        </p:scale>
        <p:origin x="78" y="22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8/10/relationships/authors" Target="author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A9AC30-D268-4C28-8598-92C647A52F52}" type="datetimeFigureOut">
              <a:rPr lang="en-US" smtClean="0"/>
              <a:t>08/15/2024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8082B5-EEE6-4D1B-9C44-15FDE45C2ECC}" type="slidenum">
              <a:rPr lang="en-US" smtClean="0"/>
              <a:t>‹#›</a:t>
            </a:fld>
            <a:endParaRPr lang="en-US"/>
          </a:p>
        </p:txBody>
      </p:sp>
    </p:spTree>
    <p:extLst>
      <p:ext uri="{BB962C8B-B14F-4D97-AF65-F5344CB8AC3E}">
        <p14:creationId xmlns:p14="http://schemas.microsoft.com/office/powerpoint/2010/main" val="17473670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533883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280283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167119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01699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848515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495103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680932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523980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235279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823074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860116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808052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71964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8B033B-9385-1123-43A0-B32F14BD4E9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089815F-B043-5F69-A9FD-D1060F71765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1E86FD4-35BE-1882-7501-DCFBEC337491}"/>
              </a:ext>
            </a:extLst>
          </p:cNvPr>
          <p:cNvSpPr>
            <a:spLocks noGrp="1"/>
          </p:cNvSpPr>
          <p:nvPr>
            <p:ph type="dt" sz="half" idx="10"/>
          </p:nvPr>
        </p:nvSpPr>
        <p:spPr/>
        <p:txBody>
          <a:bodyPr/>
          <a:lstStyle/>
          <a:p>
            <a:fld id="{3B5C3E1A-E3FD-40CE-99DB-DA81D1064967}" type="datetimeFigureOut">
              <a:rPr lang="en-US" smtClean="0"/>
              <a:t>08/15/2024</a:t>
            </a:fld>
            <a:endParaRPr lang="en-US"/>
          </a:p>
        </p:txBody>
      </p:sp>
      <p:sp>
        <p:nvSpPr>
          <p:cNvPr id="5" name="Footer Placeholder 4">
            <a:extLst>
              <a:ext uri="{FF2B5EF4-FFF2-40B4-BE49-F238E27FC236}">
                <a16:creationId xmlns:a16="http://schemas.microsoft.com/office/drawing/2014/main" id="{C6B8C95B-AC5D-CF5A-FE98-A1457FE94C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630C80-5878-8265-C8B6-3C91EE2CE434}"/>
              </a:ext>
            </a:extLst>
          </p:cNvPr>
          <p:cNvSpPr>
            <a:spLocks noGrp="1"/>
          </p:cNvSpPr>
          <p:nvPr>
            <p:ph type="sldNum" sz="quarter" idx="12"/>
          </p:nvPr>
        </p:nvSpPr>
        <p:spPr/>
        <p:txBody>
          <a:bodyPr/>
          <a:lstStyle/>
          <a:p>
            <a:fld id="{594769F9-4C39-4A45-92A1-2E66F597B9A8}" type="slidenum">
              <a:rPr lang="en-US" smtClean="0"/>
              <a:t>‹#›</a:t>
            </a:fld>
            <a:endParaRPr lang="en-US"/>
          </a:p>
        </p:txBody>
      </p:sp>
    </p:spTree>
    <p:extLst>
      <p:ext uri="{BB962C8B-B14F-4D97-AF65-F5344CB8AC3E}">
        <p14:creationId xmlns:p14="http://schemas.microsoft.com/office/powerpoint/2010/main" val="38424245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9F35A2-9F57-C133-4B5B-15CB45DE266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80A23B1-FBF4-8CDD-A402-3764586061F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E96963E-9DB1-8148-47D7-3382EA476611}"/>
              </a:ext>
            </a:extLst>
          </p:cNvPr>
          <p:cNvSpPr>
            <a:spLocks noGrp="1"/>
          </p:cNvSpPr>
          <p:nvPr>
            <p:ph type="dt" sz="half" idx="10"/>
          </p:nvPr>
        </p:nvSpPr>
        <p:spPr/>
        <p:txBody>
          <a:bodyPr/>
          <a:lstStyle/>
          <a:p>
            <a:fld id="{3B5C3E1A-E3FD-40CE-99DB-DA81D1064967}" type="datetimeFigureOut">
              <a:rPr lang="en-US" smtClean="0"/>
              <a:t>08/15/2024</a:t>
            </a:fld>
            <a:endParaRPr lang="en-US"/>
          </a:p>
        </p:txBody>
      </p:sp>
      <p:sp>
        <p:nvSpPr>
          <p:cNvPr id="5" name="Footer Placeholder 4">
            <a:extLst>
              <a:ext uri="{FF2B5EF4-FFF2-40B4-BE49-F238E27FC236}">
                <a16:creationId xmlns:a16="http://schemas.microsoft.com/office/drawing/2014/main" id="{0357617C-E31A-A3EB-07C7-B1980B1D6D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355BBB-B9BE-DEF3-8741-7B062C356396}"/>
              </a:ext>
            </a:extLst>
          </p:cNvPr>
          <p:cNvSpPr>
            <a:spLocks noGrp="1"/>
          </p:cNvSpPr>
          <p:nvPr>
            <p:ph type="sldNum" sz="quarter" idx="12"/>
          </p:nvPr>
        </p:nvSpPr>
        <p:spPr/>
        <p:txBody>
          <a:bodyPr/>
          <a:lstStyle/>
          <a:p>
            <a:fld id="{594769F9-4C39-4A45-92A1-2E66F597B9A8}" type="slidenum">
              <a:rPr lang="en-US" smtClean="0"/>
              <a:t>‹#›</a:t>
            </a:fld>
            <a:endParaRPr lang="en-US"/>
          </a:p>
        </p:txBody>
      </p:sp>
    </p:spTree>
    <p:extLst>
      <p:ext uri="{BB962C8B-B14F-4D97-AF65-F5344CB8AC3E}">
        <p14:creationId xmlns:p14="http://schemas.microsoft.com/office/powerpoint/2010/main" val="29410704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DA91CA7-E823-789A-2DD8-E3403A6FDD8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1EC1BD2-230B-B1FF-5FDB-90BAC71E1F6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3B296B-49DD-2F3D-7A87-4B6D7571DCAA}"/>
              </a:ext>
            </a:extLst>
          </p:cNvPr>
          <p:cNvSpPr>
            <a:spLocks noGrp="1"/>
          </p:cNvSpPr>
          <p:nvPr>
            <p:ph type="dt" sz="half" idx="10"/>
          </p:nvPr>
        </p:nvSpPr>
        <p:spPr/>
        <p:txBody>
          <a:bodyPr/>
          <a:lstStyle/>
          <a:p>
            <a:fld id="{3B5C3E1A-E3FD-40CE-99DB-DA81D1064967}" type="datetimeFigureOut">
              <a:rPr lang="en-US" smtClean="0"/>
              <a:t>08/15/2024</a:t>
            </a:fld>
            <a:endParaRPr lang="en-US"/>
          </a:p>
        </p:txBody>
      </p:sp>
      <p:sp>
        <p:nvSpPr>
          <p:cNvPr id="5" name="Footer Placeholder 4">
            <a:extLst>
              <a:ext uri="{FF2B5EF4-FFF2-40B4-BE49-F238E27FC236}">
                <a16:creationId xmlns:a16="http://schemas.microsoft.com/office/drawing/2014/main" id="{2AA8BAF0-93EA-C7AB-B787-77645E1903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54C98F-718E-5170-F751-9F206E528FA8}"/>
              </a:ext>
            </a:extLst>
          </p:cNvPr>
          <p:cNvSpPr>
            <a:spLocks noGrp="1"/>
          </p:cNvSpPr>
          <p:nvPr>
            <p:ph type="sldNum" sz="quarter" idx="12"/>
          </p:nvPr>
        </p:nvSpPr>
        <p:spPr/>
        <p:txBody>
          <a:bodyPr/>
          <a:lstStyle/>
          <a:p>
            <a:fld id="{594769F9-4C39-4A45-92A1-2E66F597B9A8}" type="slidenum">
              <a:rPr lang="en-US" smtClean="0"/>
              <a:t>‹#›</a:t>
            </a:fld>
            <a:endParaRPr lang="en-US"/>
          </a:p>
        </p:txBody>
      </p:sp>
    </p:spTree>
    <p:extLst>
      <p:ext uri="{BB962C8B-B14F-4D97-AF65-F5344CB8AC3E}">
        <p14:creationId xmlns:p14="http://schemas.microsoft.com/office/powerpoint/2010/main" val="1194705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3_CMS title1">
    <p:bg>
      <p:bgPr>
        <a:solidFill>
          <a:schemeClr val="bg1"/>
        </a:solidFill>
        <a:effectLst/>
      </p:bgPr>
    </p:bg>
    <p:spTree>
      <p:nvGrpSpPr>
        <p:cNvPr id="1" name=""/>
        <p:cNvGrpSpPr/>
        <p:nvPr/>
      </p:nvGrpSpPr>
      <p:grpSpPr>
        <a:xfrm>
          <a:off x="0" y="0"/>
          <a:ext cx="0" cy="0"/>
          <a:chOff x="0" y="0"/>
          <a:chExt cx="0" cy="0"/>
        </a:xfrm>
      </p:grpSpPr>
      <p:sp>
        <p:nvSpPr>
          <p:cNvPr id="13" name="TextBox 12"/>
          <p:cNvSpPr txBox="1"/>
          <p:nvPr/>
        </p:nvSpPr>
        <p:spPr>
          <a:xfrm>
            <a:off x="-2224195" y="4928188"/>
            <a:ext cx="184731" cy="369332"/>
          </a:xfrm>
          <a:prstGeom prst="rect">
            <a:avLst/>
          </a:prstGeom>
          <a:noFill/>
        </p:spPr>
        <p:txBody>
          <a:bodyPr wrap="none" rtlCol="0">
            <a:spAutoFit/>
          </a:bodyPr>
          <a:lstStyle/>
          <a:p>
            <a:endParaRPr lang="en-US" sz="1800" dirty="0"/>
          </a:p>
        </p:txBody>
      </p:sp>
      <p:sp>
        <p:nvSpPr>
          <p:cNvPr id="14" name="TextBox 13"/>
          <p:cNvSpPr txBox="1"/>
          <p:nvPr userDrawn="1"/>
        </p:nvSpPr>
        <p:spPr>
          <a:xfrm>
            <a:off x="-2224195" y="4928188"/>
            <a:ext cx="184731" cy="369332"/>
          </a:xfrm>
          <a:prstGeom prst="rect">
            <a:avLst/>
          </a:prstGeom>
          <a:noFill/>
        </p:spPr>
        <p:txBody>
          <a:bodyPr wrap="none" rtlCol="0">
            <a:spAutoFit/>
          </a:bodyPr>
          <a:lstStyle/>
          <a:p>
            <a:endParaRPr lang="en-US" sz="1800" dirty="0"/>
          </a:p>
        </p:txBody>
      </p:sp>
      <p:pic>
        <p:nvPicPr>
          <p:cNvPr id="15" name="Picture 14" descr="The Centers for Medicare and Medicaid logo."/>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321188" y="496529"/>
            <a:ext cx="3536433" cy="914400"/>
          </a:xfrm>
          <a:prstGeom prst="rect">
            <a:avLst/>
          </a:prstGeom>
        </p:spPr>
      </p:pic>
      <p:sp>
        <p:nvSpPr>
          <p:cNvPr id="18" name="Title 7"/>
          <p:cNvSpPr txBox="1">
            <a:spLocks/>
          </p:cNvSpPr>
          <p:nvPr userDrawn="1"/>
        </p:nvSpPr>
        <p:spPr>
          <a:xfrm>
            <a:off x="0" y="1892710"/>
            <a:ext cx="12192000" cy="1066800"/>
          </a:xfrm>
          <a:prstGeom prst="rect">
            <a:avLst/>
          </a:prstGeom>
          <a:solidFill>
            <a:srgbClr val="FFD004"/>
          </a:solidFill>
          <a:effectLst>
            <a:outerShdw dist="76200" dir="5640000" algn="tl" rotWithShape="0">
              <a:srgbClr val="084A9C"/>
            </a:outerShdw>
          </a:effectLst>
        </p:spPr>
        <p:txBody>
          <a:bodyPr vert="horz" lIns="91440" tIns="45720" rIns="91440" bIns="45720" rtlCol="0" anchor="ctr">
            <a:noAutofit/>
          </a:bodyPr>
          <a:lstStyle>
            <a:lvl1pPr indent="0" algn="ctr" defTabSz="914400" rtl="0" eaLnBrk="1" latinLnBrk="0" hangingPunct="1">
              <a:spcBef>
                <a:spcPts val="0"/>
              </a:spcBef>
              <a:buNone/>
              <a:defRPr sz="4400" b="1"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400" b="1" i="0" u="none" strike="noStrike" kern="1200" cap="none" spc="0" normalizeH="0" baseline="0" noProof="0" dirty="0">
              <a:ln>
                <a:noFill/>
              </a:ln>
              <a:solidFill>
                <a:sysClr val="windowText" lastClr="000000"/>
              </a:solidFill>
              <a:effectLst/>
              <a:uLnTx/>
              <a:uFillTx/>
              <a:latin typeface="Calibri"/>
              <a:ea typeface="+mj-ea"/>
              <a:cs typeface="+mj-cs"/>
            </a:endParaRPr>
          </a:p>
        </p:txBody>
      </p:sp>
      <p:sp>
        <p:nvSpPr>
          <p:cNvPr id="11" name="Title 7"/>
          <p:cNvSpPr txBox="1">
            <a:spLocks/>
          </p:cNvSpPr>
          <p:nvPr userDrawn="1"/>
        </p:nvSpPr>
        <p:spPr>
          <a:xfrm>
            <a:off x="0" y="1941872"/>
            <a:ext cx="12192000" cy="1066800"/>
          </a:xfrm>
          <a:prstGeom prst="rect">
            <a:avLst/>
          </a:prstGeom>
          <a:solidFill>
            <a:srgbClr val="084A9C"/>
          </a:solidFill>
          <a:effectLst>
            <a:outerShdw dist="76200" dir="5640000" algn="tl" rotWithShape="0">
              <a:srgbClr val="FFD004"/>
            </a:outerShdw>
          </a:effectLst>
        </p:spPr>
        <p:txBody>
          <a:bodyPr vert="horz" lIns="91440" tIns="45720" rIns="91440" bIns="45720" rtlCol="0" anchor="ctr">
            <a:normAutofit/>
          </a:bodyPr>
          <a:lstStyle>
            <a:lvl1pPr>
              <a:defRPr sz="4000">
                <a:solidFill>
                  <a:srgbClr val="FFFFFF"/>
                </a:solidFill>
              </a:defRPr>
            </a:lvl1pPr>
          </a:lstStyle>
          <a:p>
            <a:pPr algn="ctr" defTabSz="914400">
              <a:spcBef>
                <a:spcPct val="0"/>
              </a:spcBef>
              <a:defRPr/>
            </a:pPr>
            <a:endParaRPr lang="en-US" sz="3600" b="1" dirty="0"/>
          </a:p>
        </p:txBody>
      </p:sp>
    </p:spTree>
    <p:extLst>
      <p:ext uri="{BB962C8B-B14F-4D97-AF65-F5344CB8AC3E}">
        <p14:creationId xmlns:p14="http://schemas.microsoft.com/office/powerpoint/2010/main" val="22553672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OC Wide 2 col">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Table of Contents</a:t>
            </a:r>
          </a:p>
        </p:txBody>
      </p:sp>
      <p:sp>
        <p:nvSpPr>
          <p:cNvPr id="3" name="Slide Number Placeholder 2"/>
          <p:cNvSpPr>
            <a:spLocks noGrp="1"/>
          </p:cNvSpPr>
          <p:nvPr>
            <p:ph type="sldNum" sz="quarter" idx="10"/>
          </p:nvPr>
        </p:nvSpPr>
        <p:spPr>
          <a:xfrm>
            <a:off x="9211237" y="6356350"/>
            <a:ext cx="2743200" cy="365125"/>
          </a:xfrm>
        </p:spPr>
        <p:txBody>
          <a:bodyPr/>
          <a:lstStyle>
            <a:lvl1pPr>
              <a:defRPr sz="1400"/>
            </a:lvl1pPr>
          </a:lstStyle>
          <a:p>
            <a:fld id="{EACE6E22-E655-5947-A8B4-6F095FBA2C12}" type="slidenum">
              <a:rPr lang="en-US" smtClean="0"/>
              <a:pPr/>
              <a:t>‹#›</a:t>
            </a:fld>
            <a:endParaRPr lang="en-US" dirty="0"/>
          </a:p>
        </p:txBody>
      </p:sp>
      <p:sp>
        <p:nvSpPr>
          <p:cNvPr id="10" name="Content Placeholder 8"/>
          <p:cNvSpPr>
            <a:spLocks noGrp="1"/>
          </p:cNvSpPr>
          <p:nvPr>
            <p:ph sz="quarter" idx="13" hasCustomPrompt="1"/>
          </p:nvPr>
        </p:nvSpPr>
        <p:spPr>
          <a:xfrm>
            <a:off x="883477" y="1550021"/>
            <a:ext cx="4823483" cy="4626943"/>
          </a:xfrm>
        </p:spPr>
        <p:txBody>
          <a:bodyPr/>
          <a:lstStyle>
            <a:lvl1pPr marL="0" indent="0">
              <a:spcBef>
                <a:spcPts val="1200"/>
              </a:spcBef>
              <a:buNone/>
              <a:tabLst>
                <a:tab pos="2336800" algn="r"/>
                <a:tab pos="3543300" algn="r"/>
              </a:tabLst>
              <a:defRPr sz="1600" i="1" baseline="0">
                <a:solidFill>
                  <a:schemeClr val="tx1"/>
                </a:solidFill>
                <a:latin typeface="+mj-lt"/>
                <a:ea typeface="Georgia" charset="0"/>
                <a:cs typeface="Georgia" charset="0"/>
              </a:defRPr>
            </a:lvl1pPr>
            <a:lvl2pPr marL="271463" indent="0">
              <a:spcBef>
                <a:spcPts val="300"/>
              </a:spcBef>
              <a:buNone/>
              <a:tabLst>
                <a:tab pos="2336800" algn="r"/>
                <a:tab pos="3543300" algn="r"/>
              </a:tabLst>
              <a:defRPr sz="1400"/>
            </a:lvl2pPr>
          </a:lstStyle>
          <a:p>
            <a:pPr lvl="0"/>
            <a:r>
              <a:rPr lang="en-US" dirty="0"/>
              <a:t>Section</a:t>
            </a:r>
          </a:p>
          <a:p>
            <a:pPr lvl="1"/>
            <a:r>
              <a:rPr lang="en-US" dirty="0"/>
              <a:t>Subsection</a:t>
            </a:r>
          </a:p>
        </p:txBody>
      </p:sp>
      <p:sp>
        <p:nvSpPr>
          <p:cNvPr id="13" name="Content Placeholder 8"/>
          <p:cNvSpPr>
            <a:spLocks noGrp="1"/>
          </p:cNvSpPr>
          <p:nvPr>
            <p:ph sz="quarter" idx="14" hasCustomPrompt="1"/>
          </p:nvPr>
        </p:nvSpPr>
        <p:spPr>
          <a:xfrm>
            <a:off x="6530316" y="1550021"/>
            <a:ext cx="4823483" cy="4626943"/>
          </a:xfrm>
        </p:spPr>
        <p:txBody>
          <a:bodyPr/>
          <a:lstStyle>
            <a:lvl1pPr marL="0" indent="0">
              <a:spcBef>
                <a:spcPts val="1200"/>
              </a:spcBef>
              <a:buNone/>
              <a:tabLst>
                <a:tab pos="2336800" algn="r"/>
                <a:tab pos="3543300" algn="r"/>
              </a:tabLst>
              <a:defRPr sz="1600" i="1" baseline="0">
                <a:solidFill>
                  <a:schemeClr val="tx1"/>
                </a:solidFill>
                <a:latin typeface="+mj-lt"/>
                <a:ea typeface="Georgia" charset="0"/>
                <a:cs typeface="Georgia" charset="0"/>
              </a:defRPr>
            </a:lvl1pPr>
            <a:lvl2pPr marL="271463" indent="0">
              <a:spcBef>
                <a:spcPts val="300"/>
              </a:spcBef>
              <a:buNone/>
              <a:tabLst>
                <a:tab pos="2336800" algn="r"/>
                <a:tab pos="3543300" algn="r"/>
              </a:tabLst>
              <a:defRPr sz="1400"/>
            </a:lvl2pPr>
          </a:lstStyle>
          <a:p>
            <a:pPr lvl="0"/>
            <a:r>
              <a:rPr lang="en-US" dirty="0"/>
              <a:t>Section</a:t>
            </a:r>
          </a:p>
          <a:p>
            <a:pPr lvl="1"/>
            <a:r>
              <a:rPr lang="en-US" dirty="0"/>
              <a:t>Subsection</a:t>
            </a:r>
          </a:p>
        </p:txBody>
      </p:sp>
    </p:spTree>
    <p:extLst>
      <p:ext uri="{BB962C8B-B14F-4D97-AF65-F5344CB8AC3E}">
        <p14:creationId xmlns:p14="http://schemas.microsoft.com/office/powerpoint/2010/main" val="23361356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832874" y="2083917"/>
            <a:ext cx="8979343" cy="2250988"/>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F452C891-92AF-BF4E-A5DF-B48ABFD01EBF}"/>
              </a:ext>
            </a:extLst>
          </p:cNvPr>
          <p:cNvSpPr>
            <a:spLocks noGrp="1"/>
          </p:cNvSpPr>
          <p:nvPr>
            <p:ph type="dt" sz="half" idx="10"/>
          </p:nvPr>
        </p:nvSpPr>
        <p:spPr/>
        <p:txBody>
          <a:bodyPr/>
          <a:lstStyle/>
          <a:p>
            <a:endParaRPr lang="en-US" dirty="0"/>
          </a:p>
        </p:txBody>
      </p:sp>
      <p:sp>
        <p:nvSpPr>
          <p:cNvPr id="4" name="Footer Placeholder 3">
            <a:extLst>
              <a:ext uri="{FF2B5EF4-FFF2-40B4-BE49-F238E27FC236}">
                <a16:creationId xmlns:a16="http://schemas.microsoft.com/office/drawing/2014/main" id="{0AE29D08-DEE4-2440-96CD-2A553FD7EF7C}"/>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D8EC4B84-457D-5A43-AE00-4E8DDDEE0E9F}"/>
              </a:ext>
            </a:extLst>
          </p:cNvPr>
          <p:cNvSpPr>
            <a:spLocks noGrp="1"/>
          </p:cNvSpPr>
          <p:nvPr>
            <p:ph type="sldNum" sz="quarter" idx="12"/>
          </p:nvPr>
        </p:nvSpPr>
        <p:spPr/>
        <p:txBody>
          <a:bodyPr/>
          <a:lstStyle/>
          <a:p>
            <a:fld id="{48F63A3B-78C7-47BE-AE5E-E10140E04643}" type="slidenum">
              <a:rPr lang="en-US" smtClean="0"/>
              <a:pPr/>
              <a:t>‹#›</a:t>
            </a:fld>
            <a:endParaRPr lang="en-US" dirty="0"/>
          </a:p>
        </p:txBody>
      </p:sp>
      <p:sp>
        <p:nvSpPr>
          <p:cNvPr id="9" name="Text Placeholder 8">
            <a:extLst>
              <a:ext uri="{FF2B5EF4-FFF2-40B4-BE49-F238E27FC236}">
                <a16:creationId xmlns:a16="http://schemas.microsoft.com/office/drawing/2014/main" id="{4C986063-5590-2540-AD01-371777DB5AE9}"/>
              </a:ext>
            </a:extLst>
          </p:cNvPr>
          <p:cNvSpPr>
            <a:spLocks noGrp="1"/>
          </p:cNvSpPr>
          <p:nvPr>
            <p:ph type="body" sz="quarter" idx="13" hasCustomPrompt="1"/>
          </p:nvPr>
        </p:nvSpPr>
        <p:spPr>
          <a:xfrm>
            <a:off x="832874" y="4563340"/>
            <a:ext cx="8979343" cy="838200"/>
          </a:xfrm>
          <a:prstGeom prst="rect">
            <a:avLst/>
          </a:prstGeom>
        </p:spPr>
        <p:txBody>
          <a:bodyPr/>
          <a:lstStyle>
            <a:lvl1pPr marL="0" indent="0">
              <a:buNone/>
              <a:defRPr>
                <a:solidFill>
                  <a:schemeClr val="bg1"/>
                </a:solidFill>
              </a:defRPr>
            </a:lvl1pPr>
            <a:lvl2pPr marL="457189" indent="0">
              <a:buNone/>
              <a:defRPr>
                <a:solidFill>
                  <a:schemeClr val="bg1"/>
                </a:solidFill>
              </a:defRPr>
            </a:lvl2pPr>
            <a:lvl3pPr marL="914377" indent="0">
              <a:buNone/>
              <a:defRPr>
                <a:solidFill>
                  <a:schemeClr val="bg1"/>
                </a:solidFill>
              </a:defRPr>
            </a:lvl3pPr>
            <a:lvl4pPr marL="1371566" indent="0">
              <a:buNone/>
              <a:defRPr>
                <a:solidFill>
                  <a:schemeClr val="bg1"/>
                </a:solidFill>
              </a:defRPr>
            </a:lvl4pPr>
            <a:lvl5pPr marL="1828754" indent="0">
              <a:buNone/>
              <a:defRPr>
                <a:solidFill>
                  <a:schemeClr val="bg1"/>
                </a:solidFill>
              </a:defRPr>
            </a:lvl5pPr>
          </a:lstStyle>
          <a:p>
            <a:pPr lvl="0"/>
            <a:r>
              <a:rPr lang="en-US" dirty="0"/>
              <a:t>Subtitle</a:t>
            </a:r>
          </a:p>
        </p:txBody>
      </p:sp>
    </p:spTree>
    <p:extLst>
      <p:ext uri="{BB962C8B-B14F-4D97-AF65-F5344CB8AC3E}">
        <p14:creationId xmlns:p14="http://schemas.microsoft.com/office/powerpoint/2010/main" val="22750500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9" name="Rectangle 8"/>
          <p:cNvSpPr/>
          <p:nvPr userDrawn="1"/>
        </p:nvSpPr>
        <p:spPr>
          <a:xfrm>
            <a:off x="0" y="5489576"/>
            <a:ext cx="12192000" cy="1368425"/>
          </a:xfrm>
          <a:prstGeom prst="rect">
            <a:avLst/>
          </a:prstGeom>
          <a:solidFill>
            <a:srgbClr val="0049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p>
        </p:txBody>
      </p:sp>
      <p:sp>
        <p:nvSpPr>
          <p:cNvPr id="2" name="Title 1"/>
          <p:cNvSpPr>
            <a:spLocks noGrp="1"/>
          </p:cNvSpPr>
          <p:nvPr>
            <p:ph type="ctrTitle" hasCustomPrompt="1"/>
          </p:nvPr>
        </p:nvSpPr>
        <p:spPr>
          <a:xfrm>
            <a:off x="928255" y="441383"/>
            <a:ext cx="9144000" cy="745048"/>
          </a:xfrm>
        </p:spPr>
        <p:txBody>
          <a:bodyPr anchor="b"/>
          <a:lstStyle>
            <a:lvl1pPr algn="l">
              <a:defRPr sz="5000">
                <a:solidFill>
                  <a:srgbClr val="004986"/>
                </a:solidFill>
              </a:defRPr>
            </a:lvl1pPr>
          </a:lstStyle>
          <a:p>
            <a:r>
              <a:rPr lang="en-US" dirty="0"/>
              <a:t>Click to edit master title style</a:t>
            </a:r>
          </a:p>
        </p:txBody>
      </p:sp>
      <p:sp>
        <p:nvSpPr>
          <p:cNvPr id="8" name="Text Placeholder 10"/>
          <p:cNvSpPr>
            <a:spLocks noGrp="1"/>
          </p:cNvSpPr>
          <p:nvPr>
            <p:ph type="body" sz="quarter" idx="10"/>
          </p:nvPr>
        </p:nvSpPr>
        <p:spPr>
          <a:xfrm>
            <a:off x="928255" y="1313847"/>
            <a:ext cx="9144000" cy="3922296"/>
          </a:xfrm>
          <a:prstGeom prst="rect">
            <a:avLst/>
          </a:prstGeom>
        </p:spPr>
        <p:txBody>
          <a:bodyPr/>
          <a:lstStyle>
            <a:lvl1pPr>
              <a:defRPr b="0" i="0">
                <a:solidFill>
                  <a:schemeClr val="tx1"/>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edit Master text styles</a:t>
            </a:r>
          </a:p>
        </p:txBody>
      </p:sp>
      <p:pic>
        <p:nvPicPr>
          <p:cNvPr id="6" name="Picture 5" descr="Centers for Medicare &amp; Medicaid Services"/>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0096501" y="5871337"/>
            <a:ext cx="1841500" cy="640843"/>
          </a:xfrm>
          <a:prstGeom prst="rect">
            <a:avLst/>
          </a:prstGeom>
        </p:spPr>
      </p:pic>
      <p:sp>
        <p:nvSpPr>
          <p:cNvPr id="12" name="Date Placeholder 9">
            <a:extLst>
              <a:ext uri="{FF2B5EF4-FFF2-40B4-BE49-F238E27FC236}">
                <a16:creationId xmlns:a16="http://schemas.microsoft.com/office/drawing/2014/main" id="{EAD4711B-845D-234C-8611-E3B57E93689E}"/>
              </a:ext>
            </a:extLst>
          </p:cNvPr>
          <p:cNvSpPr txBox="1">
            <a:spLocks/>
          </p:cNvSpPr>
          <p:nvPr userDrawn="1"/>
        </p:nvSpPr>
        <p:spPr>
          <a:xfrm>
            <a:off x="1320800" y="8678334"/>
            <a:ext cx="3657600" cy="486833"/>
          </a:xfrm>
          <a:prstGeom prst="rect">
            <a:avLst/>
          </a:prstGeom>
        </p:spPr>
        <p:txBody>
          <a:bodyPr/>
          <a:lstStyle>
            <a:defPPr>
              <a:defRPr lang="en-US"/>
            </a:defPPr>
            <a:lvl1pPr marL="0" algn="l" defTabSz="685800" rtl="0" eaLnBrk="1" latinLnBrk="0" hangingPunct="1">
              <a:defRPr sz="1350" kern="1200">
                <a:solidFill>
                  <a:schemeClr val="bg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fld id="{88938D81-1306-D943-A610-4EB264E850B3}" type="datetime1">
              <a:rPr lang="en-US" sz="1800" smtClean="0"/>
              <a:pPr/>
              <a:t>08/15/2024</a:t>
            </a:fld>
            <a:endParaRPr lang="en-US" sz="1800" dirty="0"/>
          </a:p>
        </p:txBody>
      </p:sp>
      <p:sp>
        <p:nvSpPr>
          <p:cNvPr id="13" name="Slide Number Placeholder 11">
            <a:extLst>
              <a:ext uri="{FF2B5EF4-FFF2-40B4-BE49-F238E27FC236}">
                <a16:creationId xmlns:a16="http://schemas.microsoft.com/office/drawing/2014/main" id="{08C1CF7C-DA1A-9048-96D3-65FAA26B0560}"/>
              </a:ext>
            </a:extLst>
          </p:cNvPr>
          <p:cNvSpPr txBox="1">
            <a:spLocks/>
          </p:cNvSpPr>
          <p:nvPr userDrawn="1"/>
        </p:nvSpPr>
        <p:spPr>
          <a:xfrm>
            <a:off x="11684000" y="8678334"/>
            <a:ext cx="3657600" cy="486833"/>
          </a:xfrm>
          <a:prstGeom prst="rect">
            <a:avLst/>
          </a:prstGeom>
        </p:spPr>
        <p:txBody>
          <a:bodyPr/>
          <a:lstStyle>
            <a:defPPr>
              <a:defRPr lang="en-US"/>
            </a:defPPr>
            <a:lvl1pPr marL="0" algn="r" defTabSz="685800" rtl="0" eaLnBrk="1" latinLnBrk="0" hangingPunct="1">
              <a:defRPr sz="1350" kern="1200">
                <a:solidFill>
                  <a:schemeClr val="bg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fld id="{A8293F48-28FC-5446-B693-64BAD680F382}" type="slidenum">
              <a:rPr lang="en-US" sz="1800" smtClean="0"/>
              <a:pPr/>
              <a:t>‹#›</a:t>
            </a:fld>
            <a:endParaRPr lang="en-US" sz="1800" dirty="0"/>
          </a:p>
        </p:txBody>
      </p:sp>
      <p:sp>
        <p:nvSpPr>
          <p:cNvPr id="20" name="Date Placeholder 9">
            <a:extLst>
              <a:ext uri="{FF2B5EF4-FFF2-40B4-BE49-F238E27FC236}">
                <a16:creationId xmlns:a16="http://schemas.microsoft.com/office/drawing/2014/main" id="{E891DD91-207E-CC4D-A54C-A507FB4FBDD3}"/>
              </a:ext>
            </a:extLst>
          </p:cNvPr>
          <p:cNvSpPr txBox="1">
            <a:spLocks/>
          </p:cNvSpPr>
          <p:nvPr userDrawn="1"/>
        </p:nvSpPr>
        <p:spPr>
          <a:xfrm>
            <a:off x="1524000" y="8881534"/>
            <a:ext cx="3657600" cy="486833"/>
          </a:xfrm>
          <a:prstGeom prst="rect">
            <a:avLst/>
          </a:prstGeom>
        </p:spPr>
        <p:txBody>
          <a:bodyPr/>
          <a:lstStyle>
            <a:defPPr>
              <a:defRPr lang="en-US"/>
            </a:defPPr>
            <a:lvl1pPr marL="0" algn="l" defTabSz="685800" rtl="0" eaLnBrk="1" latinLnBrk="0" hangingPunct="1">
              <a:defRPr sz="1350" kern="1200">
                <a:solidFill>
                  <a:schemeClr val="bg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fld id="{88938D81-1306-D943-A610-4EB264E850B3}" type="datetime1">
              <a:rPr lang="en-US" sz="1800" smtClean="0"/>
              <a:pPr/>
              <a:t>08/15/2024</a:t>
            </a:fld>
            <a:endParaRPr lang="en-US" sz="1800" dirty="0"/>
          </a:p>
        </p:txBody>
      </p:sp>
      <p:sp>
        <p:nvSpPr>
          <p:cNvPr id="21" name="Slide Number Placeholder 11">
            <a:extLst>
              <a:ext uri="{FF2B5EF4-FFF2-40B4-BE49-F238E27FC236}">
                <a16:creationId xmlns:a16="http://schemas.microsoft.com/office/drawing/2014/main" id="{4CFDC215-D833-8540-8BFB-0127BAA005AC}"/>
              </a:ext>
            </a:extLst>
          </p:cNvPr>
          <p:cNvSpPr txBox="1">
            <a:spLocks/>
          </p:cNvSpPr>
          <p:nvPr userDrawn="1"/>
        </p:nvSpPr>
        <p:spPr>
          <a:xfrm>
            <a:off x="11887200" y="8881534"/>
            <a:ext cx="3657600" cy="486833"/>
          </a:xfrm>
          <a:prstGeom prst="rect">
            <a:avLst/>
          </a:prstGeom>
        </p:spPr>
        <p:txBody>
          <a:bodyPr/>
          <a:lstStyle>
            <a:defPPr>
              <a:defRPr lang="en-US"/>
            </a:defPPr>
            <a:lvl1pPr marL="0" algn="r" defTabSz="685800" rtl="0" eaLnBrk="1" latinLnBrk="0" hangingPunct="1">
              <a:defRPr sz="1350" kern="1200">
                <a:solidFill>
                  <a:schemeClr val="bg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fld id="{A8293F48-28FC-5446-B693-64BAD680F382}" type="slidenum">
              <a:rPr lang="en-US" sz="1800" smtClean="0"/>
              <a:pPr/>
              <a:t>‹#›</a:t>
            </a:fld>
            <a:endParaRPr lang="en-US" sz="1800" dirty="0"/>
          </a:p>
        </p:txBody>
      </p:sp>
      <p:sp>
        <p:nvSpPr>
          <p:cNvPr id="22" name="Date Placeholder 9">
            <a:extLst>
              <a:ext uri="{FF2B5EF4-FFF2-40B4-BE49-F238E27FC236}">
                <a16:creationId xmlns:a16="http://schemas.microsoft.com/office/drawing/2014/main" id="{41299FEF-A22F-D743-B6D1-CFB7059A7DFD}"/>
              </a:ext>
            </a:extLst>
          </p:cNvPr>
          <p:cNvSpPr txBox="1">
            <a:spLocks/>
          </p:cNvSpPr>
          <p:nvPr userDrawn="1"/>
        </p:nvSpPr>
        <p:spPr>
          <a:xfrm>
            <a:off x="1727200" y="9084734"/>
            <a:ext cx="3657600" cy="486833"/>
          </a:xfrm>
          <a:prstGeom prst="rect">
            <a:avLst/>
          </a:prstGeom>
        </p:spPr>
        <p:txBody>
          <a:bodyPr/>
          <a:lstStyle>
            <a:defPPr>
              <a:defRPr lang="en-US"/>
            </a:defPPr>
            <a:lvl1pPr marL="0" algn="l" defTabSz="685800" rtl="0" eaLnBrk="1" latinLnBrk="0" hangingPunct="1">
              <a:defRPr sz="1350" kern="1200">
                <a:solidFill>
                  <a:schemeClr val="bg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fld id="{88938D81-1306-D943-A610-4EB264E850B3}" type="datetime1">
              <a:rPr lang="en-US" sz="1800" smtClean="0"/>
              <a:pPr/>
              <a:t>08/15/2024</a:t>
            </a:fld>
            <a:endParaRPr lang="en-US" sz="1800" dirty="0"/>
          </a:p>
        </p:txBody>
      </p:sp>
      <p:sp>
        <p:nvSpPr>
          <p:cNvPr id="23" name="Slide Number Placeholder 11">
            <a:extLst>
              <a:ext uri="{FF2B5EF4-FFF2-40B4-BE49-F238E27FC236}">
                <a16:creationId xmlns:a16="http://schemas.microsoft.com/office/drawing/2014/main" id="{832E31FA-E8D8-7C45-B8FD-B59CA11ECBD5}"/>
              </a:ext>
            </a:extLst>
          </p:cNvPr>
          <p:cNvSpPr txBox="1">
            <a:spLocks/>
          </p:cNvSpPr>
          <p:nvPr userDrawn="1"/>
        </p:nvSpPr>
        <p:spPr>
          <a:xfrm>
            <a:off x="12090400" y="9084734"/>
            <a:ext cx="3657600" cy="486833"/>
          </a:xfrm>
          <a:prstGeom prst="rect">
            <a:avLst/>
          </a:prstGeom>
        </p:spPr>
        <p:txBody>
          <a:bodyPr/>
          <a:lstStyle>
            <a:defPPr>
              <a:defRPr lang="en-US"/>
            </a:defPPr>
            <a:lvl1pPr marL="0" algn="r" defTabSz="685800" rtl="0" eaLnBrk="1" latinLnBrk="0" hangingPunct="1">
              <a:defRPr sz="1350" kern="1200">
                <a:solidFill>
                  <a:schemeClr val="bg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fld id="{A8293F48-28FC-5446-B693-64BAD680F382}" type="slidenum">
              <a:rPr lang="en-US" sz="1800" smtClean="0"/>
              <a:pPr/>
              <a:t>‹#›</a:t>
            </a:fld>
            <a:endParaRPr lang="en-US" sz="1800" dirty="0"/>
          </a:p>
        </p:txBody>
      </p:sp>
      <p:sp>
        <p:nvSpPr>
          <p:cNvPr id="25" name="Footer Placeholder 10">
            <a:extLst>
              <a:ext uri="{FF2B5EF4-FFF2-40B4-BE49-F238E27FC236}">
                <a16:creationId xmlns:a16="http://schemas.microsoft.com/office/drawing/2014/main" id="{14E83814-5EA9-C949-932B-64096ABC107C}"/>
              </a:ext>
            </a:extLst>
          </p:cNvPr>
          <p:cNvSpPr>
            <a:spLocks noGrp="1"/>
          </p:cNvSpPr>
          <p:nvPr/>
        </p:nvSpPr>
        <p:spPr>
          <a:xfrm>
            <a:off x="4777339" y="6025348"/>
            <a:ext cx="5486400" cy="486833"/>
          </a:xfrm>
          <a:prstGeom prst="rect">
            <a:avLst/>
          </a:prstGeom>
        </p:spPr>
        <p:style>
          <a:lnRef idx="0">
            <a:scrgbClr r="0" g="0" b="0"/>
          </a:lnRef>
          <a:fillRef idx="0">
            <a:scrgbClr r="0" g="0" b="0"/>
          </a:fillRef>
          <a:effectRef idx="0">
            <a:scrgbClr r="0" g="0" b="0"/>
          </a:effectRef>
          <a:fontRef idx="major"/>
        </p:style>
        <p:txBody>
          <a:bodyPr/>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endParaRPr lang="en-US" sz="2400" dirty="0"/>
          </a:p>
        </p:txBody>
      </p:sp>
      <p:sp>
        <p:nvSpPr>
          <p:cNvPr id="27" name="Date Placeholder 3">
            <a:extLst>
              <a:ext uri="{FF2B5EF4-FFF2-40B4-BE49-F238E27FC236}">
                <a16:creationId xmlns:a16="http://schemas.microsoft.com/office/drawing/2014/main" id="{6154B9DD-26C6-7D40-9996-2C42CA136E00}"/>
              </a:ext>
            </a:extLst>
          </p:cNvPr>
          <p:cNvSpPr>
            <a:spLocks noGrp="1"/>
          </p:cNvSpPr>
          <p:nvPr>
            <p:ph type="dt" sz="half" idx="11"/>
          </p:nvPr>
        </p:nvSpPr>
        <p:spPr>
          <a:xfrm>
            <a:off x="838200" y="6356351"/>
            <a:ext cx="2743200" cy="365125"/>
          </a:xfrm>
          <a:prstGeom prst="rect">
            <a:avLst/>
          </a:prstGeom>
        </p:spPr>
        <p:txBody>
          <a:bodyPr/>
          <a:lstStyle/>
          <a:p>
            <a:endParaRPr lang="en-US" dirty="0"/>
          </a:p>
        </p:txBody>
      </p:sp>
      <p:sp>
        <p:nvSpPr>
          <p:cNvPr id="28" name="Footer Placeholder 4">
            <a:extLst>
              <a:ext uri="{FF2B5EF4-FFF2-40B4-BE49-F238E27FC236}">
                <a16:creationId xmlns:a16="http://schemas.microsoft.com/office/drawing/2014/main" id="{F7A32B59-52F2-1D4E-8130-7FC2452037F0}"/>
              </a:ext>
            </a:extLst>
          </p:cNvPr>
          <p:cNvSpPr>
            <a:spLocks noGrp="1"/>
          </p:cNvSpPr>
          <p:nvPr>
            <p:ph type="ftr" sz="quarter" idx="12"/>
          </p:nvPr>
        </p:nvSpPr>
        <p:spPr>
          <a:xfrm>
            <a:off x="4038600" y="6356351"/>
            <a:ext cx="4114800" cy="365125"/>
          </a:xfrm>
          <a:prstGeom prst="rect">
            <a:avLst/>
          </a:prstGeom>
        </p:spPr>
        <p:txBody>
          <a:bodyPr/>
          <a:lstStyle/>
          <a:p>
            <a:endParaRPr lang="en-US" dirty="0"/>
          </a:p>
        </p:txBody>
      </p:sp>
      <p:sp>
        <p:nvSpPr>
          <p:cNvPr id="16" name="Slide Number Placeholder 5">
            <a:extLst>
              <a:ext uri="{FF2B5EF4-FFF2-40B4-BE49-F238E27FC236}">
                <a16:creationId xmlns:a16="http://schemas.microsoft.com/office/drawing/2014/main" id="{1F38A660-4B4B-094A-A964-F0000BC79708}"/>
              </a:ext>
            </a:extLst>
          </p:cNvPr>
          <p:cNvSpPr>
            <a:spLocks noGrp="1"/>
          </p:cNvSpPr>
          <p:nvPr>
            <p:ph type="sldNum" sz="quarter" idx="4"/>
          </p:nvPr>
        </p:nvSpPr>
        <p:spPr>
          <a:xfrm>
            <a:off x="9637486" y="6356351"/>
            <a:ext cx="459015" cy="365125"/>
          </a:xfrm>
          <a:prstGeom prst="rect">
            <a:avLst/>
          </a:prstGeom>
        </p:spPr>
        <p:txBody>
          <a:bodyPr vert="horz" lIns="91440" tIns="45720" rIns="91440" bIns="45720" rtlCol="0" anchor="ctr"/>
          <a:lstStyle>
            <a:lvl1pPr algn="l">
              <a:defRPr sz="1200">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4924262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2_Title Slide">
    <p:spTree>
      <p:nvGrpSpPr>
        <p:cNvPr id="1" name=""/>
        <p:cNvGrpSpPr/>
        <p:nvPr/>
      </p:nvGrpSpPr>
      <p:grpSpPr>
        <a:xfrm>
          <a:off x="0" y="0"/>
          <a:ext cx="0" cy="0"/>
          <a:chOff x="0" y="0"/>
          <a:chExt cx="0" cy="0"/>
        </a:xfrm>
      </p:grpSpPr>
      <p:sp>
        <p:nvSpPr>
          <p:cNvPr id="9" name="Rectangle 8"/>
          <p:cNvSpPr/>
          <p:nvPr userDrawn="1"/>
        </p:nvSpPr>
        <p:spPr>
          <a:xfrm>
            <a:off x="0" y="5507182"/>
            <a:ext cx="12192000" cy="1368425"/>
          </a:xfrm>
          <a:prstGeom prst="rect">
            <a:avLst/>
          </a:prstGeom>
          <a:solidFill>
            <a:srgbClr val="0049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p>
        </p:txBody>
      </p:sp>
      <p:sp>
        <p:nvSpPr>
          <p:cNvPr id="2" name="Title 1"/>
          <p:cNvSpPr>
            <a:spLocks noGrp="1"/>
          </p:cNvSpPr>
          <p:nvPr>
            <p:ph type="ctrTitle" hasCustomPrompt="1"/>
          </p:nvPr>
        </p:nvSpPr>
        <p:spPr>
          <a:xfrm>
            <a:off x="928255" y="441383"/>
            <a:ext cx="9877859" cy="745048"/>
          </a:xfrm>
        </p:spPr>
        <p:txBody>
          <a:bodyPr anchor="b"/>
          <a:lstStyle>
            <a:lvl1pPr algn="l">
              <a:defRPr sz="5000">
                <a:solidFill>
                  <a:srgbClr val="004986"/>
                </a:solidFill>
              </a:defRPr>
            </a:lvl1pPr>
          </a:lstStyle>
          <a:p>
            <a:r>
              <a:rPr lang="en-US" dirty="0"/>
              <a:t>Click to edit master title style</a:t>
            </a:r>
          </a:p>
        </p:txBody>
      </p:sp>
      <p:pic>
        <p:nvPicPr>
          <p:cNvPr id="6" name="Picture 5"/>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0096501" y="5871337"/>
            <a:ext cx="1841500" cy="640843"/>
          </a:xfrm>
          <a:prstGeom prst="rect">
            <a:avLst/>
          </a:prstGeom>
        </p:spPr>
      </p:pic>
      <p:sp>
        <p:nvSpPr>
          <p:cNvPr id="4" name="Table Placeholder 3">
            <a:extLst>
              <a:ext uri="{FF2B5EF4-FFF2-40B4-BE49-F238E27FC236}">
                <a16:creationId xmlns:a16="http://schemas.microsoft.com/office/drawing/2014/main" id="{04E1EECE-B442-2B40-AE12-01C2243E511D}"/>
              </a:ext>
            </a:extLst>
          </p:cNvPr>
          <p:cNvSpPr>
            <a:spLocks noGrp="1"/>
          </p:cNvSpPr>
          <p:nvPr>
            <p:ph type="tbl" sz="quarter" idx="10"/>
          </p:nvPr>
        </p:nvSpPr>
        <p:spPr>
          <a:xfrm>
            <a:off x="928689" y="1339851"/>
            <a:ext cx="9877425" cy="3824288"/>
          </a:xfrm>
          <a:prstGeom prst="rect">
            <a:avLst/>
          </a:prstGeom>
        </p:spPr>
        <p:txBody>
          <a:bodyPr/>
          <a:lstStyle/>
          <a:p>
            <a:endParaRPr lang="en-US"/>
          </a:p>
        </p:txBody>
      </p:sp>
      <p:sp>
        <p:nvSpPr>
          <p:cNvPr id="8" name="Footer Placeholder 10">
            <a:extLst>
              <a:ext uri="{FF2B5EF4-FFF2-40B4-BE49-F238E27FC236}">
                <a16:creationId xmlns:a16="http://schemas.microsoft.com/office/drawing/2014/main" id="{11BDECC5-A2D2-AF4C-AAA5-A3BCBDD7686C}"/>
              </a:ext>
            </a:extLst>
          </p:cNvPr>
          <p:cNvSpPr>
            <a:spLocks noGrp="1"/>
          </p:cNvSpPr>
          <p:nvPr userDrawn="1"/>
        </p:nvSpPr>
        <p:spPr>
          <a:xfrm>
            <a:off x="4777339" y="6025348"/>
            <a:ext cx="5486400" cy="486833"/>
          </a:xfrm>
          <a:prstGeom prst="rect">
            <a:avLst/>
          </a:prstGeom>
        </p:spPr>
        <p:style>
          <a:lnRef idx="0">
            <a:scrgbClr r="0" g="0" b="0"/>
          </a:lnRef>
          <a:fillRef idx="0">
            <a:scrgbClr r="0" g="0" b="0"/>
          </a:fillRef>
          <a:effectRef idx="0">
            <a:scrgbClr r="0" g="0" b="0"/>
          </a:effectRef>
          <a:fontRef idx="major"/>
        </p:style>
        <p:txBody>
          <a:bodyPr/>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endParaRPr lang="en-US" sz="2400" dirty="0"/>
          </a:p>
        </p:txBody>
      </p:sp>
      <p:sp>
        <p:nvSpPr>
          <p:cNvPr id="11" name="Date Placeholder 3">
            <a:extLst>
              <a:ext uri="{FF2B5EF4-FFF2-40B4-BE49-F238E27FC236}">
                <a16:creationId xmlns:a16="http://schemas.microsoft.com/office/drawing/2014/main" id="{176CEDFF-6B9B-A741-BA79-C3C971A1CC67}"/>
              </a:ext>
            </a:extLst>
          </p:cNvPr>
          <p:cNvSpPr>
            <a:spLocks noGrp="1"/>
          </p:cNvSpPr>
          <p:nvPr>
            <p:ph type="dt" sz="half" idx="11"/>
          </p:nvPr>
        </p:nvSpPr>
        <p:spPr>
          <a:xfrm>
            <a:off x="838200" y="6356351"/>
            <a:ext cx="2743200" cy="365125"/>
          </a:xfrm>
          <a:prstGeom prst="rect">
            <a:avLst/>
          </a:prstGeom>
        </p:spPr>
        <p:txBody>
          <a:bodyPr/>
          <a:lstStyle/>
          <a:p>
            <a:endParaRPr lang="en-US" dirty="0"/>
          </a:p>
        </p:txBody>
      </p:sp>
      <p:sp>
        <p:nvSpPr>
          <p:cNvPr id="12" name="Footer Placeholder 4">
            <a:extLst>
              <a:ext uri="{FF2B5EF4-FFF2-40B4-BE49-F238E27FC236}">
                <a16:creationId xmlns:a16="http://schemas.microsoft.com/office/drawing/2014/main" id="{CEE5D163-1CF3-154C-BF7D-0CA5A4F4F1C3}"/>
              </a:ext>
            </a:extLst>
          </p:cNvPr>
          <p:cNvSpPr>
            <a:spLocks noGrp="1"/>
          </p:cNvSpPr>
          <p:nvPr>
            <p:ph type="ftr" sz="quarter" idx="12"/>
          </p:nvPr>
        </p:nvSpPr>
        <p:spPr>
          <a:xfrm>
            <a:off x="4038600" y="6356351"/>
            <a:ext cx="4114800" cy="365125"/>
          </a:xfrm>
          <a:prstGeom prst="rect">
            <a:avLst/>
          </a:prstGeom>
        </p:spPr>
        <p:txBody>
          <a:bodyPr/>
          <a:lstStyle/>
          <a:p>
            <a:endParaRPr lang="en-US" dirty="0"/>
          </a:p>
        </p:txBody>
      </p:sp>
      <p:sp>
        <p:nvSpPr>
          <p:cNvPr id="10" name="Slide Number Placeholder 5">
            <a:extLst>
              <a:ext uri="{FF2B5EF4-FFF2-40B4-BE49-F238E27FC236}">
                <a16:creationId xmlns:a16="http://schemas.microsoft.com/office/drawing/2014/main" id="{FE044AB7-FD65-C94B-BEC6-5EBBD51832E5}"/>
              </a:ext>
            </a:extLst>
          </p:cNvPr>
          <p:cNvSpPr>
            <a:spLocks noGrp="1"/>
          </p:cNvSpPr>
          <p:nvPr>
            <p:ph type="sldNum" sz="quarter" idx="4"/>
          </p:nvPr>
        </p:nvSpPr>
        <p:spPr>
          <a:xfrm>
            <a:off x="9637486" y="6356351"/>
            <a:ext cx="459015" cy="365125"/>
          </a:xfrm>
          <a:prstGeom prst="rect">
            <a:avLst/>
          </a:prstGeom>
        </p:spPr>
        <p:txBody>
          <a:bodyPr vert="horz" lIns="91440" tIns="45720" rIns="91440" bIns="45720" rtlCol="0" anchor="ctr"/>
          <a:lstStyle>
            <a:lvl1pPr algn="l">
              <a:defRPr sz="1200">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333259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3_Title Slide">
    <p:spTree>
      <p:nvGrpSpPr>
        <p:cNvPr id="1" name=""/>
        <p:cNvGrpSpPr/>
        <p:nvPr/>
      </p:nvGrpSpPr>
      <p:grpSpPr>
        <a:xfrm>
          <a:off x="0" y="0"/>
          <a:ext cx="0" cy="0"/>
          <a:chOff x="0" y="0"/>
          <a:chExt cx="0" cy="0"/>
        </a:xfrm>
      </p:grpSpPr>
      <p:sp>
        <p:nvSpPr>
          <p:cNvPr id="9" name="Rectangle 8"/>
          <p:cNvSpPr/>
          <p:nvPr userDrawn="1"/>
        </p:nvSpPr>
        <p:spPr>
          <a:xfrm>
            <a:off x="0" y="5507182"/>
            <a:ext cx="12192000" cy="1368425"/>
          </a:xfrm>
          <a:prstGeom prst="rect">
            <a:avLst/>
          </a:prstGeom>
          <a:solidFill>
            <a:srgbClr val="0049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p>
        </p:txBody>
      </p:sp>
      <p:sp>
        <p:nvSpPr>
          <p:cNvPr id="2" name="Title 1"/>
          <p:cNvSpPr>
            <a:spLocks noGrp="1"/>
          </p:cNvSpPr>
          <p:nvPr>
            <p:ph type="ctrTitle" hasCustomPrompt="1"/>
          </p:nvPr>
        </p:nvSpPr>
        <p:spPr>
          <a:xfrm>
            <a:off x="928255" y="441383"/>
            <a:ext cx="9877859" cy="745048"/>
          </a:xfrm>
        </p:spPr>
        <p:txBody>
          <a:bodyPr anchor="b"/>
          <a:lstStyle>
            <a:lvl1pPr algn="l">
              <a:defRPr sz="5000">
                <a:solidFill>
                  <a:srgbClr val="004986"/>
                </a:solidFill>
              </a:defRPr>
            </a:lvl1pPr>
          </a:lstStyle>
          <a:p>
            <a:r>
              <a:rPr lang="en-US" dirty="0"/>
              <a:t>Click to edit master title style</a:t>
            </a:r>
          </a:p>
        </p:txBody>
      </p:sp>
      <p:pic>
        <p:nvPicPr>
          <p:cNvPr id="6" name="Picture 5"/>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0096501" y="5871337"/>
            <a:ext cx="1841500" cy="640843"/>
          </a:xfrm>
          <a:prstGeom prst="rect">
            <a:avLst/>
          </a:prstGeom>
        </p:spPr>
      </p:pic>
      <p:sp>
        <p:nvSpPr>
          <p:cNvPr id="5" name="Picture Placeholder 4">
            <a:extLst>
              <a:ext uri="{FF2B5EF4-FFF2-40B4-BE49-F238E27FC236}">
                <a16:creationId xmlns:a16="http://schemas.microsoft.com/office/drawing/2014/main" id="{3D6ACE7E-5779-2749-A63F-69BA099D0957}"/>
              </a:ext>
            </a:extLst>
          </p:cNvPr>
          <p:cNvSpPr>
            <a:spLocks noGrp="1"/>
          </p:cNvSpPr>
          <p:nvPr>
            <p:ph type="pic" sz="quarter" idx="10"/>
          </p:nvPr>
        </p:nvSpPr>
        <p:spPr>
          <a:xfrm>
            <a:off x="929218" y="1309036"/>
            <a:ext cx="3369733" cy="4041897"/>
          </a:xfrm>
          <a:prstGeom prst="rect">
            <a:avLst/>
          </a:prstGeom>
        </p:spPr>
        <p:txBody>
          <a:bodyPr/>
          <a:lstStyle/>
          <a:p>
            <a:endParaRPr lang="en-US" dirty="0"/>
          </a:p>
        </p:txBody>
      </p:sp>
      <p:sp>
        <p:nvSpPr>
          <p:cNvPr id="8" name="Text Placeholder 7">
            <a:extLst>
              <a:ext uri="{FF2B5EF4-FFF2-40B4-BE49-F238E27FC236}">
                <a16:creationId xmlns:a16="http://schemas.microsoft.com/office/drawing/2014/main" id="{F2474F26-DC81-CE4A-9849-AD502DCD63CE}"/>
              </a:ext>
            </a:extLst>
          </p:cNvPr>
          <p:cNvSpPr>
            <a:spLocks noGrp="1"/>
          </p:cNvSpPr>
          <p:nvPr>
            <p:ph type="body" sz="quarter" idx="11"/>
          </p:nvPr>
        </p:nvSpPr>
        <p:spPr>
          <a:xfrm>
            <a:off x="4453467" y="1308101"/>
            <a:ext cx="6352117" cy="4042833"/>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Footer Placeholder 10">
            <a:extLst>
              <a:ext uri="{FF2B5EF4-FFF2-40B4-BE49-F238E27FC236}">
                <a16:creationId xmlns:a16="http://schemas.microsoft.com/office/drawing/2014/main" id="{02DE0AC4-BCC0-7747-8E35-F754FCC287E2}"/>
              </a:ext>
            </a:extLst>
          </p:cNvPr>
          <p:cNvSpPr>
            <a:spLocks noGrp="1"/>
          </p:cNvSpPr>
          <p:nvPr userDrawn="1"/>
        </p:nvSpPr>
        <p:spPr>
          <a:xfrm>
            <a:off x="4777339" y="6025348"/>
            <a:ext cx="5486400" cy="486833"/>
          </a:xfrm>
          <a:prstGeom prst="rect">
            <a:avLst/>
          </a:prstGeom>
        </p:spPr>
        <p:style>
          <a:lnRef idx="0">
            <a:scrgbClr r="0" g="0" b="0"/>
          </a:lnRef>
          <a:fillRef idx="0">
            <a:scrgbClr r="0" g="0" b="0"/>
          </a:fillRef>
          <a:effectRef idx="0">
            <a:scrgbClr r="0" g="0" b="0"/>
          </a:effectRef>
          <a:fontRef idx="major"/>
        </p:style>
        <p:txBody>
          <a:bodyPr/>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endParaRPr lang="en-US" sz="2400" dirty="0"/>
          </a:p>
        </p:txBody>
      </p:sp>
      <p:sp>
        <p:nvSpPr>
          <p:cNvPr id="12" name="Date Placeholder 3">
            <a:extLst>
              <a:ext uri="{FF2B5EF4-FFF2-40B4-BE49-F238E27FC236}">
                <a16:creationId xmlns:a16="http://schemas.microsoft.com/office/drawing/2014/main" id="{96209D1D-CF5F-FA43-BB59-F1E677BAD40D}"/>
              </a:ext>
            </a:extLst>
          </p:cNvPr>
          <p:cNvSpPr>
            <a:spLocks noGrp="1"/>
          </p:cNvSpPr>
          <p:nvPr>
            <p:ph type="dt" sz="half" idx="12"/>
          </p:nvPr>
        </p:nvSpPr>
        <p:spPr>
          <a:xfrm>
            <a:off x="838200" y="6356351"/>
            <a:ext cx="2743200" cy="365125"/>
          </a:xfrm>
          <a:prstGeom prst="rect">
            <a:avLst/>
          </a:prstGeom>
        </p:spPr>
        <p:txBody>
          <a:bodyPr/>
          <a:lstStyle/>
          <a:p>
            <a:endParaRPr lang="en-US" dirty="0"/>
          </a:p>
        </p:txBody>
      </p:sp>
      <p:sp>
        <p:nvSpPr>
          <p:cNvPr id="13" name="Footer Placeholder 4">
            <a:extLst>
              <a:ext uri="{FF2B5EF4-FFF2-40B4-BE49-F238E27FC236}">
                <a16:creationId xmlns:a16="http://schemas.microsoft.com/office/drawing/2014/main" id="{CBBCAD72-2B27-1E4B-B3DB-432D006729DE}"/>
              </a:ext>
            </a:extLst>
          </p:cNvPr>
          <p:cNvSpPr>
            <a:spLocks noGrp="1"/>
          </p:cNvSpPr>
          <p:nvPr>
            <p:ph type="ftr" sz="quarter" idx="13"/>
          </p:nvPr>
        </p:nvSpPr>
        <p:spPr>
          <a:xfrm>
            <a:off x="4038600" y="6356351"/>
            <a:ext cx="4114800" cy="365125"/>
          </a:xfrm>
          <a:prstGeom prst="rect">
            <a:avLst/>
          </a:prstGeom>
        </p:spPr>
        <p:txBody>
          <a:bodyPr/>
          <a:lstStyle/>
          <a:p>
            <a:endParaRPr lang="en-US" dirty="0"/>
          </a:p>
        </p:txBody>
      </p:sp>
      <p:sp>
        <p:nvSpPr>
          <p:cNvPr id="11" name="Slide Number Placeholder 5">
            <a:extLst>
              <a:ext uri="{FF2B5EF4-FFF2-40B4-BE49-F238E27FC236}">
                <a16:creationId xmlns:a16="http://schemas.microsoft.com/office/drawing/2014/main" id="{9FCF8D2C-F720-E04C-8BAA-8E3D608222C5}"/>
              </a:ext>
            </a:extLst>
          </p:cNvPr>
          <p:cNvSpPr>
            <a:spLocks noGrp="1"/>
          </p:cNvSpPr>
          <p:nvPr>
            <p:ph type="sldNum" sz="quarter" idx="4"/>
          </p:nvPr>
        </p:nvSpPr>
        <p:spPr>
          <a:xfrm>
            <a:off x="9637486" y="6356351"/>
            <a:ext cx="459015" cy="365125"/>
          </a:xfrm>
          <a:prstGeom prst="rect">
            <a:avLst/>
          </a:prstGeom>
        </p:spPr>
        <p:txBody>
          <a:bodyPr vert="horz" lIns="91440" tIns="45720" rIns="91440" bIns="45720" rtlCol="0" anchor="ctr"/>
          <a:lstStyle>
            <a:lvl1pPr algn="l">
              <a:defRPr sz="1200">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4566367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userDrawn="1">
  <p:cSld name="2_Custom Layou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51676EF-F33A-1E48-ADA3-10EB02AB248D}"/>
              </a:ext>
            </a:extLst>
          </p:cNvPr>
          <p:cNvSpPr/>
          <p:nvPr userDrawn="1"/>
        </p:nvSpPr>
        <p:spPr>
          <a:xfrm>
            <a:off x="0" y="5489576"/>
            <a:ext cx="12192000" cy="1368425"/>
          </a:xfrm>
          <a:prstGeom prst="rect">
            <a:avLst/>
          </a:prstGeom>
          <a:solidFill>
            <a:srgbClr val="0049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p>
        </p:txBody>
      </p:sp>
      <p:sp>
        <p:nvSpPr>
          <p:cNvPr id="5" name="Title 1">
            <a:extLst>
              <a:ext uri="{FF2B5EF4-FFF2-40B4-BE49-F238E27FC236}">
                <a16:creationId xmlns:a16="http://schemas.microsoft.com/office/drawing/2014/main" id="{A5E3CD19-AEDC-7741-947C-DFBB5338B2C5}"/>
              </a:ext>
            </a:extLst>
          </p:cNvPr>
          <p:cNvSpPr>
            <a:spLocks noGrp="1"/>
          </p:cNvSpPr>
          <p:nvPr>
            <p:ph type="title"/>
          </p:nvPr>
        </p:nvSpPr>
        <p:spPr>
          <a:xfrm>
            <a:off x="507733" y="405692"/>
            <a:ext cx="11024135" cy="826341"/>
          </a:xfrm>
        </p:spPr>
        <p:txBody>
          <a:bodyPr/>
          <a:lstStyle>
            <a:lvl1pPr algn="ctr">
              <a:defRPr sz="5000">
                <a:solidFill>
                  <a:srgbClr val="004986"/>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6" name="Content Placeholder 2">
            <a:extLst>
              <a:ext uri="{FF2B5EF4-FFF2-40B4-BE49-F238E27FC236}">
                <a16:creationId xmlns:a16="http://schemas.microsoft.com/office/drawing/2014/main" id="{798334F5-75B3-5A4B-B7CB-77E938310BDB}"/>
              </a:ext>
            </a:extLst>
          </p:cNvPr>
          <p:cNvSpPr>
            <a:spLocks noGrp="1"/>
          </p:cNvSpPr>
          <p:nvPr>
            <p:ph sz="half" idx="1"/>
          </p:nvPr>
        </p:nvSpPr>
        <p:spPr>
          <a:xfrm>
            <a:off x="838199" y="3380586"/>
            <a:ext cx="5181600" cy="1763169"/>
          </a:xfrm>
          <a:prstGeom prst="rect">
            <a:avLst/>
          </a:prstGeom>
        </p:spPr>
        <p:txBody>
          <a:bodyPr/>
          <a:lstStyle>
            <a:lvl1pPr>
              <a:defRPr>
                <a:solidFill>
                  <a:srgbClr val="004986"/>
                </a:solidFill>
                <a:latin typeface="Arial" panose="020B0604020202020204" pitchFamily="34" charset="0"/>
                <a:cs typeface="Arial" panose="020B0604020202020204" pitchFamily="34" charset="0"/>
              </a:defRPr>
            </a:lvl1pPr>
            <a:lvl2pPr>
              <a:defRPr>
                <a:solidFill>
                  <a:srgbClr val="004986"/>
                </a:solidFill>
                <a:latin typeface="Arial" panose="020B0604020202020204" pitchFamily="34" charset="0"/>
                <a:cs typeface="Arial" panose="020B0604020202020204" pitchFamily="34" charset="0"/>
              </a:defRPr>
            </a:lvl2pPr>
            <a:lvl3pPr>
              <a:defRPr>
                <a:solidFill>
                  <a:srgbClr val="004986"/>
                </a:solidFill>
                <a:latin typeface="Arial" panose="020B0604020202020204" pitchFamily="34" charset="0"/>
                <a:cs typeface="Arial" panose="020B0604020202020204" pitchFamily="34" charset="0"/>
              </a:defRPr>
            </a:lvl3pPr>
            <a:lvl4pPr>
              <a:defRPr>
                <a:solidFill>
                  <a:schemeClr val="bg1"/>
                </a:solidFill>
              </a:defRPr>
            </a:lvl4pPr>
            <a:lvl5pPr>
              <a:defRPr>
                <a:solidFill>
                  <a:schemeClr val="bg1"/>
                </a:solidFill>
              </a:defRPr>
            </a:lvl5pPr>
          </a:lstStyle>
          <a:p>
            <a:pPr lvl="0"/>
            <a:r>
              <a:rPr lang="en-US" dirty="0"/>
              <a:t>Edit Master text styles</a:t>
            </a:r>
          </a:p>
          <a:p>
            <a:pPr lvl="1"/>
            <a:r>
              <a:rPr lang="en-US" dirty="0"/>
              <a:t>Second level</a:t>
            </a:r>
          </a:p>
          <a:p>
            <a:pPr lvl="2"/>
            <a:r>
              <a:rPr lang="en-US" dirty="0"/>
              <a:t>Third level</a:t>
            </a:r>
          </a:p>
        </p:txBody>
      </p:sp>
      <p:sp>
        <p:nvSpPr>
          <p:cNvPr id="7" name="Content Placeholder 3">
            <a:extLst>
              <a:ext uri="{FF2B5EF4-FFF2-40B4-BE49-F238E27FC236}">
                <a16:creationId xmlns:a16="http://schemas.microsoft.com/office/drawing/2014/main" id="{4331966A-C03F-3F4B-AF4A-B6FB15DB6C3D}"/>
              </a:ext>
            </a:extLst>
          </p:cNvPr>
          <p:cNvSpPr>
            <a:spLocks noGrp="1"/>
          </p:cNvSpPr>
          <p:nvPr>
            <p:ph sz="half" idx="2"/>
          </p:nvPr>
        </p:nvSpPr>
        <p:spPr>
          <a:xfrm>
            <a:off x="6172199" y="3367753"/>
            <a:ext cx="5181600" cy="1763169"/>
          </a:xfrm>
          <a:prstGeom prst="rect">
            <a:avLst/>
          </a:prstGeom>
        </p:spPr>
        <p:txBody>
          <a:bodyPr/>
          <a:lstStyle>
            <a:lvl1pPr>
              <a:defRPr>
                <a:solidFill>
                  <a:srgbClr val="004986"/>
                </a:solidFill>
                <a:latin typeface="Arial" panose="020B0604020202020204" pitchFamily="34" charset="0"/>
                <a:cs typeface="Arial" panose="020B0604020202020204" pitchFamily="34" charset="0"/>
              </a:defRPr>
            </a:lvl1pPr>
            <a:lvl2pPr>
              <a:defRPr>
                <a:solidFill>
                  <a:srgbClr val="004986"/>
                </a:solidFill>
                <a:latin typeface="Arial" panose="020B0604020202020204" pitchFamily="34" charset="0"/>
                <a:cs typeface="Arial" panose="020B0604020202020204" pitchFamily="34" charset="0"/>
              </a:defRPr>
            </a:lvl2pPr>
            <a:lvl3pPr>
              <a:defRPr>
                <a:solidFill>
                  <a:srgbClr val="004986"/>
                </a:solidFill>
                <a:latin typeface="Arial" panose="020B0604020202020204" pitchFamily="34" charset="0"/>
                <a:cs typeface="Arial" panose="020B0604020202020204" pitchFamily="34" charset="0"/>
              </a:defRPr>
            </a:lvl3pPr>
            <a:lvl4pPr marL="1371566" indent="0">
              <a:buNone/>
              <a:defRPr>
                <a:solidFill>
                  <a:schemeClr val="bg1"/>
                </a:solidFill>
              </a:defRPr>
            </a:lvl4pPr>
            <a:lvl5pPr marL="1828754" indent="0">
              <a:buNone/>
              <a:defRPr>
                <a:solidFill>
                  <a:schemeClr val="bg1"/>
                </a:solidFill>
              </a:defRPr>
            </a:lvl5pPr>
          </a:lstStyle>
          <a:p>
            <a:pPr lvl="0"/>
            <a:r>
              <a:rPr lang="en-US" dirty="0"/>
              <a:t>Edit Master text styles</a:t>
            </a:r>
          </a:p>
          <a:p>
            <a:pPr lvl="1"/>
            <a:r>
              <a:rPr lang="en-US" dirty="0"/>
              <a:t>Second level</a:t>
            </a:r>
          </a:p>
          <a:p>
            <a:pPr lvl="2"/>
            <a:r>
              <a:rPr lang="en-US" dirty="0"/>
              <a:t>Third level</a:t>
            </a:r>
          </a:p>
        </p:txBody>
      </p:sp>
      <p:pic>
        <p:nvPicPr>
          <p:cNvPr id="11" name="Picture 10">
            <a:extLst>
              <a:ext uri="{FF2B5EF4-FFF2-40B4-BE49-F238E27FC236}">
                <a16:creationId xmlns:a16="http://schemas.microsoft.com/office/drawing/2014/main" id="{90BDE079-92C4-7B41-BC32-39E89A79B68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0096501" y="5871337"/>
            <a:ext cx="1841500" cy="640843"/>
          </a:xfrm>
          <a:prstGeom prst="rect">
            <a:avLst/>
          </a:prstGeom>
        </p:spPr>
      </p:pic>
      <p:sp>
        <p:nvSpPr>
          <p:cNvPr id="13" name="Footer Placeholder 10">
            <a:extLst>
              <a:ext uri="{FF2B5EF4-FFF2-40B4-BE49-F238E27FC236}">
                <a16:creationId xmlns:a16="http://schemas.microsoft.com/office/drawing/2014/main" id="{E4AD328F-F952-2D4B-87B2-A83F23F299C7}"/>
              </a:ext>
            </a:extLst>
          </p:cNvPr>
          <p:cNvSpPr>
            <a:spLocks noGrp="1"/>
          </p:cNvSpPr>
          <p:nvPr userDrawn="1"/>
        </p:nvSpPr>
        <p:spPr>
          <a:xfrm>
            <a:off x="4777339" y="6025348"/>
            <a:ext cx="5486400" cy="486833"/>
          </a:xfrm>
          <a:prstGeom prst="rect">
            <a:avLst/>
          </a:prstGeom>
        </p:spPr>
        <p:style>
          <a:lnRef idx="0">
            <a:scrgbClr r="0" g="0" b="0"/>
          </a:lnRef>
          <a:fillRef idx="0">
            <a:scrgbClr r="0" g="0" b="0"/>
          </a:fillRef>
          <a:effectRef idx="0">
            <a:scrgbClr r="0" g="0" b="0"/>
          </a:effectRef>
          <a:fontRef idx="major"/>
        </p:style>
        <p:txBody>
          <a:bodyPr/>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endParaRPr lang="en-US" sz="2400" dirty="0"/>
          </a:p>
        </p:txBody>
      </p:sp>
      <p:sp>
        <p:nvSpPr>
          <p:cNvPr id="15" name="Date Placeholder 3">
            <a:extLst>
              <a:ext uri="{FF2B5EF4-FFF2-40B4-BE49-F238E27FC236}">
                <a16:creationId xmlns:a16="http://schemas.microsoft.com/office/drawing/2014/main" id="{0481E62F-4C7C-D049-B79D-AD54B65664F7}"/>
              </a:ext>
            </a:extLst>
          </p:cNvPr>
          <p:cNvSpPr>
            <a:spLocks noGrp="1"/>
          </p:cNvSpPr>
          <p:nvPr>
            <p:ph type="dt" sz="half" idx="10"/>
          </p:nvPr>
        </p:nvSpPr>
        <p:spPr>
          <a:xfrm>
            <a:off x="838200" y="6356351"/>
            <a:ext cx="2743200" cy="365125"/>
          </a:xfrm>
          <a:prstGeom prst="rect">
            <a:avLst/>
          </a:prstGeom>
        </p:spPr>
        <p:txBody>
          <a:bodyPr/>
          <a:lstStyle/>
          <a:p>
            <a:endParaRPr lang="en-US" dirty="0"/>
          </a:p>
        </p:txBody>
      </p:sp>
      <p:sp>
        <p:nvSpPr>
          <p:cNvPr id="16" name="Footer Placeholder 4">
            <a:extLst>
              <a:ext uri="{FF2B5EF4-FFF2-40B4-BE49-F238E27FC236}">
                <a16:creationId xmlns:a16="http://schemas.microsoft.com/office/drawing/2014/main" id="{9A3ABA3C-DEAA-1048-8B34-6B8DA3D8CAE9}"/>
              </a:ext>
            </a:extLst>
          </p:cNvPr>
          <p:cNvSpPr>
            <a:spLocks noGrp="1"/>
          </p:cNvSpPr>
          <p:nvPr>
            <p:ph type="ftr" sz="quarter" idx="11"/>
          </p:nvPr>
        </p:nvSpPr>
        <p:spPr>
          <a:xfrm>
            <a:off x="4038600" y="6356351"/>
            <a:ext cx="4114800" cy="365125"/>
          </a:xfrm>
          <a:prstGeom prst="rect">
            <a:avLst/>
          </a:prstGeom>
        </p:spPr>
        <p:txBody>
          <a:bodyPr/>
          <a:lstStyle/>
          <a:p>
            <a:endParaRPr lang="en-US" dirty="0"/>
          </a:p>
        </p:txBody>
      </p:sp>
      <p:sp>
        <p:nvSpPr>
          <p:cNvPr id="14" name="Slide Number Placeholder 5">
            <a:extLst>
              <a:ext uri="{FF2B5EF4-FFF2-40B4-BE49-F238E27FC236}">
                <a16:creationId xmlns:a16="http://schemas.microsoft.com/office/drawing/2014/main" id="{E4B6C2BF-0C51-3540-A10F-8C6A3604104D}"/>
              </a:ext>
            </a:extLst>
          </p:cNvPr>
          <p:cNvSpPr>
            <a:spLocks noGrp="1"/>
          </p:cNvSpPr>
          <p:nvPr>
            <p:ph type="sldNum" sz="quarter" idx="4"/>
          </p:nvPr>
        </p:nvSpPr>
        <p:spPr>
          <a:xfrm>
            <a:off x="9637486" y="6356351"/>
            <a:ext cx="459015" cy="365125"/>
          </a:xfrm>
          <a:prstGeom prst="rect">
            <a:avLst/>
          </a:prstGeom>
        </p:spPr>
        <p:txBody>
          <a:bodyPr vert="horz" lIns="91440" tIns="45720" rIns="91440" bIns="45720" rtlCol="0" anchor="ctr"/>
          <a:lstStyle>
            <a:lvl1pPr algn="l">
              <a:defRPr sz="1200">
                <a:solidFill>
                  <a:schemeClr val="bg1"/>
                </a:solidFill>
              </a:defRPr>
            </a:lvl1pPr>
          </a:lstStyle>
          <a:p>
            <a:fld id="{48F63A3B-78C7-47BE-AE5E-E10140E04643}" type="slidenum">
              <a:rPr lang="en-US" smtClean="0"/>
              <a:pPr/>
              <a:t>‹#›</a:t>
            </a:fld>
            <a:endParaRPr lang="en-US" dirty="0"/>
          </a:p>
        </p:txBody>
      </p:sp>
      <p:sp>
        <p:nvSpPr>
          <p:cNvPr id="3" name="Picture Placeholder 2" descr="placeholder for picture">
            <a:extLst>
              <a:ext uri="{FF2B5EF4-FFF2-40B4-BE49-F238E27FC236}">
                <a16:creationId xmlns:a16="http://schemas.microsoft.com/office/drawing/2014/main" id="{B9B996F6-61A3-F44F-B07F-D3B7B411AB9B}"/>
              </a:ext>
            </a:extLst>
          </p:cNvPr>
          <p:cNvSpPr>
            <a:spLocks noGrp="1"/>
          </p:cNvSpPr>
          <p:nvPr>
            <p:ph type="pic" sz="quarter" idx="12"/>
          </p:nvPr>
        </p:nvSpPr>
        <p:spPr>
          <a:xfrm>
            <a:off x="2357589" y="1471931"/>
            <a:ext cx="1681012" cy="1655923"/>
          </a:xfrm>
          <a:prstGeom prst="ellipse">
            <a:avLst/>
          </a:prstGeom>
          <a:solidFill>
            <a:schemeClr val="tx2"/>
          </a:solidFill>
        </p:spPr>
        <p:txBody>
          <a:bodyPr/>
          <a:lstStyle>
            <a:lvl1pPr marL="0" indent="0" algn="ctr">
              <a:buNone/>
              <a:defRPr sz="1867">
                <a:solidFill>
                  <a:schemeClr val="bg1"/>
                </a:solidFill>
              </a:defRPr>
            </a:lvl1pPr>
          </a:lstStyle>
          <a:p>
            <a:endParaRPr lang="en-US" dirty="0"/>
          </a:p>
        </p:txBody>
      </p:sp>
      <p:sp>
        <p:nvSpPr>
          <p:cNvPr id="18" name="Picture Placeholder 2" descr="placeholder for picture">
            <a:extLst>
              <a:ext uri="{FF2B5EF4-FFF2-40B4-BE49-F238E27FC236}">
                <a16:creationId xmlns:a16="http://schemas.microsoft.com/office/drawing/2014/main" id="{14CBE3A2-61CF-2F4C-A9CC-D21D40F8120C}"/>
              </a:ext>
            </a:extLst>
          </p:cNvPr>
          <p:cNvSpPr>
            <a:spLocks noGrp="1"/>
          </p:cNvSpPr>
          <p:nvPr>
            <p:ph type="pic" sz="quarter" idx="13"/>
          </p:nvPr>
        </p:nvSpPr>
        <p:spPr>
          <a:xfrm>
            <a:off x="7542397" y="1471931"/>
            <a:ext cx="1681012" cy="1655923"/>
          </a:xfrm>
          <a:prstGeom prst="ellipse">
            <a:avLst/>
          </a:prstGeom>
          <a:solidFill>
            <a:schemeClr val="tx2"/>
          </a:solidFill>
        </p:spPr>
        <p:txBody>
          <a:bodyPr/>
          <a:lstStyle>
            <a:lvl1pPr marL="0" indent="0" algn="ctr">
              <a:buNone/>
              <a:defRPr lang="en-US" sz="1867" kern="1200" dirty="0">
                <a:solidFill>
                  <a:schemeClr val="bg1"/>
                </a:solidFill>
                <a:latin typeface="+mn-lt"/>
                <a:ea typeface="+mn-ea"/>
                <a:cs typeface="+mn-cs"/>
              </a:defRPr>
            </a:lvl1pPr>
          </a:lstStyle>
          <a:p>
            <a:endParaRPr lang="en-US" dirty="0"/>
          </a:p>
        </p:txBody>
      </p:sp>
    </p:spTree>
    <p:extLst>
      <p:ext uri="{BB962C8B-B14F-4D97-AF65-F5344CB8AC3E}">
        <p14:creationId xmlns:p14="http://schemas.microsoft.com/office/powerpoint/2010/main" val="34769155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2393353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930DBC-5244-2E2C-B960-F7F43B897BF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0F756CB-7299-7650-3BEA-38DD4E8D31F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EFABC0-E94D-9FF8-F77F-C7EDA0F97313}"/>
              </a:ext>
            </a:extLst>
          </p:cNvPr>
          <p:cNvSpPr>
            <a:spLocks noGrp="1"/>
          </p:cNvSpPr>
          <p:nvPr>
            <p:ph type="dt" sz="half" idx="10"/>
          </p:nvPr>
        </p:nvSpPr>
        <p:spPr/>
        <p:txBody>
          <a:bodyPr/>
          <a:lstStyle/>
          <a:p>
            <a:fld id="{3B5C3E1A-E3FD-40CE-99DB-DA81D1064967}" type="datetimeFigureOut">
              <a:rPr lang="en-US" smtClean="0"/>
              <a:t>08/15/2024</a:t>
            </a:fld>
            <a:endParaRPr lang="en-US"/>
          </a:p>
        </p:txBody>
      </p:sp>
      <p:sp>
        <p:nvSpPr>
          <p:cNvPr id="5" name="Footer Placeholder 4">
            <a:extLst>
              <a:ext uri="{FF2B5EF4-FFF2-40B4-BE49-F238E27FC236}">
                <a16:creationId xmlns:a16="http://schemas.microsoft.com/office/drawing/2014/main" id="{D9998A84-3574-C435-6F46-D073EDCFDC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993CF94-0E4B-B559-EADD-648C6D13E522}"/>
              </a:ext>
            </a:extLst>
          </p:cNvPr>
          <p:cNvSpPr>
            <a:spLocks noGrp="1"/>
          </p:cNvSpPr>
          <p:nvPr>
            <p:ph type="sldNum" sz="quarter" idx="12"/>
          </p:nvPr>
        </p:nvSpPr>
        <p:spPr/>
        <p:txBody>
          <a:bodyPr/>
          <a:lstStyle/>
          <a:p>
            <a:fld id="{594769F9-4C39-4A45-92A1-2E66F597B9A8}" type="slidenum">
              <a:rPr lang="en-US" smtClean="0"/>
              <a:t>‹#›</a:t>
            </a:fld>
            <a:endParaRPr lang="en-US"/>
          </a:p>
        </p:txBody>
      </p:sp>
    </p:spTree>
    <p:extLst>
      <p:ext uri="{BB962C8B-B14F-4D97-AF65-F5344CB8AC3E}">
        <p14:creationId xmlns:p14="http://schemas.microsoft.com/office/powerpoint/2010/main" val="393125409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reserve="1">
  <p:cSld name="Title: Plain">
    <p:spTree>
      <p:nvGrpSpPr>
        <p:cNvPr id="1" name=""/>
        <p:cNvGrpSpPr/>
        <p:nvPr/>
      </p:nvGrpSpPr>
      <p:grpSpPr>
        <a:xfrm>
          <a:off x="0" y="0"/>
          <a:ext cx="0" cy="0"/>
          <a:chOff x="0" y="0"/>
          <a:chExt cx="0" cy="0"/>
        </a:xfrm>
      </p:grpSpPr>
      <p:sp>
        <p:nvSpPr>
          <p:cNvPr id="13" name="Slide number"/>
          <p:cNvSpPr>
            <a:spLocks noGrp="1"/>
          </p:cNvSpPr>
          <p:nvPr>
            <p:ph type="sldNum" sz="quarter" idx="4"/>
          </p:nvPr>
        </p:nvSpPr>
        <p:spPr>
          <a:xfrm>
            <a:off x="8737600" y="6553200"/>
            <a:ext cx="2844800" cy="228600"/>
          </a:xfrm>
          <a:prstGeom prst="rect">
            <a:avLst/>
          </a:prstGeom>
        </p:spPr>
        <p:txBody>
          <a:bodyPr vert="horz" lIns="91440" tIns="45720" rIns="91440" bIns="45720" rtlCol="0" anchor="ctr"/>
          <a:lstStyle>
            <a:lvl1pPr algn="r">
              <a:defRPr sz="2000" b="0">
                <a:solidFill>
                  <a:srgbClr val="767676"/>
                </a:solidFill>
                <a:latin typeface="+mn-lt"/>
              </a:defRPr>
            </a:lvl1pPr>
          </a:lstStyle>
          <a:p>
            <a:fld id="{E70893D5-7616-445B-8D3F-81F090936AA1}" type="slidenum">
              <a:rPr lang="en-US" altLang="en-US" smtClean="0"/>
              <a:pPr/>
              <a:t>‹#›</a:t>
            </a:fld>
            <a:endParaRPr lang="en-US" altLang="en-US" dirty="0"/>
          </a:p>
        </p:txBody>
      </p:sp>
      <p:sp>
        <p:nvSpPr>
          <p:cNvPr id="14" name="Footer"/>
          <p:cNvSpPr>
            <a:spLocks noGrp="1"/>
          </p:cNvSpPr>
          <p:nvPr>
            <p:ph type="ftr" sz="quarter" idx="3"/>
          </p:nvPr>
        </p:nvSpPr>
        <p:spPr>
          <a:xfrm>
            <a:off x="609600" y="6553200"/>
            <a:ext cx="8026400" cy="228600"/>
          </a:xfrm>
          <a:prstGeom prst="rect">
            <a:avLst/>
          </a:prstGeom>
        </p:spPr>
        <p:txBody>
          <a:bodyPr vert="horz" lIns="91440" tIns="45720" rIns="91440" bIns="45720" rtlCol="0" anchor="ctr"/>
          <a:lstStyle>
            <a:lvl1pPr marL="0" algn="l" defTabSz="914400" rtl="0" eaLnBrk="1" latinLnBrk="0" hangingPunct="1">
              <a:defRPr lang="en-US" sz="1200" kern="1200" smtClean="0">
                <a:solidFill>
                  <a:srgbClr val="767676"/>
                </a:solidFill>
                <a:latin typeface="Segoe UI Light" panose="020B0502040204020203" pitchFamily="34" charset="0"/>
                <a:ea typeface="+mn-ea"/>
                <a:cs typeface="Segoe UI Light" panose="020B0502040204020203" pitchFamily="34" charset="0"/>
              </a:defRPr>
            </a:lvl1pPr>
          </a:lstStyle>
          <a:p>
            <a:endParaRPr lang="da-DK" dirty="0"/>
          </a:p>
        </p:txBody>
      </p:sp>
      <p:sp>
        <p:nvSpPr>
          <p:cNvPr id="3" name="Subtitle, author"/>
          <p:cNvSpPr>
            <a:spLocks noGrp="1"/>
          </p:cNvSpPr>
          <p:nvPr>
            <p:ph type="subTitle" idx="1"/>
          </p:nvPr>
        </p:nvSpPr>
        <p:spPr>
          <a:xfrm>
            <a:off x="609600" y="3055671"/>
            <a:ext cx="5486400" cy="348813"/>
          </a:xfrm>
        </p:spPr>
        <p:txBody>
          <a:bodyPr wrap="square">
            <a:spAutoFit/>
          </a:bodyPr>
          <a:lstStyle>
            <a:lvl1pPr marL="0" indent="0">
              <a:buNone/>
              <a:defRPr lang="en-US" sz="1600">
                <a:solidFill>
                  <a:srgbClr val="767676"/>
                </a:solidFill>
                <a:latin typeface="+mn-lt"/>
                <a:ea typeface="+mn-ea"/>
                <a:cs typeface="+mn-cs"/>
              </a:defRPr>
            </a:lvl1pPr>
          </a:lstStyle>
          <a:p>
            <a:pPr marL="0" lvl="0">
              <a:lnSpc>
                <a:spcPts val="2000"/>
              </a:lnSpc>
            </a:pPr>
            <a:r>
              <a:rPr lang="en-US"/>
              <a:t>Click to edit Master subtitle style</a:t>
            </a:r>
            <a:endParaRPr lang="en-US" dirty="0"/>
          </a:p>
        </p:txBody>
      </p:sp>
      <p:sp>
        <p:nvSpPr>
          <p:cNvPr id="2" name="Title of deck"/>
          <p:cNvSpPr>
            <a:spLocks noGrp="1"/>
          </p:cNvSpPr>
          <p:nvPr>
            <p:ph type="ctrTitle"/>
          </p:nvPr>
        </p:nvSpPr>
        <p:spPr>
          <a:xfrm>
            <a:off x="609600" y="2514600"/>
            <a:ext cx="5486400" cy="457200"/>
          </a:xfrm>
          <a:noFill/>
        </p:spPr>
        <p:txBody>
          <a:bodyPr vert="horz" lIns="91440" tIns="45720" rIns="91440" bIns="45720" rtlCol="0" anchor="ctr">
            <a:noAutofit/>
          </a:bodyPr>
          <a:lstStyle>
            <a:lvl1pPr>
              <a:defRPr lang="en-US" sz="2800" b="1">
                <a:solidFill>
                  <a:schemeClr val="tx1">
                    <a:lumMod val="75000"/>
                    <a:lumOff val="25000"/>
                  </a:schemeClr>
                </a:solidFill>
                <a:latin typeface="Segoe UI Light" panose="020B0502040204020203" pitchFamily="34" charset="0"/>
                <a:cs typeface="Segoe UI Light" panose="020B0502040204020203" pitchFamily="34" charset="0"/>
              </a:defRPr>
            </a:lvl1pPr>
          </a:lstStyle>
          <a:p>
            <a:pPr marL="0" lvl="0"/>
            <a:r>
              <a:rPr lang="en-US"/>
              <a:t>Click to edit Master title style</a:t>
            </a:r>
            <a:endParaRPr lang="en-US" dirty="0"/>
          </a:p>
        </p:txBody>
      </p:sp>
    </p:spTree>
    <p:extLst>
      <p:ext uri="{BB962C8B-B14F-4D97-AF65-F5344CB8AC3E}">
        <p14:creationId xmlns:p14="http://schemas.microsoft.com/office/powerpoint/2010/main" val="355197469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Large plain">
    <p:spTree>
      <p:nvGrpSpPr>
        <p:cNvPr id="1" name=""/>
        <p:cNvGrpSpPr/>
        <p:nvPr/>
      </p:nvGrpSpPr>
      <p:grpSpPr>
        <a:xfrm>
          <a:off x="0" y="0"/>
          <a:ext cx="0" cy="0"/>
          <a:chOff x="0" y="0"/>
          <a:chExt cx="0" cy="0"/>
        </a:xfrm>
      </p:grpSpPr>
      <p:sp>
        <p:nvSpPr>
          <p:cNvPr id="13" name="Slide number"/>
          <p:cNvSpPr>
            <a:spLocks noGrp="1"/>
          </p:cNvSpPr>
          <p:nvPr>
            <p:ph type="sldNum" sz="quarter" idx="4"/>
          </p:nvPr>
        </p:nvSpPr>
        <p:spPr>
          <a:xfrm>
            <a:off x="8737600" y="6553200"/>
            <a:ext cx="2844800" cy="228600"/>
          </a:xfrm>
          <a:prstGeom prst="rect">
            <a:avLst/>
          </a:prstGeom>
        </p:spPr>
        <p:txBody>
          <a:bodyPr vert="horz" lIns="91440" tIns="45720" rIns="91440" bIns="45720" rtlCol="0" anchor="ctr"/>
          <a:lstStyle>
            <a:lvl1pPr algn="r">
              <a:defRPr sz="2000" b="0">
                <a:solidFill>
                  <a:srgbClr val="767676"/>
                </a:solidFill>
                <a:latin typeface="+mn-lt"/>
              </a:defRPr>
            </a:lvl1pPr>
          </a:lstStyle>
          <a:p>
            <a:fld id="{E70893D5-7616-445B-8D3F-81F090936AA1}" type="slidenum">
              <a:rPr lang="en-US" altLang="en-US" smtClean="0"/>
              <a:pPr/>
              <a:t>‹#›</a:t>
            </a:fld>
            <a:endParaRPr lang="en-US" altLang="en-US" dirty="0"/>
          </a:p>
        </p:txBody>
      </p:sp>
      <p:sp>
        <p:nvSpPr>
          <p:cNvPr id="14" name="Footer"/>
          <p:cNvSpPr>
            <a:spLocks noGrp="1"/>
          </p:cNvSpPr>
          <p:nvPr>
            <p:ph type="ftr" sz="quarter" idx="3"/>
          </p:nvPr>
        </p:nvSpPr>
        <p:spPr>
          <a:xfrm>
            <a:off x="609600" y="6553200"/>
            <a:ext cx="8026400" cy="228600"/>
          </a:xfrm>
          <a:prstGeom prst="rect">
            <a:avLst/>
          </a:prstGeom>
        </p:spPr>
        <p:txBody>
          <a:bodyPr vert="horz" lIns="91440" tIns="45720" rIns="91440" bIns="45720" rtlCol="0" anchor="ctr"/>
          <a:lstStyle>
            <a:lvl1pPr marL="0" algn="l" defTabSz="914400" rtl="0" eaLnBrk="1" latinLnBrk="0" hangingPunct="1">
              <a:defRPr lang="en-US" sz="1200" kern="1200" smtClean="0">
                <a:solidFill>
                  <a:srgbClr val="767676"/>
                </a:solidFill>
                <a:latin typeface="Segoe UI Light" panose="020B0502040204020203" pitchFamily="34" charset="0"/>
                <a:ea typeface="+mn-ea"/>
                <a:cs typeface="Segoe UI Light" panose="020B0502040204020203" pitchFamily="34" charset="0"/>
              </a:defRPr>
            </a:lvl1pPr>
          </a:lstStyle>
          <a:p>
            <a:endParaRPr lang="da-DK" dirty="0"/>
          </a:p>
        </p:txBody>
      </p:sp>
      <p:sp>
        <p:nvSpPr>
          <p:cNvPr id="6" name="Internal use message"/>
          <p:cNvSpPr/>
          <p:nvPr/>
        </p:nvSpPr>
        <p:spPr>
          <a:xfrm>
            <a:off x="609600" y="5708996"/>
            <a:ext cx="5257800" cy="463204"/>
          </a:xfrm>
          <a:prstGeom prst="rect">
            <a:avLst/>
          </a:prstGeom>
        </p:spPr>
        <p:txBody>
          <a:bodyPr wrap="square">
            <a:spAutoFit/>
          </a:bodyPr>
          <a:lstStyle/>
          <a:p>
            <a:pPr>
              <a:lnSpc>
                <a:spcPct val="120000"/>
              </a:lnSpc>
              <a:spcAft>
                <a:spcPts val="300"/>
              </a:spcAft>
            </a:pPr>
            <a:r>
              <a:rPr lang="en-US" sz="900" dirty="0">
                <a:solidFill>
                  <a:schemeClr val="tx1">
                    <a:lumMod val="75000"/>
                    <a:lumOff val="25000"/>
                  </a:schemeClr>
                </a:solidFill>
                <a:ea typeface="Verdana" pitchFamily="34" charset="0"/>
                <a:cs typeface="Verdana" pitchFamily="34" charset="0"/>
              </a:rPr>
              <a:t>Centers for Medicare &amp; Medicaid Services | Center for Medicare &amp; Medicaid Innovation</a:t>
            </a:r>
          </a:p>
          <a:p>
            <a:pPr>
              <a:lnSpc>
                <a:spcPct val="120000"/>
              </a:lnSpc>
            </a:pPr>
            <a:r>
              <a:rPr lang="en-US" sz="900" b="1" dirty="0">
                <a:solidFill>
                  <a:schemeClr val="tx1">
                    <a:lumMod val="75000"/>
                    <a:lumOff val="25000"/>
                  </a:schemeClr>
                </a:solidFill>
                <a:ea typeface="Verdana" pitchFamily="34" charset="0"/>
                <a:cs typeface="Verdana" pitchFamily="34" charset="0"/>
              </a:rPr>
              <a:t>This information has not been disclosed to the public. It may be privileged and confidential. </a:t>
            </a:r>
          </a:p>
        </p:txBody>
      </p:sp>
      <p:sp>
        <p:nvSpPr>
          <p:cNvPr id="3" name="Subtitle, author"/>
          <p:cNvSpPr>
            <a:spLocks noGrp="1"/>
          </p:cNvSpPr>
          <p:nvPr>
            <p:ph type="subTitle" idx="1"/>
          </p:nvPr>
        </p:nvSpPr>
        <p:spPr>
          <a:xfrm>
            <a:off x="609600" y="2851587"/>
            <a:ext cx="5486400" cy="348813"/>
          </a:xfrm>
        </p:spPr>
        <p:txBody>
          <a:bodyPr wrap="square">
            <a:spAutoFit/>
          </a:bodyPr>
          <a:lstStyle>
            <a:lvl1pPr marL="0" indent="0">
              <a:buNone/>
              <a:defRPr lang="en-US" sz="2400">
                <a:solidFill>
                  <a:srgbClr val="767676"/>
                </a:solidFill>
                <a:latin typeface="+mn-lt"/>
                <a:ea typeface="+mn-ea"/>
                <a:cs typeface="+mn-cs"/>
              </a:defRPr>
            </a:lvl1pPr>
          </a:lstStyle>
          <a:p>
            <a:pPr marL="0" lvl="0">
              <a:lnSpc>
                <a:spcPts val="2000"/>
              </a:lnSpc>
            </a:pPr>
            <a:r>
              <a:rPr lang="en-US"/>
              <a:t>Click to edit Master subtitle style</a:t>
            </a:r>
            <a:endParaRPr lang="en-US" dirty="0"/>
          </a:p>
        </p:txBody>
      </p:sp>
      <p:sp>
        <p:nvSpPr>
          <p:cNvPr id="2" name="Title of deck"/>
          <p:cNvSpPr>
            <a:spLocks noGrp="1"/>
          </p:cNvSpPr>
          <p:nvPr>
            <p:ph type="ctrTitle"/>
          </p:nvPr>
        </p:nvSpPr>
        <p:spPr>
          <a:xfrm>
            <a:off x="609600" y="2048069"/>
            <a:ext cx="9677400" cy="457200"/>
          </a:xfrm>
          <a:noFill/>
        </p:spPr>
        <p:txBody>
          <a:bodyPr vert="horz" lIns="91440" tIns="45720" rIns="91440" bIns="45720" rtlCol="0" anchor="ctr">
            <a:noAutofit/>
          </a:bodyPr>
          <a:lstStyle>
            <a:lvl1pPr>
              <a:defRPr lang="en-US" sz="4800" b="1">
                <a:solidFill>
                  <a:schemeClr val="tx1">
                    <a:lumMod val="90000"/>
                    <a:lumOff val="10000"/>
                  </a:schemeClr>
                </a:solidFill>
                <a:latin typeface="Segoe UI Light" panose="020B0502040204020203" pitchFamily="34" charset="0"/>
                <a:cs typeface="Segoe UI Light" panose="020B0502040204020203" pitchFamily="34" charset="0"/>
              </a:defRPr>
            </a:lvl1pPr>
          </a:lstStyle>
          <a:p>
            <a:pPr marL="0" lvl="0"/>
            <a:r>
              <a:rPr lang="en-US"/>
              <a:t>Click to edit Master title style</a:t>
            </a:r>
            <a:endParaRPr lang="en-US" dirty="0"/>
          </a:p>
        </p:txBody>
      </p:sp>
      <p:cxnSp>
        <p:nvCxnSpPr>
          <p:cNvPr id="5" name="Straight Connector 4" title="&quot;&quot;"/>
          <p:cNvCxnSpPr/>
          <p:nvPr/>
        </p:nvCxnSpPr>
        <p:spPr>
          <a:xfrm>
            <a:off x="0" y="2726724"/>
            <a:ext cx="10287000" cy="0"/>
          </a:xfrm>
          <a:prstGeom prst="line">
            <a:avLst/>
          </a:prstGeom>
          <a:ln w="76200">
            <a:solidFill>
              <a:schemeClr val="tx1">
                <a:lumMod val="10000"/>
                <a:lumOff val="9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83503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reserve="1">
  <p:cSld name="Title: Large with gradient">
    <p:spTree>
      <p:nvGrpSpPr>
        <p:cNvPr id="1" name=""/>
        <p:cNvGrpSpPr/>
        <p:nvPr/>
      </p:nvGrpSpPr>
      <p:grpSpPr>
        <a:xfrm>
          <a:off x="0" y="0"/>
          <a:ext cx="0" cy="0"/>
          <a:chOff x="0" y="0"/>
          <a:chExt cx="0" cy="0"/>
        </a:xfrm>
      </p:grpSpPr>
      <p:sp>
        <p:nvSpPr>
          <p:cNvPr id="13" name="Slide number"/>
          <p:cNvSpPr>
            <a:spLocks noGrp="1"/>
          </p:cNvSpPr>
          <p:nvPr>
            <p:ph type="sldNum" sz="quarter" idx="4"/>
          </p:nvPr>
        </p:nvSpPr>
        <p:spPr>
          <a:xfrm>
            <a:off x="8737600" y="6553200"/>
            <a:ext cx="2844800" cy="228600"/>
          </a:xfrm>
          <a:prstGeom prst="rect">
            <a:avLst/>
          </a:prstGeom>
        </p:spPr>
        <p:txBody>
          <a:bodyPr vert="horz" lIns="91440" tIns="45720" rIns="91440" bIns="45720" rtlCol="0" anchor="ctr"/>
          <a:lstStyle>
            <a:lvl1pPr algn="r">
              <a:defRPr sz="2000" b="0">
                <a:solidFill>
                  <a:srgbClr val="767676"/>
                </a:solidFill>
                <a:latin typeface="+mn-lt"/>
              </a:defRPr>
            </a:lvl1pPr>
          </a:lstStyle>
          <a:p>
            <a:fld id="{E70893D5-7616-445B-8D3F-81F090936AA1}" type="slidenum">
              <a:rPr lang="en-US" altLang="en-US" smtClean="0"/>
              <a:pPr/>
              <a:t>‹#›</a:t>
            </a:fld>
            <a:endParaRPr lang="en-US" altLang="en-US" dirty="0"/>
          </a:p>
        </p:txBody>
      </p:sp>
      <p:sp>
        <p:nvSpPr>
          <p:cNvPr id="14" name="Footer"/>
          <p:cNvSpPr>
            <a:spLocks noGrp="1"/>
          </p:cNvSpPr>
          <p:nvPr>
            <p:ph type="ftr" sz="quarter" idx="3"/>
          </p:nvPr>
        </p:nvSpPr>
        <p:spPr>
          <a:xfrm>
            <a:off x="609600" y="6553200"/>
            <a:ext cx="8026400" cy="228600"/>
          </a:xfrm>
          <a:prstGeom prst="rect">
            <a:avLst/>
          </a:prstGeom>
        </p:spPr>
        <p:txBody>
          <a:bodyPr vert="horz" lIns="91440" tIns="45720" rIns="91440" bIns="45720" rtlCol="0" anchor="ctr"/>
          <a:lstStyle>
            <a:lvl1pPr marL="0" algn="l" defTabSz="914400" rtl="0" eaLnBrk="1" latinLnBrk="0" hangingPunct="1">
              <a:defRPr lang="en-US" sz="1200" kern="1200" smtClean="0">
                <a:solidFill>
                  <a:srgbClr val="767676"/>
                </a:solidFill>
                <a:latin typeface="Segoe UI Light" panose="020B0502040204020203" pitchFamily="34" charset="0"/>
                <a:ea typeface="+mn-ea"/>
                <a:cs typeface="Segoe UI Light" panose="020B0502040204020203" pitchFamily="34" charset="0"/>
              </a:defRPr>
            </a:lvl1pPr>
          </a:lstStyle>
          <a:p>
            <a:endParaRPr lang="da-DK" dirty="0"/>
          </a:p>
        </p:txBody>
      </p:sp>
      <p:sp>
        <p:nvSpPr>
          <p:cNvPr id="6" name="Internal use message"/>
          <p:cNvSpPr/>
          <p:nvPr/>
        </p:nvSpPr>
        <p:spPr>
          <a:xfrm>
            <a:off x="609600" y="5708996"/>
            <a:ext cx="5257800" cy="243143"/>
          </a:xfrm>
          <a:prstGeom prst="rect">
            <a:avLst/>
          </a:prstGeom>
        </p:spPr>
        <p:txBody>
          <a:bodyPr wrap="square">
            <a:spAutoFit/>
          </a:bodyPr>
          <a:lstStyle/>
          <a:p>
            <a:pPr>
              <a:lnSpc>
                <a:spcPct val="120000"/>
              </a:lnSpc>
              <a:spcAft>
                <a:spcPts val="300"/>
              </a:spcAft>
            </a:pPr>
            <a:r>
              <a:rPr lang="en-US" sz="900" dirty="0">
                <a:solidFill>
                  <a:schemeClr val="tx1">
                    <a:lumMod val="75000"/>
                    <a:lumOff val="25000"/>
                  </a:schemeClr>
                </a:solidFill>
                <a:ea typeface="Verdana" pitchFamily="34" charset="0"/>
                <a:cs typeface="Verdana" pitchFamily="34" charset="0"/>
              </a:rPr>
              <a:t>Centers for Medicare &amp; Medicaid Services | Center for Medicare &amp; Medicaid Innovation</a:t>
            </a:r>
          </a:p>
        </p:txBody>
      </p:sp>
      <p:sp>
        <p:nvSpPr>
          <p:cNvPr id="3" name="Subtitle, author"/>
          <p:cNvSpPr>
            <a:spLocks noGrp="1"/>
          </p:cNvSpPr>
          <p:nvPr>
            <p:ph type="subTitle" idx="1"/>
          </p:nvPr>
        </p:nvSpPr>
        <p:spPr>
          <a:xfrm>
            <a:off x="609600" y="2851587"/>
            <a:ext cx="5486400" cy="348813"/>
          </a:xfrm>
        </p:spPr>
        <p:txBody>
          <a:bodyPr wrap="square">
            <a:spAutoFit/>
          </a:bodyPr>
          <a:lstStyle>
            <a:lvl1pPr marL="0" indent="0">
              <a:buNone/>
              <a:defRPr lang="en-US" sz="2400">
                <a:solidFill>
                  <a:srgbClr val="767676"/>
                </a:solidFill>
                <a:latin typeface="+mn-lt"/>
                <a:ea typeface="+mn-ea"/>
                <a:cs typeface="+mn-cs"/>
              </a:defRPr>
            </a:lvl1pPr>
          </a:lstStyle>
          <a:p>
            <a:pPr marL="0" lvl="0">
              <a:lnSpc>
                <a:spcPts val="2000"/>
              </a:lnSpc>
            </a:pPr>
            <a:r>
              <a:rPr lang="en-US"/>
              <a:t>Click to edit Master subtitle style</a:t>
            </a:r>
            <a:endParaRPr lang="en-US" dirty="0"/>
          </a:p>
        </p:txBody>
      </p:sp>
      <p:sp>
        <p:nvSpPr>
          <p:cNvPr id="2" name="Title of deck"/>
          <p:cNvSpPr>
            <a:spLocks noGrp="1"/>
          </p:cNvSpPr>
          <p:nvPr>
            <p:ph type="ctrTitle"/>
          </p:nvPr>
        </p:nvSpPr>
        <p:spPr>
          <a:xfrm>
            <a:off x="609600" y="2048069"/>
            <a:ext cx="9677400" cy="457200"/>
          </a:xfrm>
          <a:noFill/>
        </p:spPr>
        <p:txBody>
          <a:bodyPr vert="horz" lIns="91440" tIns="45720" rIns="91440" bIns="45720" rtlCol="0" anchor="ctr">
            <a:noAutofit/>
          </a:bodyPr>
          <a:lstStyle>
            <a:lvl1pPr>
              <a:defRPr lang="en-US" sz="4800" b="1">
                <a:solidFill>
                  <a:schemeClr val="accent2">
                    <a:lumMod val="50000"/>
                  </a:schemeClr>
                </a:solidFill>
                <a:latin typeface="Segoe UI Light" panose="020B0502040204020203" pitchFamily="34" charset="0"/>
                <a:cs typeface="Segoe UI Light" panose="020B0502040204020203" pitchFamily="34" charset="0"/>
              </a:defRPr>
            </a:lvl1pPr>
          </a:lstStyle>
          <a:p>
            <a:pPr marL="0" lvl="0"/>
            <a:r>
              <a:rPr lang="en-US" dirty="0"/>
              <a:t>Click to edit Master title style</a:t>
            </a:r>
          </a:p>
        </p:txBody>
      </p:sp>
      <p:cxnSp>
        <p:nvCxnSpPr>
          <p:cNvPr id="5" name="Straight Connector 4" title="&quot;&quot;"/>
          <p:cNvCxnSpPr/>
          <p:nvPr/>
        </p:nvCxnSpPr>
        <p:spPr>
          <a:xfrm>
            <a:off x="0" y="3285524"/>
            <a:ext cx="10287000" cy="0"/>
          </a:xfrm>
          <a:prstGeom prst="line">
            <a:avLst/>
          </a:prstGeom>
          <a:ln w="76200">
            <a:solidFill>
              <a:schemeClr val="tx1">
                <a:lumMod val="10000"/>
                <a:lumOff val="90000"/>
              </a:schemeClr>
            </a:solidFill>
          </a:ln>
        </p:spPr>
        <p:style>
          <a:lnRef idx="1">
            <a:schemeClr val="accent1"/>
          </a:lnRef>
          <a:fillRef idx="0">
            <a:schemeClr val="accent1"/>
          </a:fillRef>
          <a:effectRef idx="0">
            <a:schemeClr val="accent1"/>
          </a:effectRef>
          <a:fontRef idx="minor">
            <a:schemeClr val="tx1"/>
          </a:fontRef>
        </p:style>
      </p:cxnSp>
      <p:sp>
        <p:nvSpPr>
          <p:cNvPr id="12" name="Rectangle 11" title="&quot;&quot;"/>
          <p:cNvSpPr/>
          <p:nvPr/>
        </p:nvSpPr>
        <p:spPr bwMode="white">
          <a:xfrm>
            <a:off x="0" y="0"/>
            <a:ext cx="12192000" cy="1600200"/>
          </a:xfrm>
          <a:prstGeom prst="rect">
            <a:avLst/>
          </a:prstGeom>
          <a:gradFill>
            <a:gsLst>
              <a:gs pos="0">
                <a:schemeClr val="accent1">
                  <a:lumMod val="50000"/>
                </a:schemeClr>
              </a:gs>
              <a:gs pos="100000">
                <a:schemeClr val="accent2">
                  <a:lumMod val="75000"/>
                </a:schemeClr>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02323136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Large blue">
    <p:spTree>
      <p:nvGrpSpPr>
        <p:cNvPr id="1" name=""/>
        <p:cNvGrpSpPr/>
        <p:nvPr/>
      </p:nvGrpSpPr>
      <p:grpSpPr>
        <a:xfrm>
          <a:off x="0" y="0"/>
          <a:ext cx="0" cy="0"/>
          <a:chOff x="0" y="0"/>
          <a:chExt cx="0" cy="0"/>
        </a:xfrm>
      </p:grpSpPr>
      <p:sp>
        <p:nvSpPr>
          <p:cNvPr id="13" name="Slide number"/>
          <p:cNvSpPr>
            <a:spLocks noGrp="1"/>
          </p:cNvSpPr>
          <p:nvPr>
            <p:ph type="sldNum" sz="quarter" idx="4"/>
          </p:nvPr>
        </p:nvSpPr>
        <p:spPr>
          <a:xfrm>
            <a:off x="8737600" y="6553200"/>
            <a:ext cx="2844800" cy="228600"/>
          </a:xfrm>
          <a:prstGeom prst="rect">
            <a:avLst/>
          </a:prstGeom>
        </p:spPr>
        <p:txBody>
          <a:bodyPr vert="horz" lIns="91440" tIns="45720" rIns="91440" bIns="45720" rtlCol="0" anchor="ctr"/>
          <a:lstStyle>
            <a:lvl1pPr algn="r">
              <a:defRPr sz="2000" b="0">
                <a:solidFill>
                  <a:srgbClr val="767676"/>
                </a:solidFill>
                <a:latin typeface="+mn-lt"/>
              </a:defRPr>
            </a:lvl1pPr>
          </a:lstStyle>
          <a:p>
            <a:fld id="{E70893D5-7616-445B-8D3F-81F090936AA1}" type="slidenum">
              <a:rPr lang="en-US" altLang="en-US" smtClean="0"/>
              <a:pPr/>
              <a:t>‹#›</a:t>
            </a:fld>
            <a:endParaRPr lang="en-US" altLang="en-US" dirty="0"/>
          </a:p>
        </p:txBody>
      </p:sp>
      <p:sp>
        <p:nvSpPr>
          <p:cNvPr id="14" name="Footer"/>
          <p:cNvSpPr>
            <a:spLocks noGrp="1"/>
          </p:cNvSpPr>
          <p:nvPr>
            <p:ph type="ftr" sz="quarter" idx="3"/>
          </p:nvPr>
        </p:nvSpPr>
        <p:spPr>
          <a:xfrm>
            <a:off x="609600" y="6553200"/>
            <a:ext cx="8026400" cy="228600"/>
          </a:xfrm>
          <a:prstGeom prst="rect">
            <a:avLst/>
          </a:prstGeom>
        </p:spPr>
        <p:txBody>
          <a:bodyPr vert="horz" lIns="91440" tIns="45720" rIns="91440" bIns="45720" rtlCol="0" anchor="ctr"/>
          <a:lstStyle>
            <a:lvl1pPr marL="0" algn="l" defTabSz="914400" rtl="0" eaLnBrk="1" latinLnBrk="0" hangingPunct="1">
              <a:defRPr lang="en-US" sz="1200" kern="1200" smtClean="0">
                <a:solidFill>
                  <a:srgbClr val="767676"/>
                </a:solidFill>
                <a:latin typeface="Segoe UI Light" panose="020B0502040204020203" pitchFamily="34" charset="0"/>
                <a:ea typeface="+mn-ea"/>
                <a:cs typeface="Segoe UI Light" panose="020B0502040204020203" pitchFamily="34" charset="0"/>
              </a:defRPr>
            </a:lvl1pPr>
          </a:lstStyle>
          <a:p>
            <a:endParaRPr lang="da-DK" dirty="0"/>
          </a:p>
        </p:txBody>
      </p:sp>
      <p:sp>
        <p:nvSpPr>
          <p:cNvPr id="6" name="Internal use message"/>
          <p:cNvSpPr/>
          <p:nvPr/>
        </p:nvSpPr>
        <p:spPr>
          <a:xfrm>
            <a:off x="609600" y="5708996"/>
            <a:ext cx="5257800" cy="463204"/>
          </a:xfrm>
          <a:prstGeom prst="rect">
            <a:avLst/>
          </a:prstGeom>
        </p:spPr>
        <p:txBody>
          <a:bodyPr wrap="square">
            <a:spAutoFit/>
          </a:bodyPr>
          <a:lstStyle/>
          <a:p>
            <a:pPr>
              <a:lnSpc>
                <a:spcPct val="120000"/>
              </a:lnSpc>
              <a:spcAft>
                <a:spcPts val="300"/>
              </a:spcAft>
            </a:pPr>
            <a:r>
              <a:rPr lang="en-US" sz="900" dirty="0">
                <a:solidFill>
                  <a:schemeClr val="tx1">
                    <a:lumMod val="75000"/>
                    <a:lumOff val="25000"/>
                  </a:schemeClr>
                </a:solidFill>
                <a:ea typeface="Verdana" pitchFamily="34" charset="0"/>
                <a:cs typeface="Verdana" pitchFamily="34" charset="0"/>
              </a:rPr>
              <a:t>Centers for Medicare &amp; Medicaid Services | Center for Medicare &amp; Medicaid Innovation</a:t>
            </a:r>
          </a:p>
          <a:p>
            <a:pPr>
              <a:lnSpc>
                <a:spcPct val="120000"/>
              </a:lnSpc>
            </a:pPr>
            <a:r>
              <a:rPr lang="en-US" sz="900" b="1" dirty="0">
                <a:solidFill>
                  <a:schemeClr val="tx1">
                    <a:lumMod val="75000"/>
                    <a:lumOff val="25000"/>
                  </a:schemeClr>
                </a:solidFill>
                <a:ea typeface="Verdana" pitchFamily="34" charset="0"/>
                <a:cs typeface="Verdana" pitchFamily="34" charset="0"/>
              </a:rPr>
              <a:t>This information has not been disclosed to the public. It may be privileged and confidential. </a:t>
            </a:r>
          </a:p>
        </p:txBody>
      </p:sp>
      <p:sp>
        <p:nvSpPr>
          <p:cNvPr id="3" name="Subtitle, author"/>
          <p:cNvSpPr>
            <a:spLocks noGrp="1"/>
          </p:cNvSpPr>
          <p:nvPr>
            <p:ph type="subTitle" idx="1"/>
          </p:nvPr>
        </p:nvSpPr>
        <p:spPr>
          <a:xfrm>
            <a:off x="609600" y="2851587"/>
            <a:ext cx="5486400" cy="348813"/>
          </a:xfrm>
        </p:spPr>
        <p:txBody>
          <a:bodyPr wrap="square">
            <a:spAutoFit/>
          </a:bodyPr>
          <a:lstStyle>
            <a:lvl1pPr marL="0" indent="0">
              <a:buNone/>
              <a:defRPr lang="en-US" sz="2400">
                <a:solidFill>
                  <a:srgbClr val="767676"/>
                </a:solidFill>
                <a:latin typeface="+mn-lt"/>
                <a:ea typeface="+mn-ea"/>
                <a:cs typeface="+mn-cs"/>
              </a:defRPr>
            </a:lvl1pPr>
          </a:lstStyle>
          <a:p>
            <a:pPr marL="0" lvl="0">
              <a:lnSpc>
                <a:spcPts val="2000"/>
              </a:lnSpc>
            </a:pPr>
            <a:r>
              <a:rPr lang="en-US"/>
              <a:t>Click to edit Master subtitle style</a:t>
            </a:r>
            <a:endParaRPr lang="en-US" dirty="0"/>
          </a:p>
        </p:txBody>
      </p:sp>
      <p:sp>
        <p:nvSpPr>
          <p:cNvPr id="2" name="Title of deck"/>
          <p:cNvSpPr>
            <a:spLocks noGrp="1"/>
          </p:cNvSpPr>
          <p:nvPr>
            <p:ph type="ctrTitle"/>
          </p:nvPr>
        </p:nvSpPr>
        <p:spPr>
          <a:xfrm>
            <a:off x="609600" y="2048069"/>
            <a:ext cx="9677400" cy="457200"/>
          </a:xfrm>
          <a:noFill/>
        </p:spPr>
        <p:txBody>
          <a:bodyPr vert="horz" lIns="91440" tIns="45720" rIns="91440" bIns="45720" rtlCol="0" anchor="ctr">
            <a:noAutofit/>
          </a:bodyPr>
          <a:lstStyle>
            <a:lvl1pPr>
              <a:defRPr lang="en-US" sz="4800" b="1">
                <a:solidFill>
                  <a:schemeClr val="accent2">
                    <a:lumMod val="50000"/>
                  </a:schemeClr>
                </a:solidFill>
                <a:latin typeface="Segoe UI Light" panose="020B0502040204020203" pitchFamily="34" charset="0"/>
                <a:cs typeface="Segoe UI Light" panose="020B0502040204020203" pitchFamily="34" charset="0"/>
              </a:defRPr>
            </a:lvl1pPr>
          </a:lstStyle>
          <a:p>
            <a:pPr marL="0" lvl="0"/>
            <a:r>
              <a:rPr lang="en-US"/>
              <a:t>Click to edit Master title style</a:t>
            </a:r>
            <a:endParaRPr lang="en-US" dirty="0"/>
          </a:p>
        </p:txBody>
      </p:sp>
      <p:cxnSp>
        <p:nvCxnSpPr>
          <p:cNvPr id="5" name="Straight Connector 4" title="&quot;&quot;"/>
          <p:cNvCxnSpPr/>
          <p:nvPr/>
        </p:nvCxnSpPr>
        <p:spPr>
          <a:xfrm>
            <a:off x="0" y="2726724"/>
            <a:ext cx="10287000" cy="0"/>
          </a:xfrm>
          <a:prstGeom prst="line">
            <a:avLst/>
          </a:prstGeom>
          <a:ln w="76200">
            <a:solidFill>
              <a:schemeClr val="tx1">
                <a:lumMod val="10000"/>
                <a:lumOff val="90000"/>
              </a:schemeClr>
            </a:solidFill>
          </a:ln>
        </p:spPr>
        <p:style>
          <a:lnRef idx="1">
            <a:schemeClr val="accent1"/>
          </a:lnRef>
          <a:fillRef idx="0">
            <a:schemeClr val="accent1"/>
          </a:fillRef>
          <a:effectRef idx="0">
            <a:schemeClr val="accent1"/>
          </a:effectRef>
          <a:fontRef idx="minor">
            <a:schemeClr val="tx1"/>
          </a:fontRef>
        </p:style>
      </p:cxnSp>
      <p:sp>
        <p:nvSpPr>
          <p:cNvPr id="9" name="Dark blue background" title="&quot;&quot;"/>
          <p:cNvSpPr/>
          <p:nvPr/>
        </p:nvSpPr>
        <p:spPr bwMode="white">
          <a:xfrm>
            <a:off x="0" y="0"/>
            <a:ext cx="12192000" cy="16002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14676108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Navy">
    <p:spTree>
      <p:nvGrpSpPr>
        <p:cNvPr id="1" name=""/>
        <p:cNvGrpSpPr/>
        <p:nvPr/>
      </p:nvGrpSpPr>
      <p:grpSpPr>
        <a:xfrm>
          <a:off x="0" y="0"/>
          <a:ext cx="0" cy="0"/>
          <a:chOff x="0" y="0"/>
          <a:chExt cx="0" cy="0"/>
        </a:xfrm>
      </p:grpSpPr>
      <p:sp>
        <p:nvSpPr>
          <p:cNvPr id="18" name="Dark blue background" title="&quot;&quot;"/>
          <p:cNvSpPr/>
          <p:nvPr/>
        </p:nvSpPr>
        <p:spPr bwMode="white">
          <a:xfrm>
            <a:off x="0" y="0"/>
            <a:ext cx="12192000" cy="1600200"/>
          </a:xfrm>
          <a:prstGeom prst="rect">
            <a:avLst/>
          </a:prstGeom>
          <a:solidFill>
            <a:srgbClr val="143F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p>
        </p:txBody>
      </p:sp>
      <p:sp>
        <p:nvSpPr>
          <p:cNvPr id="13" name="Slide number"/>
          <p:cNvSpPr>
            <a:spLocks noGrp="1"/>
          </p:cNvSpPr>
          <p:nvPr>
            <p:ph type="sldNum" sz="quarter" idx="4"/>
          </p:nvPr>
        </p:nvSpPr>
        <p:spPr>
          <a:xfrm>
            <a:off x="8737600" y="6553200"/>
            <a:ext cx="2844800" cy="228600"/>
          </a:xfrm>
          <a:prstGeom prst="rect">
            <a:avLst/>
          </a:prstGeom>
        </p:spPr>
        <p:txBody>
          <a:bodyPr vert="horz" lIns="91440" tIns="45720" rIns="91440" bIns="45720" rtlCol="0" anchor="ctr"/>
          <a:lstStyle>
            <a:lvl1pPr algn="r">
              <a:defRPr sz="2000" b="0">
                <a:solidFill>
                  <a:srgbClr val="767676"/>
                </a:solidFill>
                <a:latin typeface="+mn-lt"/>
              </a:defRPr>
            </a:lvl1pPr>
          </a:lstStyle>
          <a:p>
            <a:fld id="{E70893D5-7616-445B-8D3F-81F090936AA1}" type="slidenum">
              <a:rPr lang="en-US" altLang="en-US" smtClean="0"/>
              <a:pPr/>
              <a:t>‹#›</a:t>
            </a:fld>
            <a:endParaRPr lang="en-US" altLang="en-US" dirty="0"/>
          </a:p>
        </p:txBody>
      </p:sp>
      <p:sp>
        <p:nvSpPr>
          <p:cNvPr id="14" name="Footer"/>
          <p:cNvSpPr>
            <a:spLocks noGrp="1"/>
          </p:cNvSpPr>
          <p:nvPr>
            <p:ph type="ftr" sz="quarter" idx="3"/>
          </p:nvPr>
        </p:nvSpPr>
        <p:spPr>
          <a:xfrm>
            <a:off x="609600" y="6553200"/>
            <a:ext cx="8026400" cy="228600"/>
          </a:xfrm>
          <a:prstGeom prst="rect">
            <a:avLst/>
          </a:prstGeom>
        </p:spPr>
        <p:txBody>
          <a:bodyPr vert="horz" lIns="91440" tIns="45720" rIns="91440" bIns="45720" rtlCol="0" anchor="ctr"/>
          <a:lstStyle>
            <a:lvl1pPr marL="0" algn="l" defTabSz="914400" rtl="0" eaLnBrk="1" latinLnBrk="0" hangingPunct="1">
              <a:defRPr lang="en-US" sz="1200" kern="1200" smtClean="0">
                <a:solidFill>
                  <a:srgbClr val="767676"/>
                </a:solidFill>
                <a:latin typeface="Segoe UI Light" panose="020B0502040204020203" pitchFamily="34" charset="0"/>
                <a:ea typeface="+mn-ea"/>
                <a:cs typeface="Segoe UI Light" panose="020B0502040204020203" pitchFamily="34" charset="0"/>
              </a:defRPr>
            </a:lvl1pPr>
          </a:lstStyle>
          <a:p>
            <a:endParaRPr lang="da-DK" dirty="0"/>
          </a:p>
        </p:txBody>
      </p:sp>
      <p:sp>
        <p:nvSpPr>
          <p:cNvPr id="6" name="Internal use message"/>
          <p:cNvSpPr/>
          <p:nvPr/>
        </p:nvSpPr>
        <p:spPr>
          <a:xfrm>
            <a:off x="609600" y="5708996"/>
            <a:ext cx="5257800" cy="463204"/>
          </a:xfrm>
          <a:prstGeom prst="rect">
            <a:avLst/>
          </a:prstGeom>
        </p:spPr>
        <p:txBody>
          <a:bodyPr wrap="square">
            <a:spAutoFit/>
          </a:bodyPr>
          <a:lstStyle/>
          <a:p>
            <a:pPr>
              <a:lnSpc>
                <a:spcPct val="120000"/>
              </a:lnSpc>
              <a:spcAft>
                <a:spcPts val="300"/>
              </a:spcAft>
            </a:pPr>
            <a:r>
              <a:rPr lang="en-US" sz="900" dirty="0">
                <a:solidFill>
                  <a:schemeClr val="tx1">
                    <a:lumMod val="75000"/>
                    <a:lumOff val="25000"/>
                  </a:schemeClr>
                </a:solidFill>
                <a:ea typeface="Verdana" pitchFamily="34" charset="0"/>
                <a:cs typeface="Verdana" pitchFamily="34" charset="0"/>
              </a:rPr>
              <a:t>Centers for Medicare &amp; Medicaid Services | Center for Medicare &amp; Medicaid Innovation</a:t>
            </a:r>
          </a:p>
          <a:p>
            <a:pPr>
              <a:lnSpc>
                <a:spcPct val="120000"/>
              </a:lnSpc>
            </a:pPr>
            <a:r>
              <a:rPr lang="en-US" sz="900" b="1" dirty="0">
                <a:solidFill>
                  <a:schemeClr val="tx1">
                    <a:lumMod val="75000"/>
                    <a:lumOff val="25000"/>
                  </a:schemeClr>
                </a:solidFill>
                <a:ea typeface="Verdana" pitchFamily="34" charset="0"/>
                <a:cs typeface="Verdana" pitchFamily="34" charset="0"/>
              </a:rPr>
              <a:t>This information has not been disclosed to the public. It may be privileged and confidential. </a:t>
            </a:r>
          </a:p>
        </p:txBody>
      </p:sp>
      <p:sp>
        <p:nvSpPr>
          <p:cNvPr id="3" name="Subtitle, author"/>
          <p:cNvSpPr>
            <a:spLocks noGrp="1"/>
          </p:cNvSpPr>
          <p:nvPr>
            <p:ph type="subTitle" idx="1"/>
          </p:nvPr>
        </p:nvSpPr>
        <p:spPr>
          <a:xfrm>
            <a:off x="609600" y="2600325"/>
            <a:ext cx="5486400" cy="348813"/>
          </a:xfrm>
        </p:spPr>
        <p:txBody>
          <a:bodyPr wrap="square">
            <a:spAutoFit/>
          </a:bodyPr>
          <a:lstStyle>
            <a:lvl1pPr marL="0" indent="0">
              <a:buNone/>
              <a:defRPr lang="en-US" sz="1600">
                <a:solidFill>
                  <a:srgbClr val="767676"/>
                </a:solidFill>
                <a:latin typeface="+mn-lt"/>
                <a:ea typeface="+mn-ea"/>
                <a:cs typeface="+mn-cs"/>
              </a:defRPr>
            </a:lvl1pPr>
          </a:lstStyle>
          <a:p>
            <a:pPr marL="0" lvl="0">
              <a:lnSpc>
                <a:spcPts val="2000"/>
              </a:lnSpc>
            </a:pPr>
            <a:r>
              <a:rPr lang="en-US"/>
              <a:t>Click to edit Master subtitle style</a:t>
            </a:r>
            <a:endParaRPr lang="en-US" dirty="0"/>
          </a:p>
        </p:txBody>
      </p:sp>
      <p:sp>
        <p:nvSpPr>
          <p:cNvPr id="2" name="Title of deck"/>
          <p:cNvSpPr>
            <a:spLocks noGrp="1"/>
          </p:cNvSpPr>
          <p:nvPr>
            <p:ph type="ctrTitle"/>
          </p:nvPr>
        </p:nvSpPr>
        <p:spPr>
          <a:xfrm>
            <a:off x="609600" y="2048069"/>
            <a:ext cx="5486400" cy="457200"/>
          </a:xfrm>
          <a:noFill/>
        </p:spPr>
        <p:txBody>
          <a:bodyPr vert="horz" lIns="91440" tIns="45720" rIns="91440" bIns="45720" rtlCol="0" anchor="ctr">
            <a:noAutofit/>
          </a:bodyPr>
          <a:lstStyle>
            <a:lvl1pPr>
              <a:defRPr lang="en-US" sz="2800" b="1">
                <a:solidFill>
                  <a:schemeClr val="tx2">
                    <a:lumMod val="75000"/>
                  </a:schemeClr>
                </a:solidFill>
                <a:latin typeface="Segoe UI Light" panose="020B0502040204020203" pitchFamily="34" charset="0"/>
                <a:cs typeface="Segoe UI Light" panose="020B0502040204020203" pitchFamily="34" charset="0"/>
              </a:defRPr>
            </a:lvl1pPr>
          </a:lstStyle>
          <a:p>
            <a:pPr marL="0" lvl="0"/>
            <a:r>
              <a:rPr lang="en-US"/>
              <a:t>Click to edit Master title style</a:t>
            </a:r>
            <a:endParaRPr lang="en-US" dirty="0"/>
          </a:p>
        </p:txBody>
      </p:sp>
    </p:spTree>
    <p:extLst>
      <p:ext uri="{BB962C8B-B14F-4D97-AF65-F5344CB8AC3E}">
        <p14:creationId xmlns:p14="http://schemas.microsoft.com/office/powerpoint/2010/main" val="393169902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Blue">
    <p:spTree>
      <p:nvGrpSpPr>
        <p:cNvPr id="1" name=""/>
        <p:cNvGrpSpPr/>
        <p:nvPr/>
      </p:nvGrpSpPr>
      <p:grpSpPr>
        <a:xfrm>
          <a:off x="0" y="0"/>
          <a:ext cx="0" cy="0"/>
          <a:chOff x="0" y="0"/>
          <a:chExt cx="0" cy="0"/>
        </a:xfrm>
      </p:grpSpPr>
      <p:sp>
        <p:nvSpPr>
          <p:cNvPr id="18" name="Dark blue background" title="&quot;&quot;"/>
          <p:cNvSpPr/>
          <p:nvPr/>
        </p:nvSpPr>
        <p:spPr bwMode="white">
          <a:xfrm>
            <a:off x="0" y="0"/>
            <a:ext cx="12192000" cy="16002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Slide number"/>
          <p:cNvSpPr>
            <a:spLocks noGrp="1"/>
          </p:cNvSpPr>
          <p:nvPr>
            <p:ph type="sldNum" sz="quarter" idx="4"/>
          </p:nvPr>
        </p:nvSpPr>
        <p:spPr>
          <a:xfrm>
            <a:off x="8737600" y="6553200"/>
            <a:ext cx="2844800" cy="228600"/>
          </a:xfrm>
          <a:prstGeom prst="rect">
            <a:avLst/>
          </a:prstGeom>
        </p:spPr>
        <p:txBody>
          <a:bodyPr vert="horz" lIns="91440" tIns="45720" rIns="91440" bIns="45720" rtlCol="0" anchor="ctr"/>
          <a:lstStyle>
            <a:lvl1pPr algn="r">
              <a:defRPr sz="2000" b="0">
                <a:solidFill>
                  <a:srgbClr val="767676"/>
                </a:solidFill>
                <a:latin typeface="+mn-lt"/>
              </a:defRPr>
            </a:lvl1pPr>
          </a:lstStyle>
          <a:p>
            <a:fld id="{E70893D5-7616-445B-8D3F-81F090936AA1}" type="slidenum">
              <a:rPr lang="en-US" altLang="en-US" smtClean="0"/>
              <a:pPr/>
              <a:t>‹#›</a:t>
            </a:fld>
            <a:endParaRPr lang="en-US" altLang="en-US" dirty="0"/>
          </a:p>
        </p:txBody>
      </p:sp>
      <p:sp>
        <p:nvSpPr>
          <p:cNvPr id="14" name="Footer"/>
          <p:cNvSpPr>
            <a:spLocks noGrp="1"/>
          </p:cNvSpPr>
          <p:nvPr>
            <p:ph type="ftr" sz="quarter" idx="3"/>
          </p:nvPr>
        </p:nvSpPr>
        <p:spPr>
          <a:xfrm>
            <a:off x="609600" y="6553200"/>
            <a:ext cx="8026400" cy="228600"/>
          </a:xfrm>
          <a:prstGeom prst="rect">
            <a:avLst/>
          </a:prstGeom>
        </p:spPr>
        <p:txBody>
          <a:bodyPr vert="horz" lIns="91440" tIns="45720" rIns="91440" bIns="45720" rtlCol="0" anchor="ctr"/>
          <a:lstStyle>
            <a:lvl1pPr marL="0" algn="l" defTabSz="914400" rtl="0" eaLnBrk="1" latinLnBrk="0" hangingPunct="1">
              <a:defRPr lang="en-US" sz="1200" kern="1200" smtClean="0">
                <a:solidFill>
                  <a:srgbClr val="767676"/>
                </a:solidFill>
                <a:latin typeface="Segoe UI Light" panose="020B0502040204020203" pitchFamily="34" charset="0"/>
                <a:ea typeface="+mn-ea"/>
                <a:cs typeface="Segoe UI Light" panose="020B0502040204020203" pitchFamily="34" charset="0"/>
              </a:defRPr>
            </a:lvl1pPr>
          </a:lstStyle>
          <a:p>
            <a:endParaRPr lang="da-DK" dirty="0"/>
          </a:p>
        </p:txBody>
      </p:sp>
      <p:sp>
        <p:nvSpPr>
          <p:cNvPr id="6" name="Internal use message"/>
          <p:cNvSpPr/>
          <p:nvPr/>
        </p:nvSpPr>
        <p:spPr>
          <a:xfrm>
            <a:off x="609600" y="5708996"/>
            <a:ext cx="5257800" cy="463204"/>
          </a:xfrm>
          <a:prstGeom prst="rect">
            <a:avLst/>
          </a:prstGeom>
        </p:spPr>
        <p:txBody>
          <a:bodyPr wrap="square">
            <a:spAutoFit/>
          </a:bodyPr>
          <a:lstStyle/>
          <a:p>
            <a:pPr>
              <a:lnSpc>
                <a:spcPct val="120000"/>
              </a:lnSpc>
              <a:spcAft>
                <a:spcPts val="300"/>
              </a:spcAft>
            </a:pPr>
            <a:r>
              <a:rPr lang="en-US" sz="900" dirty="0">
                <a:solidFill>
                  <a:schemeClr val="tx1">
                    <a:lumMod val="75000"/>
                    <a:lumOff val="25000"/>
                  </a:schemeClr>
                </a:solidFill>
                <a:ea typeface="Verdana" pitchFamily="34" charset="0"/>
                <a:cs typeface="Verdana" pitchFamily="34" charset="0"/>
              </a:rPr>
              <a:t>Centers for Medicare &amp; Medicaid Services | Center for Medicare &amp; Medicaid Innovation</a:t>
            </a:r>
          </a:p>
          <a:p>
            <a:pPr>
              <a:lnSpc>
                <a:spcPct val="120000"/>
              </a:lnSpc>
            </a:pPr>
            <a:r>
              <a:rPr lang="en-US" sz="900" b="1" dirty="0">
                <a:solidFill>
                  <a:schemeClr val="tx1">
                    <a:lumMod val="75000"/>
                    <a:lumOff val="25000"/>
                  </a:schemeClr>
                </a:solidFill>
                <a:ea typeface="Verdana" pitchFamily="34" charset="0"/>
                <a:cs typeface="Verdana" pitchFamily="34" charset="0"/>
              </a:rPr>
              <a:t>This information has not been disclosed to the public. It may be privileged and confidential. </a:t>
            </a:r>
          </a:p>
        </p:txBody>
      </p:sp>
      <p:sp>
        <p:nvSpPr>
          <p:cNvPr id="3" name="Subtitle, author"/>
          <p:cNvSpPr>
            <a:spLocks noGrp="1"/>
          </p:cNvSpPr>
          <p:nvPr>
            <p:ph type="subTitle" idx="1"/>
          </p:nvPr>
        </p:nvSpPr>
        <p:spPr>
          <a:xfrm>
            <a:off x="609600" y="2600325"/>
            <a:ext cx="5486400" cy="348813"/>
          </a:xfrm>
        </p:spPr>
        <p:txBody>
          <a:bodyPr wrap="square">
            <a:spAutoFit/>
          </a:bodyPr>
          <a:lstStyle>
            <a:lvl1pPr marL="0" indent="0">
              <a:buNone/>
              <a:defRPr lang="en-US" sz="1600">
                <a:solidFill>
                  <a:srgbClr val="767676"/>
                </a:solidFill>
                <a:latin typeface="+mn-lt"/>
                <a:ea typeface="+mn-ea"/>
                <a:cs typeface="+mn-cs"/>
              </a:defRPr>
            </a:lvl1pPr>
          </a:lstStyle>
          <a:p>
            <a:pPr marL="0" lvl="0">
              <a:lnSpc>
                <a:spcPts val="2000"/>
              </a:lnSpc>
            </a:pPr>
            <a:r>
              <a:rPr lang="en-US"/>
              <a:t>Click to edit Master subtitle style</a:t>
            </a:r>
            <a:endParaRPr lang="en-US" dirty="0"/>
          </a:p>
        </p:txBody>
      </p:sp>
      <p:sp>
        <p:nvSpPr>
          <p:cNvPr id="2" name="Title of deck"/>
          <p:cNvSpPr>
            <a:spLocks noGrp="1"/>
          </p:cNvSpPr>
          <p:nvPr>
            <p:ph type="ctrTitle"/>
          </p:nvPr>
        </p:nvSpPr>
        <p:spPr>
          <a:xfrm>
            <a:off x="609600" y="2048069"/>
            <a:ext cx="5486400" cy="457200"/>
          </a:xfrm>
          <a:noFill/>
        </p:spPr>
        <p:txBody>
          <a:bodyPr vert="horz" lIns="91440" tIns="45720" rIns="91440" bIns="45720" rtlCol="0" anchor="ctr">
            <a:noAutofit/>
          </a:bodyPr>
          <a:lstStyle>
            <a:lvl1pPr>
              <a:defRPr lang="en-US" sz="2800" b="1">
                <a:solidFill>
                  <a:schemeClr val="tx2">
                    <a:lumMod val="75000"/>
                  </a:schemeClr>
                </a:solidFill>
                <a:latin typeface="Segoe UI Light" panose="020B0502040204020203" pitchFamily="34" charset="0"/>
                <a:cs typeface="Segoe UI Light" panose="020B0502040204020203" pitchFamily="34" charset="0"/>
              </a:defRPr>
            </a:lvl1pPr>
          </a:lstStyle>
          <a:p>
            <a:pPr marL="0" lvl="0"/>
            <a:r>
              <a:rPr lang="en-US"/>
              <a:t>Click to edit Master title style</a:t>
            </a:r>
            <a:endParaRPr lang="en-US" dirty="0"/>
          </a:p>
        </p:txBody>
      </p:sp>
    </p:spTree>
    <p:extLst>
      <p:ext uri="{BB962C8B-B14F-4D97-AF65-F5344CB8AC3E}">
        <p14:creationId xmlns:p14="http://schemas.microsoft.com/office/powerpoint/2010/main" val="287933294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Title: Navy with angled white stripes">
    <p:spTree>
      <p:nvGrpSpPr>
        <p:cNvPr id="1" name=""/>
        <p:cNvGrpSpPr/>
        <p:nvPr/>
      </p:nvGrpSpPr>
      <p:grpSpPr>
        <a:xfrm>
          <a:off x="0" y="0"/>
          <a:ext cx="0" cy="0"/>
          <a:chOff x="0" y="0"/>
          <a:chExt cx="0" cy="0"/>
        </a:xfrm>
      </p:grpSpPr>
      <p:sp>
        <p:nvSpPr>
          <p:cNvPr id="18" name="Dark blue background" title="&quot;&quot;"/>
          <p:cNvSpPr/>
          <p:nvPr/>
        </p:nvSpPr>
        <p:spPr bwMode="white">
          <a:xfrm>
            <a:off x="0" y="0"/>
            <a:ext cx="12192000" cy="16002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Slide number"/>
          <p:cNvSpPr>
            <a:spLocks noGrp="1"/>
          </p:cNvSpPr>
          <p:nvPr>
            <p:ph type="sldNum" sz="quarter" idx="4"/>
          </p:nvPr>
        </p:nvSpPr>
        <p:spPr>
          <a:xfrm>
            <a:off x="8737600" y="6553200"/>
            <a:ext cx="2844800" cy="228600"/>
          </a:xfrm>
          <a:prstGeom prst="rect">
            <a:avLst/>
          </a:prstGeom>
        </p:spPr>
        <p:txBody>
          <a:bodyPr vert="horz" lIns="91440" tIns="45720" rIns="91440" bIns="45720" rtlCol="0" anchor="ctr"/>
          <a:lstStyle>
            <a:lvl1pPr algn="r">
              <a:defRPr sz="2000" b="0">
                <a:solidFill>
                  <a:srgbClr val="767676"/>
                </a:solidFill>
                <a:latin typeface="+mn-lt"/>
              </a:defRPr>
            </a:lvl1pPr>
          </a:lstStyle>
          <a:p>
            <a:fld id="{E70893D5-7616-445B-8D3F-81F090936AA1}" type="slidenum">
              <a:rPr lang="en-US" altLang="en-US" smtClean="0"/>
              <a:pPr/>
              <a:t>‹#›</a:t>
            </a:fld>
            <a:endParaRPr lang="en-US" altLang="en-US" dirty="0"/>
          </a:p>
        </p:txBody>
      </p:sp>
      <p:sp>
        <p:nvSpPr>
          <p:cNvPr id="14" name="Footer"/>
          <p:cNvSpPr>
            <a:spLocks noGrp="1"/>
          </p:cNvSpPr>
          <p:nvPr>
            <p:ph type="ftr" sz="quarter" idx="3"/>
          </p:nvPr>
        </p:nvSpPr>
        <p:spPr>
          <a:xfrm>
            <a:off x="609600" y="6553200"/>
            <a:ext cx="8026400" cy="228600"/>
          </a:xfrm>
          <a:prstGeom prst="rect">
            <a:avLst/>
          </a:prstGeom>
        </p:spPr>
        <p:txBody>
          <a:bodyPr vert="horz" lIns="91440" tIns="45720" rIns="91440" bIns="45720" rtlCol="0" anchor="ctr"/>
          <a:lstStyle>
            <a:lvl1pPr marL="0" algn="l" defTabSz="914400" rtl="0" eaLnBrk="1" latinLnBrk="0" hangingPunct="1">
              <a:defRPr lang="en-US" sz="1200" kern="1200" smtClean="0">
                <a:solidFill>
                  <a:srgbClr val="767676"/>
                </a:solidFill>
                <a:latin typeface="Segoe UI Light" panose="020B0502040204020203" pitchFamily="34" charset="0"/>
                <a:ea typeface="+mn-ea"/>
                <a:cs typeface="Segoe UI Light" panose="020B0502040204020203" pitchFamily="34" charset="0"/>
              </a:defRPr>
            </a:lvl1pPr>
          </a:lstStyle>
          <a:p>
            <a:endParaRPr lang="da-DK" dirty="0"/>
          </a:p>
        </p:txBody>
      </p:sp>
      <p:sp>
        <p:nvSpPr>
          <p:cNvPr id="6" name="Internal use message"/>
          <p:cNvSpPr/>
          <p:nvPr/>
        </p:nvSpPr>
        <p:spPr>
          <a:xfrm>
            <a:off x="609600" y="5708996"/>
            <a:ext cx="5257800" cy="463204"/>
          </a:xfrm>
          <a:prstGeom prst="rect">
            <a:avLst/>
          </a:prstGeom>
        </p:spPr>
        <p:txBody>
          <a:bodyPr wrap="square">
            <a:spAutoFit/>
          </a:bodyPr>
          <a:lstStyle/>
          <a:p>
            <a:pPr>
              <a:lnSpc>
                <a:spcPct val="120000"/>
              </a:lnSpc>
              <a:spcAft>
                <a:spcPts val="300"/>
              </a:spcAft>
            </a:pPr>
            <a:r>
              <a:rPr lang="en-US" sz="900" dirty="0">
                <a:solidFill>
                  <a:schemeClr val="tx1">
                    <a:lumMod val="75000"/>
                    <a:lumOff val="25000"/>
                  </a:schemeClr>
                </a:solidFill>
                <a:ea typeface="Verdana" pitchFamily="34" charset="0"/>
                <a:cs typeface="Verdana" pitchFamily="34" charset="0"/>
              </a:rPr>
              <a:t>Centers for Medicare &amp; Medicaid Services | Center for Medicare &amp; Medicaid Innovation</a:t>
            </a:r>
          </a:p>
          <a:p>
            <a:pPr>
              <a:lnSpc>
                <a:spcPct val="120000"/>
              </a:lnSpc>
            </a:pPr>
            <a:r>
              <a:rPr lang="en-US" sz="900" b="1" dirty="0">
                <a:solidFill>
                  <a:schemeClr val="tx1">
                    <a:lumMod val="75000"/>
                    <a:lumOff val="25000"/>
                  </a:schemeClr>
                </a:solidFill>
                <a:ea typeface="Verdana" pitchFamily="34" charset="0"/>
                <a:cs typeface="Verdana" pitchFamily="34" charset="0"/>
              </a:rPr>
              <a:t>This information has not been disclosed to the public. It may be privileged and confidential. </a:t>
            </a:r>
          </a:p>
        </p:txBody>
      </p:sp>
      <p:sp>
        <p:nvSpPr>
          <p:cNvPr id="3" name="Subtitle, author"/>
          <p:cNvSpPr>
            <a:spLocks noGrp="1"/>
          </p:cNvSpPr>
          <p:nvPr>
            <p:ph type="subTitle" idx="1"/>
          </p:nvPr>
        </p:nvSpPr>
        <p:spPr>
          <a:xfrm>
            <a:off x="609600" y="2590800"/>
            <a:ext cx="5486400" cy="348813"/>
          </a:xfrm>
        </p:spPr>
        <p:txBody>
          <a:bodyPr wrap="square">
            <a:spAutoFit/>
          </a:bodyPr>
          <a:lstStyle>
            <a:lvl1pPr marL="0" indent="0">
              <a:buNone/>
              <a:defRPr lang="en-US" sz="1600">
                <a:solidFill>
                  <a:srgbClr val="767676"/>
                </a:solidFill>
                <a:latin typeface="+mn-lt"/>
                <a:ea typeface="+mn-ea"/>
                <a:cs typeface="+mn-cs"/>
              </a:defRPr>
            </a:lvl1pPr>
          </a:lstStyle>
          <a:p>
            <a:pPr marL="0" lvl="0">
              <a:lnSpc>
                <a:spcPts val="2000"/>
              </a:lnSpc>
            </a:pPr>
            <a:r>
              <a:rPr lang="en-US"/>
              <a:t>Click to edit Master subtitle style</a:t>
            </a:r>
            <a:endParaRPr lang="en-US" dirty="0"/>
          </a:p>
        </p:txBody>
      </p:sp>
      <p:sp>
        <p:nvSpPr>
          <p:cNvPr id="2" name="Title of deck"/>
          <p:cNvSpPr>
            <a:spLocks noGrp="1"/>
          </p:cNvSpPr>
          <p:nvPr>
            <p:ph type="ctrTitle"/>
          </p:nvPr>
        </p:nvSpPr>
        <p:spPr>
          <a:xfrm>
            <a:off x="609600" y="2048069"/>
            <a:ext cx="5486400" cy="457200"/>
          </a:xfrm>
          <a:noFill/>
        </p:spPr>
        <p:txBody>
          <a:bodyPr vert="horz" lIns="91440" tIns="45720" rIns="91440" bIns="45720" rtlCol="0" anchor="ctr">
            <a:noAutofit/>
          </a:bodyPr>
          <a:lstStyle>
            <a:lvl1pPr>
              <a:defRPr lang="en-US" sz="2800" b="1">
                <a:solidFill>
                  <a:schemeClr val="tx2">
                    <a:lumMod val="75000"/>
                  </a:schemeClr>
                </a:solidFill>
                <a:latin typeface="Segoe UI Light" panose="020B0502040204020203" pitchFamily="34" charset="0"/>
                <a:cs typeface="Segoe UI Light" panose="020B0502040204020203" pitchFamily="34" charset="0"/>
              </a:defRPr>
            </a:lvl1pPr>
          </a:lstStyle>
          <a:p>
            <a:pPr marL="0" lvl="0"/>
            <a:r>
              <a:rPr lang="en-US"/>
              <a:t>Click to edit Master title style</a:t>
            </a:r>
            <a:endParaRPr lang="en-US" dirty="0"/>
          </a:p>
        </p:txBody>
      </p:sp>
      <p:sp>
        <p:nvSpPr>
          <p:cNvPr id="12" name="Blue stripe" title="&quot;&quot;"/>
          <p:cNvSpPr/>
          <p:nvPr/>
        </p:nvSpPr>
        <p:spPr bwMode="white">
          <a:xfrm>
            <a:off x="8848077" y="0"/>
            <a:ext cx="3331566" cy="1600460"/>
          </a:xfrm>
          <a:prstGeom prst="parallelogram">
            <a:avLst>
              <a:gd name="adj" fmla="val 106557"/>
            </a:avLst>
          </a:prstGeom>
          <a:gradFill flip="none" rotWithShape="1">
            <a:gsLst>
              <a:gs pos="0">
                <a:schemeClr val="accent1">
                  <a:lumMod val="5000"/>
                  <a:lumOff val="95000"/>
                </a:schemeClr>
              </a:gs>
              <a:gs pos="51000">
                <a:schemeClr val="accent2">
                  <a:lumMod val="75000"/>
                </a:schemeClr>
              </a:gs>
              <a:gs pos="100000">
                <a:schemeClr val="accent3">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p>
        </p:txBody>
      </p:sp>
    </p:spTree>
    <p:extLst>
      <p:ext uri="{BB962C8B-B14F-4D97-AF65-F5344CB8AC3E}">
        <p14:creationId xmlns:p14="http://schemas.microsoft.com/office/powerpoint/2010/main" val="242404236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reserve="1">
  <p:cSld name="2_Title: Blue gradient with angled white stripes">
    <p:spTree>
      <p:nvGrpSpPr>
        <p:cNvPr id="1" name=""/>
        <p:cNvGrpSpPr/>
        <p:nvPr/>
      </p:nvGrpSpPr>
      <p:grpSpPr>
        <a:xfrm>
          <a:off x="0" y="0"/>
          <a:ext cx="0" cy="0"/>
          <a:chOff x="0" y="0"/>
          <a:chExt cx="0" cy="0"/>
        </a:xfrm>
      </p:grpSpPr>
      <p:sp>
        <p:nvSpPr>
          <p:cNvPr id="18" name="Dark blue background" title="&quot;&quot;"/>
          <p:cNvSpPr/>
          <p:nvPr/>
        </p:nvSpPr>
        <p:spPr bwMode="white">
          <a:xfrm>
            <a:off x="0" y="0"/>
            <a:ext cx="12192000" cy="1600200"/>
          </a:xfrm>
          <a:prstGeom prst="rect">
            <a:avLst/>
          </a:prstGeom>
          <a:gradFill flip="none" rotWithShape="1">
            <a:gsLst>
              <a:gs pos="0">
                <a:schemeClr val="accent1">
                  <a:lumMod val="5000"/>
                  <a:lumOff val="95000"/>
                </a:schemeClr>
              </a:gs>
              <a:gs pos="57000">
                <a:schemeClr val="accent2">
                  <a:lumMod val="75000"/>
                </a:schemeClr>
              </a:gs>
              <a:gs pos="100000">
                <a:schemeClr val="accent3">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Slide number"/>
          <p:cNvSpPr>
            <a:spLocks noGrp="1"/>
          </p:cNvSpPr>
          <p:nvPr>
            <p:ph type="sldNum" sz="quarter" idx="4"/>
          </p:nvPr>
        </p:nvSpPr>
        <p:spPr>
          <a:xfrm>
            <a:off x="8737600" y="6553200"/>
            <a:ext cx="2844800" cy="228600"/>
          </a:xfrm>
          <a:prstGeom prst="rect">
            <a:avLst/>
          </a:prstGeom>
        </p:spPr>
        <p:txBody>
          <a:bodyPr vert="horz" lIns="91440" tIns="45720" rIns="91440" bIns="45720" rtlCol="0" anchor="ctr"/>
          <a:lstStyle>
            <a:lvl1pPr algn="r">
              <a:defRPr sz="2000" b="0">
                <a:solidFill>
                  <a:srgbClr val="767676"/>
                </a:solidFill>
                <a:latin typeface="+mn-lt"/>
              </a:defRPr>
            </a:lvl1pPr>
          </a:lstStyle>
          <a:p>
            <a:fld id="{E70893D5-7616-445B-8D3F-81F090936AA1}" type="slidenum">
              <a:rPr lang="en-US" altLang="en-US" smtClean="0"/>
              <a:pPr/>
              <a:t>‹#›</a:t>
            </a:fld>
            <a:endParaRPr lang="en-US" altLang="en-US" dirty="0"/>
          </a:p>
        </p:txBody>
      </p:sp>
      <p:sp>
        <p:nvSpPr>
          <p:cNvPr id="14" name="Footer"/>
          <p:cNvSpPr>
            <a:spLocks noGrp="1"/>
          </p:cNvSpPr>
          <p:nvPr>
            <p:ph type="ftr" sz="quarter" idx="3"/>
          </p:nvPr>
        </p:nvSpPr>
        <p:spPr>
          <a:xfrm>
            <a:off x="609600" y="6553200"/>
            <a:ext cx="8026400" cy="228600"/>
          </a:xfrm>
          <a:prstGeom prst="rect">
            <a:avLst/>
          </a:prstGeom>
        </p:spPr>
        <p:txBody>
          <a:bodyPr vert="horz" lIns="91440" tIns="45720" rIns="91440" bIns="45720" rtlCol="0" anchor="ctr"/>
          <a:lstStyle>
            <a:lvl1pPr marL="0" algn="l" defTabSz="914400" rtl="0" eaLnBrk="1" latinLnBrk="0" hangingPunct="1">
              <a:defRPr lang="en-US" sz="1200" kern="1200" smtClean="0">
                <a:solidFill>
                  <a:srgbClr val="767676"/>
                </a:solidFill>
                <a:latin typeface="Segoe UI Light" panose="020B0502040204020203" pitchFamily="34" charset="0"/>
                <a:ea typeface="+mn-ea"/>
                <a:cs typeface="Segoe UI Light" panose="020B0502040204020203" pitchFamily="34" charset="0"/>
              </a:defRPr>
            </a:lvl1pPr>
          </a:lstStyle>
          <a:p>
            <a:endParaRPr lang="da-DK" dirty="0"/>
          </a:p>
        </p:txBody>
      </p:sp>
      <p:sp>
        <p:nvSpPr>
          <p:cNvPr id="6" name="Internal use message"/>
          <p:cNvSpPr/>
          <p:nvPr/>
        </p:nvSpPr>
        <p:spPr>
          <a:xfrm>
            <a:off x="609600" y="5708996"/>
            <a:ext cx="5257800" cy="463204"/>
          </a:xfrm>
          <a:prstGeom prst="rect">
            <a:avLst/>
          </a:prstGeom>
        </p:spPr>
        <p:txBody>
          <a:bodyPr wrap="square">
            <a:spAutoFit/>
          </a:bodyPr>
          <a:lstStyle/>
          <a:p>
            <a:pPr>
              <a:lnSpc>
                <a:spcPct val="120000"/>
              </a:lnSpc>
              <a:spcAft>
                <a:spcPts val="300"/>
              </a:spcAft>
            </a:pPr>
            <a:r>
              <a:rPr lang="en-US" sz="900" dirty="0">
                <a:solidFill>
                  <a:schemeClr val="tx1">
                    <a:lumMod val="75000"/>
                    <a:lumOff val="25000"/>
                  </a:schemeClr>
                </a:solidFill>
                <a:ea typeface="Verdana" pitchFamily="34" charset="0"/>
                <a:cs typeface="Verdana" pitchFamily="34" charset="0"/>
              </a:rPr>
              <a:t>Centers for Medicare &amp; Medicaid Services | Center for Medicare &amp; Medicaid Innovation</a:t>
            </a:r>
          </a:p>
          <a:p>
            <a:pPr>
              <a:lnSpc>
                <a:spcPct val="120000"/>
              </a:lnSpc>
            </a:pPr>
            <a:r>
              <a:rPr lang="en-US" sz="900" b="1" dirty="0">
                <a:solidFill>
                  <a:schemeClr val="tx1">
                    <a:lumMod val="75000"/>
                    <a:lumOff val="25000"/>
                  </a:schemeClr>
                </a:solidFill>
                <a:ea typeface="Verdana" pitchFamily="34" charset="0"/>
                <a:cs typeface="Verdana" pitchFamily="34" charset="0"/>
              </a:rPr>
              <a:t>This information has not been disclosed to the public. It may be privileged and confidential. </a:t>
            </a:r>
          </a:p>
        </p:txBody>
      </p:sp>
      <p:sp>
        <p:nvSpPr>
          <p:cNvPr id="3" name="Subtitle, author"/>
          <p:cNvSpPr>
            <a:spLocks noGrp="1"/>
          </p:cNvSpPr>
          <p:nvPr>
            <p:ph type="subTitle" idx="1"/>
          </p:nvPr>
        </p:nvSpPr>
        <p:spPr>
          <a:xfrm>
            <a:off x="609600" y="2590800"/>
            <a:ext cx="5486400" cy="348813"/>
          </a:xfrm>
        </p:spPr>
        <p:txBody>
          <a:bodyPr wrap="square">
            <a:spAutoFit/>
          </a:bodyPr>
          <a:lstStyle>
            <a:lvl1pPr marL="0" indent="0">
              <a:buNone/>
              <a:defRPr lang="en-US" sz="1600">
                <a:solidFill>
                  <a:srgbClr val="767676"/>
                </a:solidFill>
                <a:latin typeface="+mn-lt"/>
                <a:ea typeface="+mn-ea"/>
                <a:cs typeface="+mn-cs"/>
              </a:defRPr>
            </a:lvl1pPr>
          </a:lstStyle>
          <a:p>
            <a:pPr marL="0" lvl="0">
              <a:lnSpc>
                <a:spcPts val="2000"/>
              </a:lnSpc>
            </a:pPr>
            <a:r>
              <a:rPr lang="en-US"/>
              <a:t>Click to edit Master subtitle style</a:t>
            </a:r>
            <a:endParaRPr lang="en-US" dirty="0"/>
          </a:p>
        </p:txBody>
      </p:sp>
      <p:sp>
        <p:nvSpPr>
          <p:cNvPr id="2" name="Title of deck"/>
          <p:cNvSpPr>
            <a:spLocks noGrp="1"/>
          </p:cNvSpPr>
          <p:nvPr>
            <p:ph type="ctrTitle"/>
          </p:nvPr>
        </p:nvSpPr>
        <p:spPr>
          <a:xfrm>
            <a:off x="609600" y="2048069"/>
            <a:ext cx="5486400" cy="457200"/>
          </a:xfrm>
          <a:noFill/>
        </p:spPr>
        <p:txBody>
          <a:bodyPr vert="horz" lIns="91440" tIns="45720" rIns="91440" bIns="45720" rtlCol="0" anchor="ctr">
            <a:noAutofit/>
          </a:bodyPr>
          <a:lstStyle>
            <a:lvl1pPr>
              <a:defRPr lang="en-US" sz="2800" b="1">
                <a:solidFill>
                  <a:schemeClr val="tx2">
                    <a:lumMod val="75000"/>
                  </a:schemeClr>
                </a:solidFill>
                <a:latin typeface="Segoe UI Light" panose="020B0502040204020203" pitchFamily="34" charset="0"/>
                <a:cs typeface="Segoe UI Light" panose="020B0502040204020203" pitchFamily="34" charset="0"/>
              </a:defRPr>
            </a:lvl1pPr>
          </a:lstStyle>
          <a:p>
            <a:pPr marL="0" lvl="0"/>
            <a:r>
              <a:rPr lang="en-US"/>
              <a:t>Click to edit Master title style</a:t>
            </a:r>
            <a:endParaRPr lang="en-US" dirty="0"/>
          </a:p>
        </p:txBody>
      </p:sp>
    </p:spTree>
    <p:extLst>
      <p:ext uri="{BB962C8B-B14F-4D97-AF65-F5344CB8AC3E}">
        <p14:creationId xmlns:p14="http://schemas.microsoft.com/office/powerpoint/2010/main" val="324332375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type="title" preserve="1">
  <p:cSld name="Title: Blue gradient with angled white stripes">
    <p:spTree>
      <p:nvGrpSpPr>
        <p:cNvPr id="1" name=""/>
        <p:cNvGrpSpPr/>
        <p:nvPr/>
      </p:nvGrpSpPr>
      <p:grpSpPr>
        <a:xfrm>
          <a:off x="0" y="0"/>
          <a:ext cx="0" cy="0"/>
          <a:chOff x="0" y="0"/>
          <a:chExt cx="0" cy="0"/>
        </a:xfrm>
      </p:grpSpPr>
      <p:sp>
        <p:nvSpPr>
          <p:cNvPr id="18" name="Dark blue background" title="&quot;&quot;"/>
          <p:cNvSpPr/>
          <p:nvPr/>
        </p:nvSpPr>
        <p:spPr bwMode="white">
          <a:xfrm>
            <a:off x="0" y="0"/>
            <a:ext cx="12192000" cy="1600200"/>
          </a:xfrm>
          <a:prstGeom prst="rect">
            <a:avLst/>
          </a:prstGeom>
          <a:gradFill flip="none" rotWithShape="1">
            <a:gsLst>
              <a:gs pos="0">
                <a:schemeClr val="accent1">
                  <a:lumMod val="5000"/>
                  <a:lumOff val="95000"/>
                </a:schemeClr>
              </a:gs>
              <a:gs pos="57000">
                <a:schemeClr val="accent2">
                  <a:lumMod val="75000"/>
                </a:schemeClr>
              </a:gs>
              <a:gs pos="100000">
                <a:schemeClr val="accent3">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Slide number"/>
          <p:cNvSpPr>
            <a:spLocks noGrp="1"/>
          </p:cNvSpPr>
          <p:nvPr>
            <p:ph type="sldNum" sz="quarter" idx="4"/>
          </p:nvPr>
        </p:nvSpPr>
        <p:spPr>
          <a:xfrm>
            <a:off x="8737600" y="6553200"/>
            <a:ext cx="2844800" cy="228600"/>
          </a:xfrm>
          <a:prstGeom prst="rect">
            <a:avLst/>
          </a:prstGeom>
        </p:spPr>
        <p:txBody>
          <a:bodyPr vert="horz" lIns="91440" tIns="45720" rIns="91440" bIns="45720" rtlCol="0" anchor="ctr"/>
          <a:lstStyle>
            <a:lvl1pPr algn="r">
              <a:defRPr sz="2000" b="0">
                <a:solidFill>
                  <a:srgbClr val="767676"/>
                </a:solidFill>
                <a:latin typeface="+mn-lt"/>
              </a:defRPr>
            </a:lvl1pPr>
          </a:lstStyle>
          <a:p>
            <a:fld id="{E70893D5-7616-445B-8D3F-81F090936AA1}" type="slidenum">
              <a:rPr lang="en-US" altLang="en-US" smtClean="0"/>
              <a:pPr/>
              <a:t>‹#›</a:t>
            </a:fld>
            <a:endParaRPr lang="en-US" altLang="en-US" dirty="0"/>
          </a:p>
        </p:txBody>
      </p:sp>
      <p:sp>
        <p:nvSpPr>
          <p:cNvPr id="14" name="Footer"/>
          <p:cNvSpPr>
            <a:spLocks noGrp="1"/>
          </p:cNvSpPr>
          <p:nvPr>
            <p:ph type="ftr" sz="quarter" idx="3"/>
          </p:nvPr>
        </p:nvSpPr>
        <p:spPr>
          <a:xfrm>
            <a:off x="609600" y="6553200"/>
            <a:ext cx="8026400" cy="228600"/>
          </a:xfrm>
          <a:prstGeom prst="rect">
            <a:avLst/>
          </a:prstGeom>
        </p:spPr>
        <p:txBody>
          <a:bodyPr vert="horz" lIns="91440" tIns="45720" rIns="91440" bIns="45720" rtlCol="0" anchor="ctr"/>
          <a:lstStyle>
            <a:lvl1pPr marL="0" algn="l" defTabSz="914400" rtl="0" eaLnBrk="1" latinLnBrk="0" hangingPunct="1">
              <a:defRPr lang="en-US" sz="1200" kern="1200" smtClean="0">
                <a:solidFill>
                  <a:srgbClr val="767676"/>
                </a:solidFill>
                <a:latin typeface="Segoe UI Light" panose="020B0502040204020203" pitchFamily="34" charset="0"/>
                <a:ea typeface="+mn-ea"/>
                <a:cs typeface="Segoe UI Light" panose="020B0502040204020203" pitchFamily="34" charset="0"/>
              </a:defRPr>
            </a:lvl1pPr>
          </a:lstStyle>
          <a:p>
            <a:endParaRPr lang="da-DK" dirty="0"/>
          </a:p>
        </p:txBody>
      </p:sp>
      <p:sp>
        <p:nvSpPr>
          <p:cNvPr id="6" name="Internal use message"/>
          <p:cNvSpPr/>
          <p:nvPr/>
        </p:nvSpPr>
        <p:spPr>
          <a:xfrm>
            <a:off x="609600" y="5708996"/>
            <a:ext cx="5257800" cy="463204"/>
          </a:xfrm>
          <a:prstGeom prst="rect">
            <a:avLst/>
          </a:prstGeom>
        </p:spPr>
        <p:txBody>
          <a:bodyPr wrap="square">
            <a:spAutoFit/>
          </a:bodyPr>
          <a:lstStyle/>
          <a:p>
            <a:pPr>
              <a:lnSpc>
                <a:spcPct val="120000"/>
              </a:lnSpc>
              <a:spcAft>
                <a:spcPts val="300"/>
              </a:spcAft>
            </a:pPr>
            <a:r>
              <a:rPr lang="en-US" sz="900" dirty="0">
                <a:solidFill>
                  <a:schemeClr val="tx1">
                    <a:lumMod val="75000"/>
                    <a:lumOff val="25000"/>
                  </a:schemeClr>
                </a:solidFill>
                <a:ea typeface="Verdana" pitchFamily="34" charset="0"/>
                <a:cs typeface="Verdana" pitchFamily="34" charset="0"/>
              </a:rPr>
              <a:t>Centers for Medicare &amp; Medicaid Services | Center for Medicare &amp; Medicaid Innovation</a:t>
            </a:r>
          </a:p>
          <a:p>
            <a:pPr>
              <a:lnSpc>
                <a:spcPct val="120000"/>
              </a:lnSpc>
            </a:pPr>
            <a:r>
              <a:rPr lang="en-US" sz="900" b="1" dirty="0">
                <a:solidFill>
                  <a:schemeClr val="tx1">
                    <a:lumMod val="75000"/>
                    <a:lumOff val="25000"/>
                  </a:schemeClr>
                </a:solidFill>
                <a:ea typeface="Verdana" pitchFamily="34" charset="0"/>
                <a:cs typeface="Verdana" pitchFamily="34" charset="0"/>
              </a:rPr>
              <a:t>This information has not been disclosed to the public. It may be privileged and confidential. </a:t>
            </a:r>
          </a:p>
        </p:txBody>
      </p:sp>
      <p:sp>
        <p:nvSpPr>
          <p:cNvPr id="3" name="Subtitle, author"/>
          <p:cNvSpPr>
            <a:spLocks noGrp="1"/>
          </p:cNvSpPr>
          <p:nvPr>
            <p:ph type="subTitle" idx="1"/>
          </p:nvPr>
        </p:nvSpPr>
        <p:spPr>
          <a:xfrm>
            <a:off x="609600" y="2590800"/>
            <a:ext cx="5486400" cy="348813"/>
          </a:xfrm>
        </p:spPr>
        <p:txBody>
          <a:bodyPr wrap="square">
            <a:spAutoFit/>
          </a:bodyPr>
          <a:lstStyle>
            <a:lvl1pPr marL="0" indent="0">
              <a:buNone/>
              <a:defRPr lang="en-US" sz="1600">
                <a:solidFill>
                  <a:srgbClr val="767676"/>
                </a:solidFill>
                <a:latin typeface="+mn-lt"/>
                <a:ea typeface="+mn-ea"/>
                <a:cs typeface="+mn-cs"/>
              </a:defRPr>
            </a:lvl1pPr>
          </a:lstStyle>
          <a:p>
            <a:pPr marL="0" lvl="0">
              <a:lnSpc>
                <a:spcPts val="2000"/>
              </a:lnSpc>
            </a:pPr>
            <a:r>
              <a:rPr lang="en-US"/>
              <a:t>Click to edit Master subtitle style</a:t>
            </a:r>
            <a:endParaRPr lang="en-US" dirty="0"/>
          </a:p>
        </p:txBody>
      </p:sp>
      <p:sp>
        <p:nvSpPr>
          <p:cNvPr id="2" name="Title of deck"/>
          <p:cNvSpPr>
            <a:spLocks noGrp="1"/>
          </p:cNvSpPr>
          <p:nvPr>
            <p:ph type="ctrTitle"/>
          </p:nvPr>
        </p:nvSpPr>
        <p:spPr>
          <a:xfrm>
            <a:off x="609600" y="2048069"/>
            <a:ext cx="5486400" cy="457200"/>
          </a:xfrm>
          <a:noFill/>
        </p:spPr>
        <p:txBody>
          <a:bodyPr vert="horz" lIns="91440" tIns="45720" rIns="91440" bIns="45720" rtlCol="0" anchor="ctr">
            <a:noAutofit/>
          </a:bodyPr>
          <a:lstStyle>
            <a:lvl1pPr>
              <a:defRPr lang="en-US" sz="2800" b="1">
                <a:solidFill>
                  <a:schemeClr val="tx2">
                    <a:lumMod val="75000"/>
                  </a:schemeClr>
                </a:solidFill>
                <a:latin typeface="Segoe UI Light" panose="020B0502040204020203" pitchFamily="34" charset="0"/>
                <a:cs typeface="Segoe UI Light" panose="020B0502040204020203" pitchFamily="34" charset="0"/>
              </a:defRPr>
            </a:lvl1pPr>
          </a:lstStyle>
          <a:p>
            <a:pPr marL="0" lvl="0"/>
            <a:r>
              <a:rPr lang="en-US"/>
              <a:t>Click to edit Master title style</a:t>
            </a:r>
            <a:endParaRPr lang="en-US" dirty="0"/>
          </a:p>
        </p:txBody>
      </p:sp>
      <p:sp>
        <p:nvSpPr>
          <p:cNvPr id="16" name="Blue stripe" title="&quot;&quot;"/>
          <p:cNvSpPr/>
          <p:nvPr/>
        </p:nvSpPr>
        <p:spPr bwMode="white">
          <a:xfrm>
            <a:off x="8848077" y="0"/>
            <a:ext cx="3331566" cy="1600460"/>
          </a:xfrm>
          <a:prstGeom prst="parallelogram">
            <a:avLst>
              <a:gd name="adj" fmla="val 106557"/>
            </a:avLst>
          </a:prstGeom>
          <a:gradFill flip="none" rotWithShape="1">
            <a:gsLst>
              <a:gs pos="0">
                <a:schemeClr val="accent1">
                  <a:lumMod val="5000"/>
                  <a:lumOff val="95000"/>
                </a:schemeClr>
              </a:gs>
              <a:gs pos="57000">
                <a:schemeClr val="accent2">
                  <a:lumMod val="75000"/>
                </a:schemeClr>
              </a:gs>
              <a:gs pos="100000">
                <a:schemeClr val="accent3">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p>
        </p:txBody>
      </p:sp>
    </p:spTree>
    <p:extLst>
      <p:ext uri="{BB962C8B-B14F-4D97-AF65-F5344CB8AC3E}">
        <p14:creationId xmlns:p14="http://schemas.microsoft.com/office/powerpoint/2010/main" val="37614454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ontent: Plain">
    <p:spTree>
      <p:nvGrpSpPr>
        <p:cNvPr id="1" name=""/>
        <p:cNvGrpSpPr/>
        <p:nvPr/>
      </p:nvGrpSpPr>
      <p:grpSpPr>
        <a:xfrm>
          <a:off x="0" y="0"/>
          <a:ext cx="0" cy="0"/>
          <a:chOff x="0" y="0"/>
          <a:chExt cx="0" cy="0"/>
        </a:xfrm>
      </p:grpSpPr>
      <p:cxnSp>
        <p:nvCxnSpPr>
          <p:cNvPr id="7" name="Title border line" title="&quot;&quot;"/>
          <p:cNvCxnSpPr/>
          <p:nvPr/>
        </p:nvCxnSpPr>
        <p:spPr bwMode="gray">
          <a:xfrm>
            <a:off x="0" y="567265"/>
            <a:ext cx="60960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9" name="Slide number"/>
          <p:cNvSpPr>
            <a:spLocks noGrp="1"/>
          </p:cNvSpPr>
          <p:nvPr>
            <p:ph type="sldNum" sz="quarter" idx="4"/>
          </p:nvPr>
        </p:nvSpPr>
        <p:spPr>
          <a:xfrm>
            <a:off x="8737600" y="6553200"/>
            <a:ext cx="2844800" cy="228600"/>
          </a:xfrm>
          <a:prstGeom prst="rect">
            <a:avLst/>
          </a:prstGeom>
        </p:spPr>
        <p:txBody>
          <a:bodyPr vert="horz" lIns="91440" tIns="45720" rIns="91440" bIns="45720" rtlCol="0" anchor="ctr"/>
          <a:lstStyle>
            <a:lvl1pPr algn="r">
              <a:defRPr sz="2000" b="0">
                <a:solidFill>
                  <a:srgbClr val="767676"/>
                </a:solidFill>
                <a:latin typeface="+mn-lt"/>
              </a:defRPr>
            </a:lvl1pPr>
          </a:lstStyle>
          <a:p>
            <a:fld id="{E70893D5-7616-445B-8D3F-81F090936AA1}" type="slidenum">
              <a:rPr lang="en-US" altLang="en-US" smtClean="0"/>
              <a:pPr/>
              <a:t>‹#›</a:t>
            </a:fld>
            <a:endParaRPr lang="en-US" altLang="en-US" dirty="0"/>
          </a:p>
        </p:txBody>
      </p:sp>
      <p:sp>
        <p:nvSpPr>
          <p:cNvPr id="18" name="Footer"/>
          <p:cNvSpPr>
            <a:spLocks noGrp="1"/>
          </p:cNvSpPr>
          <p:nvPr>
            <p:ph type="ftr" sz="quarter" idx="3"/>
          </p:nvPr>
        </p:nvSpPr>
        <p:spPr>
          <a:xfrm>
            <a:off x="609600" y="6553200"/>
            <a:ext cx="8026400" cy="228600"/>
          </a:xfrm>
          <a:prstGeom prst="rect">
            <a:avLst/>
          </a:prstGeom>
        </p:spPr>
        <p:txBody>
          <a:bodyPr vert="horz" lIns="91440" tIns="45720" rIns="91440" bIns="45720" rtlCol="0" anchor="ctr"/>
          <a:lstStyle>
            <a:lvl1pPr marL="0" algn="l" defTabSz="914400" rtl="0" eaLnBrk="1" latinLnBrk="0" hangingPunct="1">
              <a:defRPr lang="en-US" sz="1200" kern="1200" smtClean="0">
                <a:solidFill>
                  <a:srgbClr val="767676"/>
                </a:solidFill>
                <a:latin typeface="Segoe UI Light" panose="020B0502040204020203" pitchFamily="34" charset="0"/>
                <a:ea typeface="+mn-ea"/>
                <a:cs typeface="Segoe UI Light" panose="020B0502040204020203" pitchFamily="34" charset="0"/>
              </a:defRPr>
            </a:lvl1pPr>
          </a:lstStyle>
          <a:p>
            <a:endParaRPr lang="da-DK" dirty="0"/>
          </a:p>
        </p:txBody>
      </p:sp>
      <p:sp>
        <p:nvSpPr>
          <p:cNvPr id="9" name="Statement 2"/>
          <p:cNvSpPr>
            <a:spLocks noGrp="1"/>
          </p:cNvSpPr>
          <p:nvPr>
            <p:ph idx="10"/>
          </p:nvPr>
        </p:nvSpPr>
        <p:spPr>
          <a:xfrm>
            <a:off x="6248400" y="685800"/>
            <a:ext cx="5469467" cy="5486402"/>
          </a:xfrm>
        </p:spPr>
        <p:txBody>
          <a:bodyPr>
            <a:noAutofit/>
          </a:bodyPr>
          <a:lstStyle>
            <a:lvl1pPr>
              <a:lnSpc>
                <a:spcPct val="120000"/>
              </a:lnSpc>
              <a:spcBef>
                <a:spcPts val="0"/>
              </a:spcBef>
              <a:spcAft>
                <a:spcPts val="600"/>
              </a:spcAft>
              <a:defRPr sz="1600" b="0">
                <a:solidFill>
                  <a:schemeClr val="tx1">
                    <a:lumMod val="75000"/>
                    <a:lumOff val="25000"/>
                  </a:schemeClr>
                </a:solidFill>
                <a:latin typeface="Segoe UI" panose="020B0502040204020203" pitchFamily="34" charset="0"/>
                <a:ea typeface="Segoe UI" panose="020B0502040204020203" pitchFamily="34" charset="0"/>
                <a:cs typeface="Segoe UI" panose="020B0502040204020203" pitchFamily="34" charset="0"/>
              </a:defRPr>
            </a:lvl1pPr>
            <a:lvl2pPr>
              <a:lnSpc>
                <a:spcPct val="120000"/>
              </a:lnSpc>
              <a:spcBef>
                <a:spcPts val="0"/>
              </a:spcBef>
              <a:spcAft>
                <a:spcPts val="600"/>
              </a:spcAft>
              <a:defRPr sz="1400">
                <a:solidFill>
                  <a:schemeClr val="tx1">
                    <a:lumMod val="90000"/>
                    <a:lumOff val="10000"/>
                  </a:schemeClr>
                </a:solidFill>
                <a:latin typeface="Segoe UI" panose="020B0502040204020203" pitchFamily="34" charset="0"/>
                <a:ea typeface="Segoe UI" panose="020B0502040204020203" pitchFamily="34" charset="0"/>
                <a:cs typeface="Segoe UI" panose="020B0502040204020203" pitchFamily="34" charset="0"/>
              </a:defRPr>
            </a:lvl2pPr>
            <a:lvl3pPr>
              <a:defRPr>
                <a:latin typeface="Segoe UI" panose="020B0502040204020203" pitchFamily="34" charset="0"/>
                <a:ea typeface="Segoe UI" panose="020B0502040204020203" pitchFamily="34" charset="0"/>
                <a:cs typeface="Segoe UI" panose="020B0502040204020203" pitchFamily="34" charset="0"/>
              </a:defRPr>
            </a:lvl3pPr>
            <a:lvl4pPr>
              <a:defRPr>
                <a:latin typeface="Segoe UI" panose="020B0502040204020203" pitchFamily="34" charset="0"/>
                <a:ea typeface="Segoe UI" panose="020B0502040204020203" pitchFamily="34" charset="0"/>
                <a:cs typeface="Segoe UI" panose="020B0502040204020203" pitchFamily="34" charset="0"/>
              </a:defRPr>
            </a:lvl4pPr>
            <a:lvl5pPr>
              <a:defRPr>
                <a:latin typeface="Segoe UI" panose="020B0502040204020203" pitchFamily="34" charset="0"/>
                <a:ea typeface="Segoe UI" panose="020B0502040204020203" pitchFamily="34" charset="0"/>
                <a:cs typeface="Segoe UI" panose="020B0502040204020203" pitchFamily="34" charset="0"/>
              </a:defRPr>
            </a:lvl5pPr>
          </a:lstStyle>
          <a:p>
            <a:pPr lvl="0"/>
            <a:r>
              <a:rPr lang="en-US"/>
              <a:t>Click to edit Master text styles</a:t>
            </a:r>
          </a:p>
          <a:p>
            <a:pPr lvl="1"/>
            <a:r>
              <a:rPr lang="en-US"/>
              <a:t>Second level</a:t>
            </a:r>
          </a:p>
        </p:txBody>
      </p:sp>
      <p:sp>
        <p:nvSpPr>
          <p:cNvPr id="8" name="Statement 1"/>
          <p:cNvSpPr>
            <a:spLocks noGrp="1"/>
          </p:cNvSpPr>
          <p:nvPr>
            <p:ph idx="1"/>
          </p:nvPr>
        </p:nvSpPr>
        <p:spPr>
          <a:xfrm>
            <a:off x="609599" y="685801"/>
            <a:ext cx="5469467" cy="5486400"/>
          </a:xfrm>
        </p:spPr>
        <p:txBody>
          <a:bodyPr>
            <a:noAutofit/>
          </a:bodyPr>
          <a:lstStyle>
            <a:lvl1pPr>
              <a:lnSpc>
                <a:spcPct val="120000"/>
              </a:lnSpc>
              <a:spcBef>
                <a:spcPts val="0"/>
              </a:spcBef>
              <a:spcAft>
                <a:spcPts val="600"/>
              </a:spcAft>
              <a:defRPr sz="2800" b="0">
                <a:latin typeface="Segoe UI" panose="020B0502040204020203" pitchFamily="34" charset="0"/>
                <a:ea typeface="Segoe UI" panose="020B0502040204020203" pitchFamily="34" charset="0"/>
                <a:cs typeface="Segoe UI" panose="020B0502040204020203" pitchFamily="34" charset="0"/>
              </a:defRPr>
            </a:lvl1pPr>
            <a:lvl2pPr>
              <a:lnSpc>
                <a:spcPct val="120000"/>
              </a:lnSpc>
              <a:spcBef>
                <a:spcPts val="0"/>
              </a:spcBef>
              <a:spcAft>
                <a:spcPts val="600"/>
              </a:spcAft>
              <a:defRPr>
                <a:latin typeface="Segoe UI" panose="020B0502040204020203" pitchFamily="34" charset="0"/>
                <a:ea typeface="Segoe UI" panose="020B0502040204020203" pitchFamily="34" charset="0"/>
                <a:cs typeface="Segoe UI" panose="020B0502040204020203" pitchFamily="34" charset="0"/>
              </a:defRPr>
            </a:lvl2pPr>
            <a:lvl3pPr>
              <a:defRPr>
                <a:latin typeface="Segoe UI" panose="020B0502040204020203" pitchFamily="34" charset="0"/>
                <a:ea typeface="Segoe UI" panose="020B0502040204020203" pitchFamily="34" charset="0"/>
                <a:cs typeface="Segoe UI" panose="020B0502040204020203" pitchFamily="34" charset="0"/>
              </a:defRPr>
            </a:lvl3pPr>
            <a:lvl4pPr>
              <a:defRPr>
                <a:latin typeface="Segoe UI" panose="020B0502040204020203" pitchFamily="34" charset="0"/>
                <a:ea typeface="Segoe UI" panose="020B0502040204020203" pitchFamily="34" charset="0"/>
                <a:cs typeface="Segoe UI" panose="020B0502040204020203" pitchFamily="34" charset="0"/>
              </a:defRPr>
            </a:lvl4pPr>
            <a:lvl5pPr>
              <a:defRPr>
                <a:latin typeface="Segoe UI" panose="020B0502040204020203" pitchFamily="34" charset="0"/>
                <a:ea typeface="Segoe UI" panose="020B0502040204020203" pitchFamily="34" charset="0"/>
                <a:cs typeface="Segoe UI" panose="020B0502040204020203" pitchFamily="34" charset="0"/>
              </a:defRPr>
            </a:lvl5pPr>
          </a:lstStyle>
          <a:p>
            <a:pPr lvl="0"/>
            <a:r>
              <a:rPr lang="en-US"/>
              <a:t>Click to edit Master text styles</a:t>
            </a:r>
          </a:p>
          <a:p>
            <a:pPr lvl="1"/>
            <a:r>
              <a:rPr lang="en-US"/>
              <a:t>Second level</a:t>
            </a:r>
          </a:p>
        </p:txBody>
      </p:sp>
      <p:sp>
        <p:nvSpPr>
          <p:cNvPr id="2" name="Title of slide"/>
          <p:cNvSpPr>
            <a:spLocks noGrp="1"/>
          </p:cNvSpPr>
          <p:nvPr>
            <p:ph type="title"/>
          </p:nvPr>
        </p:nvSpPr>
        <p:spPr>
          <a:xfrm>
            <a:off x="609600" y="182031"/>
            <a:ext cx="5469467" cy="380999"/>
          </a:xfrm>
        </p:spPr>
        <p:txBody>
          <a:bodyPr>
            <a:noAutofit/>
          </a:bodyPr>
          <a:lstStyle>
            <a:lvl1pPr algn="l">
              <a:defRPr sz="2400" b="1">
                <a:solidFill>
                  <a:schemeClr val="tx1">
                    <a:lumMod val="75000"/>
                    <a:lumOff val="25000"/>
                  </a:schemeClr>
                </a:solidFill>
                <a:latin typeface="Segoe UI Light" panose="020B0502040204020203" pitchFamily="34" charset="0"/>
                <a:ea typeface="Segoe UI Light" panose="020B0502040204020203" pitchFamily="34" charset="0"/>
                <a:cs typeface="Segoe UI Light" panose="020B0502040204020203"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48267366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F594BE-F275-4272-BA5D-52F439B54D8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4E7B83D-7DB4-33C6-4F82-658EC4F78B4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9242A9A-5D4C-5E30-BFAB-03CEE2619090}"/>
              </a:ext>
            </a:extLst>
          </p:cNvPr>
          <p:cNvSpPr>
            <a:spLocks noGrp="1"/>
          </p:cNvSpPr>
          <p:nvPr>
            <p:ph type="dt" sz="half" idx="10"/>
          </p:nvPr>
        </p:nvSpPr>
        <p:spPr/>
        <p:txBody>
          <a:bodyPr/>
          <a:lstStyle/>
          <a:p>
            <a:fld id="{3B5C3E1A-E3FD-40CE-99DB-DA81D1064967}" type="datetimeFigureOut">
              <a:rPr lang="en-US" smtClean="0"/>
              <a:t>08/15/2024</a:t>
            </a:fld>
            <a:endParaRPr lang="en-US"/>
          </a:p>
        </p:txBody>
      </p:sp>
      <p:sp>
        <p:nvSpPr>
          <p:cNvPr id="5" name="Footer Placeholder 4">
            <a:extLst>
              <a:ext uri="{FF2B5EF4-FFF2-40B4-BE49-F238E27FC236}">
                <a16:creationId xmlns:a16="http://schemas.microsoft.com/office/drawing/2014/main" id="{3E0CE19C-DF1D-7BE7-4478-0925EC3836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FC4D77-37CB-BA1A-F0BE-22076455BA80}"/>
              </a:ext>
            </a:extLst>
          </p:cNvPr>
          <p:cNvSpPr>
            <a:spLocks noGrp="1"/>
          </p:cNvSpPr>
          <p:nvPr>
            <p:ph type="sldNum" sz="quarter" idx="12"/>
          </p:nvPr>
        </p:nvSpPr>
        <p:spPr/>
        <p:txBody>
          <a:bodyPr/>
          <a:lstStyle/>
          <a:p>
            <a:fld id="{594769F9-4C39-4A45-92A1-2E66F597B9A8}" type="slidenum">
              <a:rPr lang="en-US" smtClean="0"/>
              <a:t>‹#›</a:t>
            </a:fld>
            <a:endParaRPr lang="en-US"/>
          </a:p>
        </p:txBody>
      </p:sp>
    </p:spTree>
    <p:extLst>
      <p:ext uri="{BB962C8B-B14F-4D97-AF65-F5344CB8AC3E}">
        <p14:creationId xmlns:p14="http://schemas.microsoft.com/office/powerpoint/2010/main" val="107254414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Content: blue title bar">
    <p:spTree>
      <p:nvGrpSpPr>
        <p:cNvPr id="1" name=""/>
        <p:cNvGrpSpPr/>
        <p:nvPr/>
      </p:nvGrpSpPr>
      <p:grpSpPr>
        <a:xfrm>
          <a:off x="0" y="0"/>
          <a:ext cx="0" cy="0"/>
          <a:chOff x="0" y="0"/>
          <a:chExt cx="0" cy="0"/>
        </a:xfrm>
      </p:grpSpPr>
      <p:sp>
        <p:nvSpPr>
          <p:cNvPr id="7" name="Blue title background"/>
          <p:cNvSpPr/>
          <p:nvPr/>
        </p:nvSpPr>
        <p:spPr bwMode="white">
          <a:xfrm>
            <a:off x="0" y="0"/>
            <a:ext cx="12192000" cy="6858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Slide number"/>
          <p:cNvSpPr>
            <a:spLocks noGrp="1"/>
          </p:cNvSpPr>
          <p:nvPr>
            <p:ph type="sldNum" sz="quarter" idx="4"/>
          </p:nvPr>
        </p:nvSpPr>
        <p:spPr>
          <a:xfrm>
            <a:off x="8737600" y="6553200"/>
            <a:ext cx="2844800" cy="228600"/>
          </a:xfrm>
          <a:prstGeom prst="rect">
            <a:avLst/>
          </a:prstGeom>
        </p:spPr>
        <p:txBody>
          <a:bodyPr vert="horz" lIns="91440" tIns="45720" rIns="91440" bIns="45720" rtlCol="0" anchor="ctr"/>
          <a:lstStyle>
            <a:lvl1pPr algn="r">
              <a:defRPr sz="2000" b="0">
                <a:solidFill>
                  <a:srgbClr val="767676"/>
                </a:solidFill>
                <a:latin typeface="+mn-lt"/>
              </a:defRPr>
            </a:lvl1pPr>
          </a:lstStyle>
          <a:p>
            <a:fld id="{E70893D5-7616-445B-8D3F-81F090936AA1}" type="slidenum">
              <a:rPr lang="en-US" altLang="en-US" smtClean="0"/>
              <a:pPr/>
              <a:t>‹#›</a:t>
            </a:fld>
            <a:endParaRPr lang="en-US" altLang="en-US" dirty="0"/>
          </a:p>
        </p:txBody>
      </p:sp>
      <p:sp>
        <p:nvSpPr>
          <p:cNvPr id="18" name="Footer"/>
          <p:cNvSpPr>
            <a:spLocks noGrp="1"/>
          </p:cNvSpPr>
          <p:nvPr>
            <p:ph type="ftr" sz="quarter" idx="3"/>
          </p:nvPr>
        </p:nvSpPr>
        <p:spPr>
          <a:xfrm>
            <a:off x="609600" y="6553200"/>
            <a:ext cx="8026400" cy="228600"/>
          </a:xfrm>
          <a:prstGeom prst="rect">
            <a:avLst/>
          </a:prstGeom>
        </p:spPr>
        <p:txBody>
          <a:bodyPr vert="horz" lIns="91440" tIns="45720" rIns="91440" bIns="45720" rtlCol="0" anchor="ctr"/>
          <a:lstStyle>
            <a:lvl1pPr marL="0" algn="l" defTabSz="914400" rtl="0" eaLnBrk="1" latinLnBrk="0" hangingPunct="1">
              <a:defRPr lang="en-US" sz="1200" kern="1200" smtClean="0">
                <a:solidFill>
                  <a:srgbClr val="767676"/>
                </a:solidFill>
                <a:latin typeface="Segoe UI Light" panose="020B0502040204020203" pitchFamily="34" charset="0"/>
                <a:ea typeface="+mn-ea"/>
                <a:cs typeface="Segoe UI Light" panose="020B0502040204020203" pitchFamily="34" charset="0"/>
              </a:defRPr>
            </a:lvl1pPr>
          </a:lstStyle>
          <a:p>
            <a:endParaRPr lang="da-DK" dirty="0"/>
          </a:p>
        </p:txBody>
      </p:sp>
      <p:sp>
        <p:nvSpPr>
          <p:cNvPr id="9" name="Statement 2"/>
          <p:cNvSpPr>
            <a:spLocks noGrp="1"/>
          </p:cNvSpPr>
          <p:nvPr>
            <p:ph idx="10"/>
          </p:nvPr>
        </p:nvSpPr>
        <p:spPr>
          <a:xfrm>
            <a:off x="6248400" y="745060"/>
            <a:ext cx="5469467" cy="5427141"/>
          </a:xfrm>
        </p:spPr>
        <p:txBody>
          <a:bodyPr>
            <a:noAutofit/>
          </a:bodyPr>
          <a:lstStyle>
            <a:lvl1pPr>
              <a:lnSpc>
                <a:spcPct val="120000"/>
              </a:lnSpc>
              <a:spcBef>
                <a:spcPts val="0"/>
              </a:spcBef>
              <a:spcAft>
                <a:spcPts val="600"/>
              </a:spcAft>
              <a:defRPr sz="1600" b="0">
                <a:solidFill>
                  <a:schemeClr val="tx1">
                    <a:lumMod val="75000"/>
                    <a:lumOff val="25000"/>
                  </a:schemeClr>
                </a:solidFill>
                <a:latin typeface="Segoe UI" panose="020B0502040204020203" pitchFamily="34" charset="0"/>
                <a:ea typeface="Segoe UI" panose="020B0502040204020203" pitchFamily="34" charset="0"/>
                <a:cs typeface="Segoe UI" panose="020B0502040204020203" pitchFamily="34" charset="0"/>
              </a:defRPr>
            </a:lvl1pPr>
            <a:lvl2pPr>
              <a:lnSpc>
                <a:spcPct val="120000"/>
              </a:lnSpc>
              <a:spcBef>
                <a:spcPts val="0"/>
              </a:spcBef>
              <a:spcAft>
                <a:spcPts val="600"/>
              </a:spcAft>
              <a:defRPr sz="1400">
                <a:solidFill>
                  <a:schemeClr val="tx1">
                    <a:lumMod val="90000"/>
                    <a:lumOff val="10000"/>
                  </a:schemeClr>
                </a:solidFill>
                <a:latin typeface="Segoe UI" panose="020B0502040204020203" pitchFamily="34" charset="0"/>
                <a:ea typeface="Segoe UI" panose="020B0502040204020203" pitchFamily="34" charset="0"/>
                <a:cs typeface="Segoe UI" panose="020B0502040204020203" pitchFamily="34" charset="0"/>
              </a:defRPr>
            </a:lvl2pPr>
            <a:lvl3pPr>
              <a:defRPr>
                <a:latin typeface="Segoe UI" panose="020B0502040204020203" pitchFamily="34" charset="0"/>
                <a:ea typeface="Segoe UI" panose="020B0502040204020203" pitchFamily="34" charset="0"/>
                <a:cs typeface="Segoe UI" panose="020B0502040204020203" pitchFamily="34" charset="0"/>
              </a:defRPr>
            </a:lvl3pPr>
            <a:lvl4pPr>
              <a:defRPr>
                <a:latin typeface="Segoe UI" panose="020B0502040204020203" pitchFamily="34" charset="0"/>
                <a:ea typeface="Segoe UI" panose="020B0502040204020203" pitchFamily="34" charset="0"/>
                <a:cs typeface="Segoe UI" panose="020B0502040204020203" pitchFamily="34" charset="0"/>
              </a:defRPr>
            </a:lvl4pPr>
            <a:lvl5pPr>
              <a:defRPr>
                <a:latin typeface="Segoe UI" panose="020B0502040204020203" pitchFamily="34" charset="0"/>
                <a:ea typeface="Segoe UI" panose="020B0502040204020203" pitchFamily="34" charset="0"/>
                <a:cs typeface="Segoe UI" panose="020B0502040204020203" pitchFamily="34" charset="0"/>
              </a:defRPr>
            </a:lvl5pPr>
          </a:lstStyle>
          <a:p>
            <a:pPr lvl="0"/>
            <a:r>
              <a:rPr lang="en-US"/>
              <a:t>Click to edit Master text styles</a:t>
            </a:r>
          </a:p>
          <a:p>
            <a:pPr lvl="1"/>
            <a:r>
              <a:rPr lang="en-US"/>
              <a:t>Second level</a:t>
            </a:r>
          </a:p>
        </p:txBody>
      </p:sp>
      <p:sp>
        <p:nvSpPr>
          <p:cNvPr id="10" name="Statement 1"/>
          <p:cNvSpPr>
            <a:spLocks noGrp="1"/>
          </p:cNvSpPr>
          <p:nvPr>
            <p:ph idx="1"/>
          </p:nvPr>
        </p:nvSpPr>
        <p:spPr>
          <a:xfrm>
            <a:off x="609599" y="745061"/>
            <a:ext cx="5469467" cy="5427140"/>
          </a:xfrm>
        </p:spPr>
        <p:txBody>
          <a:bodyPr>
            <a:noAutofit/>
          </a:bodyPr>
          <a:lstStyle>
            <a:lvl1pPr>
              <a:lnSpc>
                <a:spcPct val="120000"/>
              </a:lnSpc>
              <a:spcBef>
                <a:spcPts val="0"/>
              </a:spcBef>
              <a:spcAft>
                <a:spcPts val="600"/>
              </a:spcAft>
              <a:defRPr sz="2800" b="0">
                <a:latin typeface="Segoe UI" panose="020B0502040204020203" pitchFamily="34" charset="0"/>
                <a:ea typeface="Segoe UI" panose="020B0502040204020203" pitchFamily="34" charset="0"/>
                <a:cs typeface="Segoe UI" panose="020B0502040204020203" pitchFamily="34" charset="0"/>
              </a:defRPr>
            </a:lvl1pPr>
            <a:lvl2pPr>
              <a:lnSpc>
                <a:spcPct val="120000"/>
              </a:lnSpc>
              <a:spcBef>
                <a:spcPts val="0"/>
              </a:spcBef>
              <a:spcAft>
                <a:spcPts val="600"/>
              </a:spcAft>
              <a:defRPr>
                <a:latin typeface="Segoe UI" panose="020B0502040204020203" pitchFamily="34" charset="0"/>
                <a:ea typeface="Segoe UI" panose="020B0502040204020203" pitchFamily="34" charset="0"/>
                <a:cs typeface="Segoe UI" panose="020B0502040204020203" pitchFamily="34" charset="0"/>
              </a:defRPr>
            </a:lvl2pPr>
            <a:lvl3pPr>
              <a:defRPr>
                <a:latin typeface="Segoe UI" panose="020B0502040204020203" pitchFamily="34" charset="0"/>
                <a:ea typeface="Segoe UI" panose="020B0502040204020203" pitchFamily="34" charset="0"/>
                <a:cs typeface="Segoe UI" panose="020B0502040204020203" pitchFamily="34" charset="0"/>
              </a:defRPr>
            </a:lvl3pPr>
            <a:lvl4pPr>
              <a:defRPr>
                <a:latin typeface="Segoe UI" panose="020B0502040204020203" pitchFamily="34" charset="0"/>
                <a:ea typeface="Segoe UI" panose="020B0502040204020203" pitchFamily="34" charset="0"/>
                <a:cs typeface="Segoe UI" panose="020B0502040204020203" pitchFamily="34" charset="0"/>
              </a:defRPr>
            </a:lvl4pPr>
            <a:lvl5pPr>
              <a:defRPr>
                <a:latin typeface="Segoe UI" panose="020B0502040204020203" pitchFamily="34" charset="0"/>
                <a:ea typeface="Segoe UI" panose="020B0502040204020203" pitchFamily="34" charset="0"/>
                <a:cs typeface="Segoe UI" panose="020B0502040204020203" pitchFamily="34" charset="0"/>
              </a:defRPr>
            </a:lvl5pPr>
          </a:lstStyle>
          <a:p>
            <a:pPr lvl="0"/>
            <a:r>
              <a:rPr lang="en-US"/>
              <a:t>Click to edit Master text styles</a:t>
            </a:r>
          </a:p>
          <a:p>
            <a:pPr lvl="1"/>
            <a:r>
              <a:rPr lang="en-US"/>
              <a:t>Second level</a:t>
            </a:r>
          </a:p>
        </p:txBody>
      </p:sp>
      <p:sp>
        <p:nvSpPr>
          <p:cNvPr id="11" name="Title of slide"/>
          <p:cNvSpPr>
            <a:spLocks noGrp="1"/>
          </p:cNvSpPr>
          <p:nvPr>
            <p:ph type="title"/>
          </p:nvPr>
        </p:nvSpPr>
        <p:spPr bwMode="black">
          <a:xfrm>
            <a:off x="609600" y="182031"/>
            <a:ext cx="5469467" cy="380999"/>
          </a:xfrm>
        </p:spPr>
        <p:txBody>
          <a:bodyPr>
            <a:noAutofit/>
          </a:bodyPr>
          <a:lstStyle>
            <a:lvl1pPr algn="l">
              <a:defRPr sz="2400" b="1">
                <a:solidFill>
                  <a:schemeClr val="bg1"/>
                </a:solidFill>
                <a:latin typeface="Segoe UI Light" panose="020B0502040204020203" pitchFamily="34" charset="0"/>
                <a:ea typeface="Segoe UI Light" panose="020B0502040204020203" pitchFamily="34" charset="0"/>
                <a:cs typeface="Segoe UI Light" panose="020B0502040204020203"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59974145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Content: short blue title bar">
    <p:spTree>
      <p:nvGrpSpPr>
        <p:cNvPr id="1" name=""/>
        <p:cNvGrpSpPr/>
        <p:nvPr/>
      </p:nvGrpSpPr>
      <p:grpSpPr>
        <a:xfrm>
          <a:off x="0" y="0"/>
          <a:ext cx="0" cy="0"/>
          <a:chOff x="0" y="0"/>
          <a:chExt cx="0" cy="0"/>
        </a:xfrm>
      </p:grpSpPr>
      <p:sp>
        <p:nvSpPr>
          <p:cNvPr id="18" name="Footer"/>
          <p:cNvSpPr>
            <a:spLocks noGrp="1"/>
          </p:cNvSpPr>
          <p:nvPr>
            <p:ph type="ftr" sz="quarter" idx="3"/>
          </p:nvPr>
        </p:nvSpPr>
        <p:spPr>
          <a:xfrm>
            <a:off x="609600" y="6553200"/>
            <a:ext cx="8026400" cy="228600"/>
          </a:xfrm>
          <a:prstGeom prst="rect">
            <a:avLst/>
          </a:prstGeom>
        </p:spPr>
        <p:txBody>
          <a:bodyPr vert="horz" lIns="91440" tIns="45720" rIns="91440" bIns="45720" rtlCol="0" anchor="ctr"/>
          <a:lstStyle>
            <a:lvl1pPr marL="0" algn="l" defTabSz="914400" rtl="0" eaLnBrk="1" latinLnBrk="0" hangingPunct="1">
              <a:defRPr lang="en-US" sz="1200" kern="1200" smtClean="0">
                <a:solidFill>
                  <a:srgbClr val="767676"/>
                </a:solidFill>
                <a:latin typeface="Segoe UI Light" panose="020B0502040204020203" pitchFamily="34" charset="0"/>
                <a:ea typeface="+mn-ea"/>
                <a:cs typeface="Segoe UI Light" panose="020B0502040204020203" pitchFamily="34" charset="0"/>
              </a:defRPr>
            </a:lvl1pPr>
          </a:lstStyle>
          <a:p>
            <a:endParaRPr lang="da-DK" dirty="0"/>
          </a:p>
        </p:txBody>
      </p:sp>
      <p:sp>
        <p:nvSpPr>
          <p:cNvPr id="19" name="Slide number"/>
          <p:cNvSpPr>
            <a:spLocks noGrp="1"/>
          </p:cNvSpPr>
          <p:nvPr>
            <p:ph type="sldNum" sz="quarter" idx="4"/>
          </p:nvPr>
        </p:nvSpPr>
        <p:spPr>
          <a:xfrm>
            <a:off x="8737600" y="6553200"/>
            <a:ext cx="2844800" cy="228600"/>
          </a:xfrm>
          <a:prstGeom prst="rect">
            <a:avLst/>
          </a:prstGeom>
        </p:spPr>
        <p:txBody>
          <a:bodyPr vert="horz" lIns="91440" tIns="45720" rIns="91440" bIns="45720" rtlCol="0" anchor="ctr"/>
          <a:lstStyle>
            <a:lvl1pPr algn="r">
              <a:defRPr sz="2000" b="0">
                <a:solidFill>
                  <a:srgbClr val="767676"/>
                </a:solidFill>
                <a:latin typeface="+mn-lt"/>
              </a:defRPr>
            </a:lvl1pPr>
          </a:lstStyle>
          <a:p>
            <a:fld id="{E70893D5-7616-445B-8D3F-81F090936AA1}" type="slidenum">
              <a:rPr lang="en-US" altLang="en-US" smtClean="0"/>
              <a:pPr/>
              <a:t>‹#›</a:t>
            </a:fld>
            <a:endParaRPr lang="en-US" altLang="en-US" dirty="0"/>
          </a:p>
        </p:txBody>
      </p:sp>
      <p:sp>
        <p:nvSpPr>
          <p:cNvPr id="7" name="Blue title background"/>
          <p:cNvSpPr/>
          <p:nvPr/>
        </p:nvSpPr>
        <p:spPr bwMode="white">
          <a:xfrm>
            <a:off x="0" y="0"/>
            <a:ext cx="5181600" cy="6858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tatement 2"/>
          <p:cNvSpPr>
            <a:spLocks noGrp="1"/>
          </p:cNvSpPr>
          <p:nvPr>
            <p:ph idx="10"/>
          </p:nvPr>
        </p:nvSpPr>
        <p:spPr>
          <a:xfrm>
            <a:off x="6248400" y="745060"/>
            <a:ext cx="5469467" cy="5427141"/>
          </a:xfrm>
        </p:spPr>
        <p:txBody>
          <a:bodyPr>
            <a:noAutofit/>
          </a:bodyPr>
          <a:lstStyle>
            <a:lvl1pPr>
              <a:lnSpc>
                <a:spcPct val="120000"/>
              </a:lnSpc>
              <a:spcBef>
                <a:spcPts val="0"/>
              </a:spcBef>
              <a:spcAft>
                <a:spcPts val="600"/>
              </a:spcAft>
              <a:defRPr sz="1600" b="0">
                <a:solidFill>
                  <a:schemeClr val="tx1">
                    <a:lumMod val="75000"/>
                    <a:lumOff val="25000"/>
                  </a:schemeClr>
                </a:solidFill>
                <a:latin typeface="Segoe UI" panose="020B0502040204020203" pitchFamily="34" charset="0"/>
                <a:ea typeface="Segoe UI" panose="020B0502040204020203" pitchFamily="34" charset="0"/>
                <a:cs typeface="Segoe UI" panose="020B0502040204020203" pitchFamily="34" charset="0"/>
              </a:defRPr>
            </a:lvl1pPr>
            <a:lvl2pPr>
              <a:lnSpc>
                <a:spcPct val="120000"/>
              </a:lnSpc>
              <a:spcBef>
                <a:spcPts val="0"/>
              </a:spcBef>
              <a:spcAft>
                <a:spcPts val="600"/>
              </a:spcAft>
              <a:defRPr sz="1400">
                <a:solidFill>
                  <a:schemeClr val="tx1">
                    <a:lumMod val="90000"/>
                    <a:lumOff val="10000"/>
                  </a:schemeClr>
                </a:solidFill>
                <a:latin typeface="Segoe UI" panose="020B0502040204020203" pitchFamily="34" charset="0"/>
                <a:ea typeface="Segoe UI" panose="020B0502040204020203" pitchFamily="34" charset="0"/>
                <a:cs typeface="Segoe UI" panose="020B0502040204020203" pitchFamily="34" charset="0"/>
              </a:defRPr>
            </a:lvl2pPr>
            <a:lvl3pPr>
              <a:defRPr>
                <a:latin typeface="Segoe UI" panose="020B0502040204020203" pitchFamily="34" charset="0"/>
                <a:ea typeface="Segoe UI" panose="020B0502040204020203" pitchFamily="34" charset="0"/>
                <a:cs typeface="Segoe UI" panose="020B0502040204020203" pitchFamily="34" charset="0"/>
              </a:defRPr>
            </a:lvl3pPr>
            <a:lvl4pPr>
              <a:defRPr>
                <a:latin typeface="Segoe UI" panose="020B0502040204020203" pitchFamily="34" charset="0"/>
                <a:ea typeface="Segoe UI" panose="020B0502040204020203" pitchFamily="34" charset="0"/>
                <a:cs typeface="Segoe UI" panose="020B0502040204020203" pitchFamily="34" charset="0"/>
              </a:defRPr>
            </a:lvl4pPr>
            <a:lvl5pPr>
              <a:defRPr>
                <a:latin typeface="Segoe UI" panose="020B0502040204020203" pitchFamily="34" charset="0"/>
                <a:ea typeface="Segoe UI" panose="020B0502040204020203" pitchFamily="34" charset="0"/>
                <a:cs typeface="Segoe UI" panose="020B0502040204020203" pitchFamily="34" charset="0"/>
              </a:defRPr>
            </a:lvl5pPr>
          </a:lstStyle>
          <a:p>
            <a:pPr lvl="0"/>
            <a:r>
              <a:rPr lang="en-US"/>
              <a:t>Click to edit Master text styles</a:t>
            </a:r>
          </a:p>
          <a:p>
            <a:pPr lvl="1"/>
            <a:r>
              <a:rPr lang="en-US"/>
              <a:t>Second level</a:t>
            </a:r>
          </a:p>
        </p:txBody>
      </p:sp>
      <p:sp>
        <p:nvSpPr>
          <p:cNvPr id="10" name="Statement 1"/>
          <p:cNvSpPr>
            <a:spLocks noGrp="1"/>
          </p:cNvSpPr>
          <p:nvPr>
            <p:ph idx="1"/>
          </p:nvPr>
        </p:nvSpPr>
        <p:spPr>
          <a:xfrm>
            <a:off x="609599" y="745061"/>
            <a:ext cx="5469467" cy="5427140"/>
          </a:xfrm>
        </p:spPr>
        <p:txBody>
          <a:bodyPr>
            <a:noAutofit/>
          </a:bodyPr>
          <a:lstStyle>
            <a:lvl1pPr>
              <a:lnSpc>
                <a:spcPct val="120000"/>
              </a:lnSpc>
              <a:spcBef>
                <a:spcPts val="0"/>
              </a:spcBef>
              <a:spcAft>
                <a:spcPts val="600"/>
              </a:spcAft>
              <a:defRPr sz="2800" b="0">
                <a:latin typeface="Segoe UI" panose="020B0502040204020203" pitchFamily="34" charset="0"/>
                <a:ea typeface="Segoe UI" panose="020B0502040204020203" pitchFamily="34" charset="0"/>
                <a:cs typeface="Segoe UI" panose="020B0502040204020203" pitchFamily="34" charset="0"/>
              </a:defRPr>
            </a:lvl1pPr>
            <a:lvl2pPr>
              <a:lnSpc>
                <a:spcPct val="120000"/>
              </a:lnSpc>
              <a:spcBef>
                <a:spcPts val="0"/>
              </a:spcBef>
              <a:spcAft>
                <a:spcPts val="600"/>
              </a:spcAft>
              <a:defRPr>
                <a:latin typeface="Segoe UI" panose="020B0502040204020203" pitchFamily="34" charset="0"/>
                <a:ea typeface="Segoe UI" panose="020B0502040204020203" pitchFamily="34" charset="0"/>
                <a:cs typeface="Segoe UI" panose="020B0502040204020203" pitchFamily="34" charset="0"/>
              </a:defRPr>
            </a:lvl2pPr>
            <a:lvl3pPr>
              <a:defRPr>
                <a:latin typeface="Segoe UI" panose="020B0502040204020203" pitchFamily="34" charset="0"/>
                <a:ea typeface="Segoe UI" panose="020B0502040204020203" pitchFamily="34" charset="0"/>
                <a:cs typeface="Segoe UI" panose="020B0502040204020203" pitchFamily="34" charset="0"/>
              </a:defRPr>
            </a:lvl3pPr>
            <a:lvl4pPr>
              <a:defRPr>
                <a:latin typeface="Segoe UI" panose="020B0502040204020203" pitchFamily="34" charset="0"/>
                <a:ea typeface="Segoe UI" panose="020B0502040204020203" pitchFamily="34" charset="0"/>
                <a:cs typeface="Segoe UI" panose="020B0502040204020203" pitchFamily="34" charset="0"/>
              </a:defRPr>
            </a:lvl4pPr>
            <a:lvl5pPr>
              <a:defRPr>
                <a:latin typeface="Segoe UI" panose="020B0502040204020203" pitchFamily="34" charset="0"/>
                <a:ea typeface="Segoe UI" panose="020B0502040204020203" pitchFamily="34" charset="0"/>
                <a:cs typeface="Segoe UI" panose="020B0502040204020203" pitchFamily="34" charset="0"/>
              </a:defRPr>
            </a:lvl5pPr>
          </a:lstStyle>
          <a:p>
            <a:pPr lvl="0"/>
            <a:r>
              <a:rPr lang="en-US"/>
              <a:t>Click to edit Master text styles</a:t>
            </a:r>
          </a:p>
          <a:p>
            <a:pPr lvl="1"/>
            <a:r>
              <a:rPr lang="en-US"/>
              <a:t>Second level</a:t>
            </a:r>
          </a:p>
        </p:txBody>
      </p:sp>
      <p:sp>
        <p:nvSpPr>
          <p:cNvPr id="11" name="Title of slide"/>
          <p:cNvSpPr>
            <a:spLocks noGrp="1"/>
          </p:cNvSpPr>
          <p:nvPr>
            <p:ph type="title"/>
          </p:nvPr>
        </p:nvSpPr>
        <p:spPr bwMode="black">
          <a:xfrm>
            <a:off x="609601" y="182031"/>
            <a:ext cx="4495799" cy="380999"/>
          </a:xfrm>
        </p:spPr>
        <p:txBody>
          <a:bodyPr>
            <a:noAutofit/>
          </a:bodyPr>
          <a:lstStyle>
            <a:lvl1pPr algn="l">
              <a:defRPr sz="2400" b="1">
                <a:solidFill>
                  <a:schemeClr val="bg1"/>
                </a:solidFill>
                <a:latin typeface="Segoe UI Light" panose="020B0502040204020203" pitchFamily="34" charset="0"/>
                <a:ea typeface="Segoe UI Light" panose="020B0502040204020203" pitchFamily="34" charset="0"/>
                <a:cs typeface="Segoe UI Light" panose="020B0502040204020203"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70787224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Content: navy title bar">
    <p:spTree>
      <p:nvGrpSpPr>
        <p:cNvPr id="1" name=""/>
        <p:cNvGrpSpPr/>
        <p:nvPr/>
      </p:nvGrpSpPr>
      <p:grpSpPr>
        <a:xfrm>
          <a:off x="0" y="0"/>
          <a:ext cx="0" cy="0"/>
          <a:chOff x="0" y="0"/>
          <a:chExt cx="0" cy="0"/>
        </a:xfrm>
      </p:grpSpPr>
      <p:sp>
        <p:nvSpPr>
          <p:cNvPr id="3" name="Rectangle 2"/>
          <p:cNvSpPr/>
          <p:nvPr/>
        </p:nvSpPr>
        <p:spPr bwMode="white">
          <a:xfrm>
            <a:off x="0" y="0"/>
            <a:ext cx="12192000" cy="6858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bwMode="black">
          <a:xfrm>
            <a:off x="609600" y="182031"/>
            <a:ext cx="5469467" cy="380999"/>
          </a:xfrm>
        </p:spPr>
        <p:txBody>
          <a:bodyPr>
            <a:noAutofit/>
          </a:bodyPr>
          <a:lstStyle>
            <a:lvl1pPr algn="l">
              <a:defRPr sz="2400" b="1">
                <a:solidFill>
                  <a:schemeClr val="bg1"/>
                </a:solidFill>
                <a:latin typeface="Segoe UI Light" panose="020B0502040204020203" pitchFamily="34" charset="0"/>
                <a:ea typeface="Segoe UI Light" panose="020B0502040204020203" pitchFamily="34" charset="0"/>
                <a:cs typeface="Segoe UI Light" panose="020B0502040204020203" pitchFamily="34" charset="0"/>
              </a:defRPr>
            </a:lvl1pPr>
          </a:lstStyle>
          <a:p>
            <a:r>
              <a:rPr lang="en-US"/>
              <a:t>Click to edit Master title style</a:t>
            </a:r>
            <a:endParaRPr lang="en-US" dirty="0"/>
          </a:p>
        </p:txBody>
      </p:sp>
      <p:sp>
        <p:nvSpPr>
          <p:cNvPr id="18" name="Footer Placeholder 4"/>
          <p:cNvSpPr>
            <a:spLocks noGrp="1"/>
          </p:cNvSpPr>
          <p:nvPr>
            <p:ph type="ftr" sz="quarter" idx="3"/>
          </p:nvPr>
        </p:nvSpPr>
        <p:spPr>
          <a:xfrm>
            <a:off x="609600" y="6553200"/>
            <a:ext cx="8026400" cy="228600"/>
          </a:xfrm>
          <a:prstGeom prst="rect">
            <a:avLst/>
          </a:prstGeom>
        </p:spPr>
        <p:txBody>
          <a:bodyPr vert="horz" lIns="91440" tIns="45720" rIns="91440" bIns="45720" rtlCol="0" anchor="ctr"/>
          <a:lstStyle>
            <a:lvl1pPr marL="0" algn="l" defTabSz="914400" rtl="0" eaLnBrk="1" latinLnBrk="0" hangingPunct="1">
              <a:defRPr lang="en-US" sz="1200" kern="1200" smtClean="0">
                <a:solidFill>
                  <a:srgbClr val="767676"/>
                </a:solidFill>
                <a:latin typeface="Segoe UI Light" panose="020B0502040204020203" pitchFamily="34" charset="0"/>
                <a:ea typeface="+mn-ea"/>
                <a:cs typeface="Segoe UI Light" panose="020B0502040204020203" pitchFamily="34" charset="0"/>
              </a:defRPr>
            </a:lvl1pPr>
          </a:lstStyle>
          <a:p>
            <a:endParaRPr lang="da-DK" dirty="0"/>
          </a:p>
        </p:txBody>
      </p:sp>
      <p:sp>
        <p:nvSpPr>
          <p:cNvPr id="19" name="Slide Number Placeholder 5"/>
          <p:cNvSpPr>
            <a:spLocks noGrp="1"/>
          </p:cNvSpPr>
          <p:nvPr>
            <p:ph type="sldNum" sz="quarter" idx="4"/>
          </p:nvPr>
        </p:nvSpPr>
        <p:spPr>
          <a:xfrm>
            <a:off x="9220200" y="6553200"/>
            <a:ext cx="2844800" cy="228600"/>
          </a:xfrm>
          <a:prstGeom prst="rect">
            <a:avLst/>
          </a:prstGeom>
        </p:spPr>
        <p:txBody>
          <a:bodyPr vert="horz" lIns="91440" tIns="45720" rIns="91440" bIns="45720" rtlCol="0" anchor="ctr"/>
          <a:lstStyle>
            <a:lvl1pPr algn="r">
              <a:defRPr sz="1600" b="0">
                <a:solidFill>
                  <a:srgbClr val="767676"/>
                </a:solidFill>
                <a:latin typeface="+mn-lt"/>
              </a:defRPr>
            </a:lvl1pPr>
          </a:lstStyle>
          <a:p>
            <a:fld id="{E70893D5-7616-445B-8D3F-81F090936AA1}" type="slidenum">
              <a:rPr lang="en-US" altLang="en-US" smtClean="0"/>
              <a:pPr/>
              <a:t>‹#›</a:t>
            </a:fld>
            <a:endParaRPr lang="en-US" altLang="en-US" dirty="0"/>
          </a:p>
        </p:txBody>
      </p:sp>
      <p:sp>
        <p:nvSpPr>
          <p:cNvPr id="6" name="Statement 2"/>
          <p:cNvSpPr>
            <a:spLocks noGrp="1"/>
          </p:cNvSpPr>
          <p:nvPr>
            <p:ph idx="10"/>
          </p:nvPr>
        </p:nvSpPr>
        <p:spPr>
          <a:xfrm>
            <a:off x="6248400" y="745060"/>
            <a:ext cx="5469467" cy="5427141"/>
          </a:xfrm>
        </p:spPr>
        <p:txBody>
          <a:bodyPr>
            <a:noAutofit/>
          </a:bodyPr>
          <a:lstStyle>
            <a:lvl1pPr>
              <a:lnSpc>
                <a:spcPct val="120000"/>
              </a:lnSpc>
              <a:spcBef>
                <a:spcPts val="0"/>
              </a:spcBef>
              <a:spcAft>
                <a:spcPts val="600"/>
              </a:spcAft>
              <a:defRPr sz="1600" b="0">
                <a:solidFill>
                  <a:schemeClr val="tx1">
                    <a:lumMod val="75000"/>
                    <a:lumOff val="25000"/>
                  </a:schemeClr>
                </a:solidFill>
                <a:latin typeface="Segoe UI" panose="020B0502040204020203" pitchFamily="34" charset="0"/>
                <a:ea typeface="Segoe UI" panose="020B0502040204020203" pitchFamily="34" charset="0"/>
                <a:cs typeface="Segoe UI" panose="020B0502040204020203" pitchFamily="34" charset="0"/>
              </a:defRPr>
            </a:lvl1pPr>
            <a:lvl2pPr>
              <a:lnSpc>
                <a:spcPct val="120000"/>
              </a:lnSpc>
              <a:spcBef>
                <a:spcPts val="0"/>
              </a:spcBef>
              <a:spcAft>
                <a:spcPts val="600"/>
              </a:spcAft>
              <a:defRPr sz="1400">
                <a:solidFill>
                  <a:schemeClr val="tx1">
                    <a:lumMod val="90000"/>
                    <a:lumOff val="10000"/>
                  </a:schemeClr>
                </a:solidFill>
                <a:latin typeface="Segoe UI" panose="020B0502040204020203" pitchFamily="34" charset="0"/>
                <a:ea typeface="Segoe UI" panose="020B0502040204020203" pitchFamily="34" charset="0"/>
                <a:cs typeface="Segoe UI" panose="020B0502040204020203" pitchFamily="34" charset="0"/>
              </a:defRPr>
            </a:lvl2pPr>
            <a:lvl3pPr>
              <a:defRPr>
                <a:latin typeface="Segoe UI" panose="020B0502040204020203" pitchFamily="34" charset="0"/>
                <a:ea typeface="Segoe UI" panose="020B0502040204020203" pitchFamily="34" charset="0"/>
                <a:cs typeface="Segoe UI" panose="020B0502040204020203" pitchFamily="34" charset="0"/>
              </a:defRPr>
            </a:lvl3pPr>
            <a:lvl4pPr>
              <a:defRPr>
                <a:latin typeface="Segoe UI" panose="020B0502040204020203" pitchFamily="34" charset="0"/>
                <a:ea typeface="Segoe UI" panose="020B0502040204020203" pitchFamily="34" charset="0"/>
                <a:cs typeface="Segoe UI" panose="020B0502040204020203" pitchFamily="34" charset="0"/>
              </a:defRPr>
            </a:lvl4pPr>
            <a:lvl5pPr>
              <a:defRPr>
                <a:latin typeface="Segoe UI" panose="020B0502040204020203" pitchFamily="34" charset="0"/>
                <a:ea typeface="Segoe UI" panose="020B0502040204020203" pitchFamily="34" charset="0"/>
                <a:cs typeface="Segoe UI" panose="020B0502040204020203" pitchFamily="34" charset="0"/>
              </a:defRPr>
            </a:lvl5pPr>
          </a:lstStyle>
          <a:p>
            <a:pPr lvl="0"/>
            <a:r>
              <a:rPr lang="en-US"/>
              <a:t>Click to edit Master text styles</a:t>
            </a:r>
          </a:p>
          <a:p>
            <a:pPr lvl="1"/>
            <a:r>
              <a:rPr lang="en-US"/>
              <a:t>Second level</a:t>
            </a:r>
          </a:p>
        </p:txBody>
      </p:sp>
      <p:sp>
        <p:nvSpPr>
          <p:cNvPr id="7" name="Statement 1"/>
          <p:cNvSpPr>
            <a:spLocks noGrp="1"/>
          </p:cNvSpPr>
          <p:nvPr>
            <p:ph idx="1"/>
          </p:nvPr>
        </p:nvSpPr>
        <p:spPr>
          <a:xfrm>
            <a:off x="609599" y="745061"/>
            <a:ext cx="5469467" cy="5427140"/>
          </a:xfrm>
        </p:spPr>
        <p:txBody>
          <a:bodyPr>
            <a:noAutofit/>
          </a:bodyPr>
          <a:lstStyle>
            <a:lvl1pPr>
              <a:lnSpc>
                <a:spcPct val="120000"/>
              </a:lnSpc>
              <a:spcBef>
                <a:spcPts val="0"/>
              </a:spcBef>
              <a:spcAft>
                <a:spcPts val="600"/>
              </a:spcAft>
              <a:defRPr sz="2800" b="0">
                <a:latin typeface="Segoe UI" panose="020B0502040204020203" pitchFamily="34" charset="0"/>
                <a:ea typeface="Segoe UI" panose="020B0502040204020203" pitchFamily="34" charset="0"/>
                <a:cs typeface="Segoe UI" panose="020B0502040204020203" pitchFamily="34" charset="0"/>
              </a:defRPr>
            </a:lvl1pPr>
            <a:lvl2pPr>
              <a:lnSpc>
                <a:spcPct val="120000"/>
              </a:lnSpc>
              <a:spcBef>
                <a:spcPts val="0"/>
              </a:spcBef>
              <a:spcAft>
                <a:spcPts val="600"/>
              </a:spcAft>
              <a:defRPr>
                <a:latin typeface="Segoe UI" panose="020B0502040204020203" pitchFamily="34" charset="0"/>
                <a:ea typeface="Segoe UI" panose="020B0502040204020203" pitchFamily="34" charset="0"/>
                <a:cs typeface="Segoe UI" panose="020B0502040204020203" pitchFamily="34" charset="0"/>
              </a:defRPr>
            </a:lvl2pPr>
            <a:lvl3pPr>
              <a:defRPr>
                <a:latin typeface="Segoe UI" panose="020B0502040204020203" pitchFamily="34" charset="0"/>
                <a:ea typeface="Segoe UI" panose="020B0502040204020203" pitchFamily="34" charset="0"/>
                <a:cs typeface="Segoe UI" panose="020B0502040204020203" pitchFamily="34" charset="0"/>
              </a:defRPr>
            </a:lvl3pPr>
            <a:lvl4pPr>
              <a:defRPr>
                <a:latin typeface="Segoe UI" panose="020B0502040204020203" pitchFamily="34" charset="0"/>
                <a:ea typeface="Segoe UI" panose="020B0502040204020203" pitchFamily="34" charset="0"/>
                <a:cs typeface="Segoe UI" panose="020B0502040204020203" pitchFamily="34" charset="0"/>
              </a:defRPr>
            </a:lvl4pPr>
            <a:lvl5pPr>
              <a:defRPr>
                <a:latin typeface="Segoe UI" panose="020B0502040204020203" pitchFamily="34" charset="0"/>
                <a:ea typeface="Segoe UI" panose="020B0502040204020203" pitchFamily="34" charset="0"/>
                <a:cs typeface="Segoe UI" panose="020B0502040204020203" pitchFamily="34" charset="0"/>
              </a:defRPr>
            </a:lvl5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62433766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Content: navy to blue gradient">
    <p:spTree>
      <p:nvGrpSpPr>
        <p:cNvPr id="1" name=""/>
        <p:cNvGrpSpPr/>
        <p:nvPr/>
      </p:nvGrpSpPr>
      <p:grpSpPr>
        <a:xfrm>
          <a:off x="0" y="0"/>
          <a:ext cx="0" cy="0"/>
          <a:chOff x="0" y="0"/>
          <a:chExt cx="0" cy="0"/>
        </a:xfrm>
      </p:grpSpPr>
      <p:sp>
        <p:nvSpPr>
          <p:cNvPr id="3" name="Rectangle 2"/>
          <p:cNvSpPr/>
          <p:nvPr/>
        </p:nvSpPr>
        <p:spPr bwMode="white">
          <a:xfrm>
            <a:off x="0" y="0"/>
            <a:ext cx="12192000" cy="685800"/>
          </a:xfrm>
          <a:prstGeom prst="rect">
            <a:avLst/>
          </a:prstGeom>
          <a:gradFill>
            <a:gsLst>
              <a:gs pos="0">
                <a:schemeClr val="accent1">
                  <a:lumMod val="50000"/>
                </a:schemeClr>
              </a:gs>
              <a:gs pos="100000">
                <a:schemeClr val="accent2">
                  <a:lumMod val="75000"/>
                </a:schemeClr>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bwMode="black">
          <a:xfrm>
            <a:off x="609600" y="182031"/>
            <a:ext cx="5469467" cy="380999"/>
          </a:xfrm>
        </p:spPr>
        <p:txBody>
          <a:bodyPr>
            <a:noAutofit/>
          </a:bodyPr>
          <a:lstStyle>
            <a:lvl1pPr algn="l">
              <a:defRPr sz="2400" b="1">
                <a:solidFill>
                  <a:schemeClr val="bg1"/>
                </a:solidFill>
                <a:latin typeface="Segoe UI Light" panose="020B0502040204020203" pitchFamily="34" charset="0"/>
                <a:ea typeface="Segoe UI Light" panose="020B0502040204020203" pitchFamily="34" charset="0"/>
                <a:cs typeface="Segoe UI Light" panose="020B0502040204020203" pitchFamily="34" charset="0"/>
              </a:defRPr>
            </a:lvl1pPr>
          </a:lstStyle>
          <a:p>
            <a:r>
              <a:rPr lang="en-US"/>
              <a:t>Click to edit Master title style</a:t>
            </a:r>
            <a:endParaRPr lang="en-US" dirty="0"/>
          </a:p>
        </p:txBody>
      </p:sp>
      <p:sp>
        <p:nvSpPr>
          <p:cNvPr id="18" name="Footer Placeholder 4"/>
          <p:cNvSpPr>
            <a:spLocks noGrp="1"/>
          </p:cNvSpPr>
          <p:nvPr>
            <p:ph type="ftr" sz="quarter" idx="3"/>
          </p:nvPr>
        </p:nvSpPr>
        <p:spPr>
          <a:xfrm>
            <a:off x="609600" y="6553200"/>
            <a:ext cx="8026400" cy="228600"/>
          </a:xfrm>
          <a:prstGeom prst="rect">
            <a:avLst/>
          </a:prstGeom>
        </p:spPr>
        <p:txBody>
          <a:bodyPr vert="horz" lIns="91440" tIns="45720" rIns="91440" bIns="45720" rtlCol="0" anchor="ctr"/>
          <a:lstStyle>
            <a:lvl1pPr marL="0" algn="l" defTabSz="914400" rtl="0" eaLnBrk="1" latinLnBrk="0" hangingPunct="1">
              <a:defRPr lang="en-US" sz="1200" kern="1200" smtClean="0">
                <a:solidFill>
                  <a:srgbClr val="767676"/>
                </a:solidFill>
                <a:latin typeface="Segoe UI Light" panose="020B0502040204020203" pitchFamily="34" charset="0"/>
                <a:ea typeface="+mn-ea"/>
                <a:cs typeface="Segoe UI Light" panose="020B0502040204020203" pitchFamily="34" charset="0"/>
              </a:defRPr>
            </a:lvl1pPr>
          </a:lstStyle>
          <a:p>
            <a:endParaRPr lang="da-DK" dirty="0"/>
          </a:p>
        </p:txBody>
      </p:sp>
      <p:sp>
        <p:nvSpPr>
          <p:cNvPr id="19" name="Slide Number Placeholder 5"/>
          <p:cNvSpPr>
            <a:spLocks noGrp="1"/>
          </p:cNvSpPr>
          <p:nvPr>
            <p:ph type="sldNum" sz="quarter" idx="4"/>
          </p:nvPr>
        </p:nvSpPr>
        <p:spPr>
          <a:xfrm>
            <a:off x="8737600" y="6553200"/>
            <a:ext cx="2844800" cy="228600"/>
          </a:xfrm>
          <a:prstGeom prst="rect">
            <a:avLst/>
          </a:prstGeom>
        </p:spPr>
        <p:txBody>
          <a:bodyPr vert="horz" lIns="91440" tIns="45720" rIns="91440" bIns="45720" rtlCol="0" anchor="ctr"/>
          <a:lstStyle>
            <a:lvl1pPr algn="r">
              <a:defRPr sz="2000" b="0">
                <a:solidFill>
                  <a:srgbClr val="767676"/>
                </a:solidFill>
                <a:latin typeface="+mn-lt"/>
              </a:defRPr>
            </a:lvl1pPr>
          </a:lstStyle>
          <a:p>
            <a:fld id="{E70893D5-7616-445B-8D3F-81F090936AA1}" type="slidenum">
              <a:rPr lang="en-US" altLang="en-US" smtClean="0"/>
              <a:pPr/>
              <a:t>‹#›</a:t>
            </a:fld>
            <a:endParaRPr lang="en-US" altLang="en-US" dirty="0"/>
          </a:p>
        </p:txBody>
      </p:sp>
      <p:sp>
        <p:nvSpPr>
          <p:cNvPr id="6" name="Statement 2"/>
          <p:cNvSpPr>
            <a:spLocks noGrp="1"/>
          </p:cNvSpPr>
          <p:nvPr>
            <p:ph idx="10"/>
          </p:nvPr>
        </p:nvSpPr>
        <p:spPr>
          <a:xfrm>
            <a:off x="6248400" y="745060"/>
            <a:ext cx="5469467" cy="5427141"/>
          </a:xfrm>
        </p:spPr>
        <p:txBody>
          <a:bodyPr>
            <a:noAutofit/>
          </a:bodyPr>
          <a:lstStyle>
            <a:lvl1pPr>
              <a:lnSpc>
                <a:spcPct val="120000"/>
              </a:lnSpc>
              <a:spcBef>
                <a:spcPts val="0"/>
              </a:spcBef>
              <a:spcAft>
                <a:spcPts val="600"/>
              </a:spcAft>
              <a:defRPr sz="1600" b="0">
                <a:solidFill>
                  <a:schemeClr val="tx1">
                    <a:lumMod val="75000"/>
                    <a:lumOff val="25000"/>
                  </a:schemeClr>
                </a:solidFill>
                <a:latin typeface="Segoe UI" panose="020B0502040204020203" pitchFamily="34" charset="0"/>
                <a:ea typeface="Segoe UI" panose="020B0502040204020203" pitchFamily="34" charset="0"/>
                <a:cs typeface="Segoe UI" panose="020B0502040204020203" pitchFamily="34" charset="0"/>
              </a:defRPr>
            </a:lvl1pPr>
            <a:lvl2pPr>
              <a:lnSpc>
                <a:spcPct val="120000"/>
              </a:lnSpc>
              <a:spcBef>
                <a:spcPts val="0"/>
              </a:spcBef>
              <a:spcAft>
                <a:spcPts val="600"/>
              </a:spcAft>
              <a:defRPr sz="1400">
                <a:solidFill>
                  <a:schemeClr val="tx1">
                    <a:lumMod val="90000"/>
                    <a:lumOff val="10000"/>
                  </a:schemeClr>
                </a:solidFill>
                <a:latin typeface="Segoe UI" panose="020B0502040204020203" pitchFamily="34" charset="0"/>
                <a:ea typeface="Segoe UI" panose="020B0502040204020203" pitchFamily="34" charset="0"/>
                <a:cs typeface="Segoe UI" panose="020B0502040204020203" pitchFamily="34" charset="0"/>
              </a:defRPr>
            </a:lvl2pPr>
            <a:lvl3pPr>
              <a:defRPr>
                <a:latin typeface="Segoe UI" panose="020B0502040204020203" pitchFamily="34" charset="0"/>
                <a:ea typeface="Segoe UI" panose="020B0502040204020203" pitchFamily="34" charset="0"/>
                <a:cs typeface="Segoe UI" panose="020B0502040204020203" pitchFamily="34" charset="0"/>
              </a:defRPr>
            </a:lvl3pPr>
            <a:lvl4pPr>
              <a:defRPr>
                <a:latin typeface="Segoe UI" panose="020B0502040204020203" pitchFamily="34" charset="0"/>
                <a:ea typeface="Segoe UI" panose="020B0502040204020203" pitchFamily="34" charset="0"/>
                <a:cs typeface="Segoe UI" panose="020B0502040204020203" pitchFamily="34" charset="0"/>
              </a:defRPr>
            </a:lvl4pPr>
            <a:lvl5pPr>
              <a:defRPr>
                <a:latin typeface="Segoe UI" panose="020B0502040204020203" pitchFamily="34" charset="0"/>
                <a:ea typeface="Segoe UI" panose="020B0502040204020203" pitchFamily="34" charset="0"/>
                <a:cs typeface="Segoe UI" panose="020B0502040204020203" pitchFamily="34" charset="0"/>
              </a:defRPr>
            </a:lvl5pPr>
          </a:lstStyle>
          <a:p>
            <a:pPr lvl="0"/>
            <a:r>
              <a:rPr lang="en-US"/>
              <a:t>Click to edit Master text styles</a:t>
            </a:r>
          </a:p>
          <a:p>
            <a:pPr lvl="1"/>
            <a:r>
              <a:rPr lang="en-US"/>
              <a:t>Second level</a:t>
            </a:r>
          </a:p>
        </p:txBody>
      </p:sp>
      <p:sp>
        <p:nvSpPr>
          <p:cNvPr id="7" name="Statement 1"/>
          <p:cNvSpPr>
            <a:spLocks noGrp="1"/>
          </p:cNvSpPr>
          <p:nvPr>
            <p:ph idx="1"/>
          </p:nvPr>
        </p:nvSpPr>
        <p:spPr>
          <a:xfrm>
            <a:off x="609599" y="745061"/>
            <a:ext cx="5469467" cy="5427140"/>
          </a:xfrm>
        </p:spPr>
        <p:txBody>
          <a:bodyPr>
            <a:noAutofit/>
          </a:bodyPr>
          <a:lstStyle>
            <a:lvl1pPr>
              <a:lnSpc>
                <a:spcPct val="120000"/>
              </a:lnSpc>
              <a:spcBef>
                <a:spcPts val="0"/>
              </a:spcBef>
              <a:spcAft>
                <a:spcPts val="600"/>
              </a:spcAft>
              <a:defRPr sz="2800" b="0">
                <a:latin typeface="Segoe UI" panose="020B0502040204020203" pitchFamily="34" charset="0"/>
                <a:ea typeface="Segoe UI" panose="020B0502040204020203" pitchFamily="34" charset="0"/>
                <a:cs typeface="Segoe UI" panose="020B0502040204020203" pitchFamily="34" charset="0"/>
              </a:defRPr>
            </a:lvl1pPr>
            <a:lvl2pPr>
              <a:lnSpc>
                <a:spcPct val="120000"/>
              </a:lnSpc>
              <a:spcBef>
                <a:spcPts val="0"/>
              </a:spcBef>
              <a:spcAft>
                <a:spcPts val="600"/>
              </a:spcAft>
              <a:defRPr>
                <a:latin typeface="Segoe UI" panose="020B0502040204020203" pitchFamily="34" charset="0"/>
                <a:ea typeface="Segoe UI" panose="020B0502040204020203" pitchFamily="34" charset="0"/>
                <a:cs typeface="Segoe UI" panose="020B0502040204020203" pitchFamily="34" charset="0"/>
              </a:defRPr>
            </a:lvl2pPr>
            <a:lvl3pPr>
              <a:defRPr>
                <a:latin typeface="Segoe UI" panose="020B0502040204020203" pitchFamily="34" charset="0"/>
                <a:ea typeface="Segoe UI" panose="020B0502040204020203" pitchFamily="34" charset="0"/>
                <a:cs typeface="Segoe UI" panose="020B0502040204020203" pitchFamily="34" charset="0"/>
              </a:defRPr>
            </a:lvl3pPr>
            <a:lvl4pPr>
              <a:defRPr>
                <a:latin typeface="Segoe UI" panose="020B0502040204020203" pitchFamily="34" charset="0"/>
                <a:ea typeface="Segoe UI" panose="020B0502040204020203" pitchFamily="34" charset="0"/>
                <a:cs typeface="Segoe UI" panose="020B0502040204020203" pitchFamily="34" charset="0"/>
              </a:defRPr>
            </a:lvl4pPr>
            <a:lvl5pPr>
              <a:defRPr>
                <a:latin typeface="Segoe UI" panose="020B0502040204020203" pitchFamily="34" charset="0"/>
                <a:ea typeface="Segoe UI" panose="020B0502040204020203" pitchFamily="34" charset="0"/>
                <a:cs typeface="Segoe UI" panose="020B0502040204020203" pitchFamily="34" charset="0"/>
              </a:defRPr>
            </a:lvl5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73837666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Content: navy to white gradient">
    <p:spTree>
      <p:nvGrpSpPr>
        <p:cNvPr id="1" name=""/>
        <p:cNvGrpSpPr/>
        <p:nvPr/>
      </p:nvGrpSpPr>
      <p:grpSpPr>
        <a:xfrm>
          <a:off x="0" y="0"/>
          <a:ext cx="0" cy="0"/>
          <a:chOff x="0" y="0"/>
          <a:chExt cx="0" cy="0"/>
        </a:xfrm>
      </p:grpSpPr>
      <p:sp>
        <p:nvSpPr>
          <p:cNvPr id="8" name="Dark blue background" title="&quot;&quot;"/>
          <p:cNvSpPr/>
          <p:nvPr/>
        </p:nvSpPr>
        <p:spPr bwMode="white">
          <a:xfrm>
            <a:off x="0" y="0"/>
            <a:ext cx="12192000" cy="685800"/>
          </a:xfrm>
          <a:prstGeom prst="rect">
            <a:avLst/>
          </a:prstGeom>
          <a:gradFill flip="none" rotWithShape="1">
            <a:gsLst>
              <a:gs pos="0">
                <a:schemeClr val="accent1">
                  <a:lumMod val="5000"/>
                  <a:lumOff val="95000"/>
                </a:schemeClr>
              </a:gs>
              <a:gs pos="57000">
                <a:schemeClr val="accent2">
                  <a:lumMod val="75000"/>
                </a:schemeClr>
              </a:gs>
              <a:gs pos="100000">
                <a:schemeClr val="accent3">
                  <a:lumMod val="50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bwMode="black">
          <a:xfrm>
            <a:off x="609600" y="182031"/>
            <a:ext cx="5469467" cy="380999"/>
          </a:xfrm>
        </p:spPr>
        <p:txBody>
          <a:bodyPr>
            <a:noAutofit/>
          </a:bodyPr>
          <a:lstStyle>
            <a:lvl1pPr algn="l">
              <a:defRPr sz="2400" b="1">
                <a:solidFill>
                  <a:schemeClr val="bg1"/>
                </a:solidFill>
                <a:latin typeface="Segoe UI Light" panose="020B0502040204020203" pitchFamily="34" charset="0"/>
                <a:ea typeface="Segoe UI Light" panose="020B0502040204020203" pitchFamily="34" charset="0"/>
                <a:cs typeface="Segoe UI Light" panose="020B0502040204020203" pitchFamily="34" charset="0"/>
              </a:defRPr>
            </a:lvl1pPr>
          </a:lstStyle>
          <a:p>
            <a:r>
              <a:rPr lang="en-US"/>
              <a:t>Click to edit Master title style</a:t>
            </a:r>
            <a:endParaRPr lang="en-US" dirty="0"/>
          </a:p>
        </p:txBody>
      </p:sp>
      <p:sp>
        <p:nvSpPr>
          <p:cNvPr id="18" name="Footer Placeholder 4"/>
          <p:cNvSpPr>
            <a:spLocks noGrp="1"/>
          </p:cNvSpPr>
          <p:nvPr>
            <p:ph type="ftr" sz="quarter" idx="3"/>
          </p:nvPr>
        </p:nvSpPr>
        <p:spPr>
          <a:xfrm>
            <a:off x="609600" y="6553200"/>
            <a:ext cx="8026400" cy="228600"/>
          </a:xfrm>
          <a:prstGeom prst="rect">
            <a:avLst/>
          </a:prstGeom>
        </p:spPr>
        <p:txBody>
          <a:bodyPr vert="horz" lIns="91440" tIns="45720" rIns="91440" bIns="45720" rtlCol="0" anchor="ctr"/>
          <a:lstStyle>
            <a:lvl1pPr marL="0" algn="l" defTabSz="914400" rtl="0" eaLnBrk="1" latinLnBrk="0" hangingPunct="1">
              <a:defRPr lang="en-US" sz="1200" kern="1200" smtClean="0">
                <a:solidFill>
                  <a:srgbClr val="767676"/>
                </a:solidFill>
                <a:latin typeface="Segoe UI Light" panose="020B0502040204020203" pitchFamily="34" charset="0"/>
                <a:ea typeface="+mn-ea"/>
                <a:cs typeface="Segoe UI Light" panose="020B0502040204020203" pitchFamily="34" charset="0"/>
              </a:defRPr>
            </a:lvl1pPr>
          </a:lstStyle>
          <a:p>
            <a:endParaRPr lang="da-DK" dirty="0"/>
          </a:p>
        </p:txBody>
      </p:sp>
      <p:sp>
        <p:nvSpPr>
          <p:cNvPr id="19" name="Slide Number Placeholder 5"/>
          <p:cNvSpPr>
            <a:spLocks noGrp="1"/>
          </p:cNvSpPr>
          <p:nvPr>
            <p:ph type="sldNum" sz="quarter" idx="4"/>
          </p:nvPr>
        </p:nvSpPr>
        <p:spPr>
          <a:xfrm>
            <a:off x="8737600" y="6553200"/>
            <a:ext cx="2844800" cy="228600"/>
          </a:xfrm>
          <a:prstGeom prst="rect">
            <a:avLst/>
          </a:prstGeom>
        </p:spPr>
        <p:txBody>
          <a:bodyPr vert="horz" lIns="91440" tIns="45720" rIns="91440" bIns="45720" rtlCol="0" anchor="ctr"/>
          <a:lstStyle>
            <a:lvl1pPr algn="r">
              <a:defRPr sz="2000" b="0">
                <a:solidFill>
                  <a:srgbClr val="767676"/>
                </a:solidFill>
                <a:latin typeface="+mn-lt"/>
              </a:defRPr>
            </a:lvl1pPr>
          </a:lstStyle>
          <a:p>
            <a:fld id="{E70893D5-7616-445B-8D3F-81F090936AA1}" type="slidenum">
              <a:rPr lang="en-US" altLang="en-US" smtClean="0"/>
              <a:pPr/>
              <a:t>‹#›</a:t>
            </a:fld>
            <a:endParaRPr lang="en-US" altLang="en-US" dirty="0"/>
          </a:p>
        </p:txBody>
      </p:sp>
      <p:sp>
        <p:nvSpPr>
          <p:cNvPr id="6" name="Statement 2"/>
          <p:cNvSpPr>
            <a:spLocks noGrp="1"/>
          </p:cNvSpPr>
          <p:nvPr>
            <p:ph idx="10"/>
          </p:nvPr>
        </p:nvSpPr>
        <p:spPr>
          <a:xfrm>
            <a:off x="6248400" y="745060"/>
            <a:ext cx="5469467" cy="5427141"/>
          </a:xfrm>
        </p:spPr>
        <p:txBody>
          <a:bodyPr>
            <a:noAutofit/>
          </a:bodyPr>
          <a:lstStyle>
            <a:lvl1pPr>
              <a:lnSpc>
                <a:spcPct val="120000"/>
              </a:lnSpc>
              <a:spcBef>
                <a:spcPts val="0"/>
              </a:spcBef>
              <a:spcAft>
                <a:spcPts val="600"/>
              </a:spcAft>
              <a:defRPr sz="1600" b="0">
                <a:solidFill>
                  <a:schemeClr val="tx1">
                    <a:lumMod val="75000"/>
                    <a:lumOff val="25000"/>
                  </a:schemeClr>
                </a:solidFill>
                <a:latin typeface="Segoe UI" panose="020B0502040204020203" pitchFamily="34" charset="0"/>
                <a:ea typeface="Segoe UI" panose="020B0502040204020203" pitchFamily="34" charset="0"/>
                <a:cs typeface="Segoe UI" panose="020B0502040204020203" pitchFamily="34" charset="0"/>
              </a:defRPr>
            </a:lvl1pPr>
            <a:lvl2pPr>
              <a:lnSpc>
                <a:spcPct val="120000"/>
              </a:lnSpc>
              <a:spcBef>
                <a:spcPts val="0"/>
              </a:spcBef>
              <a:spcAft>
                <a:spcPts val="600"/>
              </a:spcAft>
              <a:defRPr sz="1400">
                <a:solidFill>
                  <a:schemeClr val="tx1">
                    <a:lumMod val="90000"/>
                    <a:lumOff val="10000"/>
                  </a:schemeClr>
                </a:solidFill>
                <a:latin typeface="Segoe UI" panose="020B0502040204020203" pitchFamily="34" charset="0"/>
                <a:ea typeface="Segoe UI" panose="020B0502040204020203" pitchFamily="34" charset="0"/>
                <a:cs typeface="Segoe UI" panose="020B0502040204020203" pitchFamily="34" charset="0"/>
              </a:defRPr>
            </a:lvl2pPr>
            <a:lvl3pPr>
              <a:defRPr>
                <a:latin typeface="Segoe UI" panose="020B0502040204020203" pitchFamily="34" charset="0"/>
                <a:ea typeface="Segoe UI" panose="020B0502040204020203" pitchFamily="34" charset="0"/>
                <a:cs typeface="Segoe UI" panose="020B0502040204020203" pitchFamily="34" charset="0"/>
              </a:defRPr>
            </a:lvl3pPr>
            <a:lvl4pPr>
              <a:defRPr>
                <a:latin typeface="Segoe UI" panose="020B0502040204020203" pitchFamily="34" charset="0"/>
                <a:ea typeface="Segoe UI" panose="020B0502040204020203" pitchFamily="34" charset="0"/>
                <a:cs typeface="Segoe UI" panose="020B0502040204020203" pitchFamily="34" charset="0"/>
              </a:defRPr>
            </a:lvl4pPr>
            <a:lvl5pPr>
              <a:defRPr>
                <a:latin typeface="Segoe UI" panose="020B0502040204020203" pitchFamily="34" charset="0"/>
                <a:ea typeface="Segoe UI" panose="020B0502040204020203" pitchFamily="34" charset="0"/>
                <a:cs typeface="Segoe UI" panose="020B0502040204020203" pitchFamily="34" charset="0"/>
              </a:defRPr>
            </a:lvl5pPr>
          </a:lstStyle>
          <a:p>
            <a:pPr lvl="0"/>
            <a:r>
              <a:rPr lang="en-US"/>
              <a:t>Click to edit Master text styles</a:t>
            </a:r>
          </a:p>
          <a:p>
            <a:pPr lvl="1"/>
            <a:r>
              <a:rPr lang="en-US"/>
              <a:t>Second level</a:t>
            </a:r>
          </a:p>
        </p:txBody>
      </p:sp>
      <p:sp>
        <p:nvSpPr>
          <p:cNvPr id="7" name="Statement 1"/>
          <p:cNvSpPr>
            <a:spLocks noGrp="1"/>
          </p:cNvSpPr>
          <p:nvPr>
            <p:ph idx="1"/>
          </p:nvPr>
        </p:nvSpPr>
        <p:spPr>
          <a:xfrm>
            <a:off x="609599" y="745061"/>
            <a:ext cx="5469467" cy="5427140"/>
          </a:xfrm>
        </p:spPr>
        <p:txBody>
          <a:bodyPr>
            <a:noAutofit/>
          </a:bodyPr>
          <a:lstStyle>
            <a:lvl1pPr>
              <a:lnSpc>
                <a:spcPct val="120000"/>
              </a:lnSpc>
              <a:spcBef>
                <a:spcPts val="0"/>
              </a:spcBef>
              <a:spcAft>
                <a:spcPts val="600"/>
              </a:spcAft>
              <a:defRPr sz="2800" b="0">
                <a:latin typeface="Segoe UI" panose="020B0502040204020203" pitchFamily="34" charset="0"/>
                <a:ea typeface="Segoe UI" panose="020B0502040204020203" pitchFamily="34" charset="0"/>
                <a:cs typeface="Segoe UI" panose="020B0502040204020203" pitchFamily="34" charset="0"/>
              </a:defRPr>
            </a:lvl1pPr>
            <a:lvl2pPr>
              <a:lnSpc>
                <a:spcPct val="120000"/>
              </a:lnSpc>
              <a:spcBef>
                <a:spcPts val="0"/>
              </a:spcBef>
              <a:spcAft>
                <a:spcPts val="600"/>
              </a:spcAft>
              <a:defRPr>
                <a:latin typeface="Segoe UI" panose="020B0502040204020203" pitchFamily="34" charset="0"/>
                <a:ea typeface="Segoe UI" panose="020B0502040204020203" pitchFamily="34" charset="0"/>
                <a:cs typeface="Segoe UI" panose="020B0502040204020203" pitchFamily="34" charset="0"/>
              </a:defRPr>
            </a:lvl2pPr>
            <a:lvl3pPr>
              <a:defRPr>
                <a:latin typeface="Segoe UI" panose="020B0502040204020203" pitchFamily="34" charset="0"/>
                <a:ea typeface="Segoe UI" panose="020B0502040204020203" pitchFamily="34" charset="0"/>
                <a:cs typeface="Segoe UI" panose="020B0502040204020203" pitchFamily="34" charset="0"/>
              </a:defRPr>
            </a:lvl3pPr>
            <a:lvl4pPr>
              <a:defRPr>
                <a:latin typeface="Segoe UI" panose="020B0502040204020203" pitchFamily="34" charset="0"/>
                <a:ea typeface="Segoe UI" panose="020B0502040204020203" pitchFamily="34" charset="0"/>
                <a:cs typeface="Segoe UI" panose="020B0502040204020203" pitchFamily="34" charset="0"/>
              </a:defRPr>
            </a:lvl4pPr>
            <a:lvl5pPr>
              <a:defRPr>
                <a:latin typeface="Segoe UI" panose="020B0502040204020203" pitchFamily="34" charset="0"/>
                <a:ea typeface="Segoe UI" panose="020B0502040204020203" pitchFamily="34" charset="0"/>
                <a:cs typeface="Segoe UI" panose="020B0502040204020203" pitchFamily="34" charset="0"/>
              </a:defRPr>
            </a:lvl5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25473256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Content: short navy title bar">
    <p:spTree>
      <p:nvGrpSpPr>
        <p:cNvPr id="1" name=""/>
        <p:cNvGrpSpPr/>
        <p:nvPr/>
      </p:nvGrpSpPr>
      <p:grpSpPr>
        <a:xfrm>
          <a:off x="0" y="0"/>
          <a:ext cx="0" cy="0"/>
          <a:chOff x="0" y="0"/>
          <a:chExt cx="0" cy="0"/>
        </a:xfrm>
      </p:grpSpPr>
      <p:sp>
        <p:nvSpPr>
          <p:cNvPr id="18" name="Footer"/>
          <p:cNvSpPr>
            <a:spLocks noGrp="1"/>
          </p:cNvSpPr>
          <p:nvPr>
            <p:ph type="ftr" sz="quarter" idx="3"/>
          </p:nvPr>
        </p:nvSpPr>
        <p:spPr>
          <a:xfrm>
            <a:off x="609600" y="6553200"/>
            <a:ext cx="8026400" cy="228600"/>
          </a:xfrm>
          <a:prstGeom prst="rect">
            <a:avLst/>
          </a:prstGeom>
        </p:spPr>
        <p:txBody>
          <a:bodyPr vert="horz" lIns="91440" tIns="45720" rIns="91440" bIns="45720" rtlCol="0" anchor="ctr"/>
          <a:lstStyle>
            <a:lvl1pPr marL="0" algn="l" defTabSz="914400" rtl="0" eaLnBrk="1" latinLnBrk="0" hangingPunct="1">
              <a:defRPr lang="en-US" sz="1200" kern="1200" smtClean="0">
                <a:solidFill>
                  <a:srgbClr val="767676"/>
                </a:solidFill>
                <a:latin typeface="Segoe UI Light" panose="020B0502040204020203" pitchFamily="34" charset="0"/>
                <a:ea typeface="+mn-ea"/>
                <a:cs typeface="Segoe UI Light" panose="020B0502040204020203" pitchFamily="34" charset="0"/>
              </a:defRPr>
            </a:lvl1pPr>
          </a:lstStyle>
          <a:p>
            <a:endParaRPr lang="da-DK" dirty="0"/>
          </a:p>
        </p:txBody>
      </p:sp>
      <p:sp>
        <p:nvSpPr>
          <p:cNvPr id="19" name="Slide number"/>
          <p:cNvSpPr>
            <a:spLocks noGrp="1"/>
          </p:cNvSpPr>
          <p:nvPr>
            <p:ph type="sldNum" sz="quarter" idx="4"/>
          </p:nvPr>
        </p:nvSpPr>
        <p:spPr>
          <a:xfrm>
            <a:off x="8737600" y="6553200"/>
            <a:ext cx="2844800" cy="228600"/>
          </a:xfrm>
          <a:prstGeom prst="rect">
            <a:avLst/>
          </a:prstGeom>
        </p:spPr>
        <p:txBody>
          <a:bodyPr vert="horz" lIns="91440" tIns="45720" rIns="91440" bIns="45720" rtlCol="0" anchor="ctr"/>
          <a:lstStyle>
            <a:lvl1pPr algn="r">
              <a:defRPr sz="2000" b="0">
                <a:solidFill>
                  <a:srgbClr val="767676"/>
                </a:solidFill>
                <a:latin typeface="+mn-lt"/>
              </a:defRPr>
            </a:lvl1pPr>
          </a:lstStyle>
          <a:p>
            <a:fld id="{E70893D5-7616-445B-8D3F-81F090936AA1}" type="slidenum">
              <a:rPr lang="en-US" altLang="en-US" smtClean="0"/>
              <a:pPr/>
              <a:t>‹#›</a:t>
            </a:fld>
            <a:endParaRPr lang="en-US" altLang="en-US" dirty="0"/>
          </a:p>
        </p:txBody>
      </p:sp>
      <p:sp>
        <p:nvSpPr>
          <p:cNvPr id="7" name="Blue title background"/>
          <p:cNvSpPr/>
          <p:nvPr/>
        </p:nvSpPr>
        <p:spPr bwMode="white">
          <a:xfrm>
            <a:off x="0" y="0"/>
            <a:ext cx="5181600" cy="6858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p>
        </p:txBody>
      </p:sp>
      <p:sp>
        <p:nvSpPr>
          <p:cNvPr id="9" name="Statement 2"/>
          <p:cNvSpPr>
            <a:spLocks noGrp="1"/>
          </p:cNvSpPr>
          <p:nvPr>
            <p:ph idx="10"/>
          </p:nvPr>
        </p:nvSpPr>
        <p:spPr>
          <a:xfrm>
            <a:off x="6248400" y="745060"/>
            <a:ext cx="5469467" cy="5427141"/>
          </a:xfrm>
        </p:spPr>
        <p:txBody>
          <a:bodyPr>
            <a:noAutofit/>
          </a:bodyPr>
          <a:lstStyle>
            <a:lvl1pPr>
              <a:lnSpc>
                <a:spcPct val="120000"/>
              </a:lnSpc>
              <a:spcBef>
                <a:spcPts val="0"/>
              </a:spcBef>
              <a:spcAft>
                <a:spcPts val="600"/>
              </a:spcAft>
              <a:defRPr sz="1600" b="0">
                <a:solidFill>
                  <a:schemeClr val="tx1">
                    <a:lumMod val="75000"/>
                    <a:lumOff val="25000"/>
                  </a:schemeClr>
                </a:solidFill>
                <a:latin typeface="Segoe UI" panose="020B0502040204020203" pitchFamily="34" charset="0"/>
                <a:ea typeface="Segoe UI" panose="020B0502040204020203" pitchFamily="34" charset="0"/>
                <a:cs typeface="Segoe UI" panose="020B0502040204020203" pitchFamily="34" charset="0"/>
              </a:defRPr>
            </a:lvl1pPr>
            <a:lvl2pPr>
              <a:lnSpc>
                <a:spcPct val="120000"/>
              </a:lnSpc>
              <a:spcBef>
                <a:spcPts val="0"/>
              </a:spcBef>
              <a:spcAft>
                <a:spcPts val="600"/>
              </a:spcAft>
              <a:defRPr sz="1400">
                <a:solidFill>
                  <a:schemeClr val="tx1">
                    <a:lumMod val="90000"/>
                    <a:lumOff val="10000"/>
                  </a:schemeClr>
                </a:solidFill>
                <a:latin typeface="Segoe UI" panose="020B0502040204020203" pitchFamily="34" charset="0"/>
                <a:ea typeface="Segoe UI" panose="020B0502040204020203" pitchFamily="34" charset="0"/>
                <a:cs typeface="Segoe UI" panose="020B0502040204020203" pitchFamily="34" charset="0"/>
              </a:defRPr>
            </a:lvl2pPr>
            <a:lvl3pPr>
              <a:defRPr>
                <a:latin typeface="Segoe UI" panose="020B0502040204020203" pitchFamily="34" charset="0"/>
                <a:ea typeface="Segoe UI" panose="020B0502040204020203" pitchFamily="34" charset="0"/>
                <a:cs typeface="Segoe UI" panose="020B0502040204020203" pitchFamily="34" charset="0"/>
              </a:defRPr>
            </a:lvl3pPr>
            <a:lvl4pPr>
              <a:defRPr>
                <a:latin typeface="Segoe UI" panose="020B0502040204020203" pitchFamily="34" charset="0"/>
                <a:ea typeface="Segoe UI" panose="020B0502040204020203" pitchFamily="34" charset="0"/>
                <a:cs typeface="Segoe UI" panose="020B0502040204020203" pitchFamily="34" charset="0"/>
              </a:defRPr>
            </a:lvl4pPr>
            <a:lvl5pPr>
              <a:defRPr>
                <a:latin typeface="Segoe UI" panose="020B0502040204020203" pitchFamily="34" charset="0"/>
                <a:ea typeface="Segoe UI" panose="020B0502040204020203" pitchFamily="34" charset="0"/>
                <a:cs typeface="Segoe UI" panose="020B0502040204020203" pitchFamily="34" charset="0"/>
              </a:defRPr>
            </a:lvl5pPr>
          </a:lstStyle>
          <a:p>
            <a:pPr lvl="0"/>
            <a:r>
              <a:rPr lang="en-US"/>
              <a:t>Click to edit Master text styles</a:t>
            </a:r>
          </a:p>
          <a:p>
            <a:pPr lvl="1"/>
            <a:r>
              <a:rPr lang="en-US"/>
              <a:t>Second level</a:t>
            </a:r>
          </a:p>
        </p:txBody>
      </p:sp>
      <p:sp>
        <p:nvSpPr>
          <p:cNvPr id="10" name="Statement 1"/>
          <p:cNvSpPr>
            <a:spLocks noGrp="1"/>
          </p:cNvSpPr>
          <p:nvPr>
            <p:ph idx="1"/>
          </p:nvPr>
        </p:nvSpPr>
        <p:spPr>
          <a:xfrm>
            <a:off x="609599" y="745061"/>
            <a:ext cx="5469467" cy="5427140"/>
          </a:xfrm>
        </p:spPr>
        <p:txBody>
          <a:bodyPr>
            <a:noAutofit/>
          </a:bodyPr>
          <a:lstStyle>
            <a:lvl1pPr>
              <a:lnSpc>
                <a:spcPct val="120000"/>
              </a:lnSpc>
              <a:spcBef>
                <a:spcPts val="0"/>
              </a:spcBef>
              <a:spcAft>
                <a:spcPts val="600"/>
              </a:spcAft>
              <a:defRPr sz="2800" b="0">
                <a:latin typeface="Segoe UI" panose="020B0502040204020203" pitchFamily="34" charset="0"/>
                <a:ea typeface="Segoe UI" panose="020B0502040204020203" pitchFamily="34" charset="0"/>
                <a:cs typeface="Segoe UI" panose="020B0502040204020203" pitchFamily="34" charset="0"/>
              </a:defRPr>
            </a:lvl1pPr>
            <a:lvl2pPr>
              <a:lnSpc>
                <a:spcPct val="120000"/>
              </a:lnSpc>
              <a:spcBef>
                <a:spcPts val="0"/>
              </a:spcBef>
              <a:spcAft>
                <a:spcPts val="600"/>
              </a:spcAft>
              <a:defRPr>
                <a:latin typeface="Segoe UI" panose="020B0502040204020203" pitchFamily="34" charset="0"/>
                <a:ea typeface="Segoe UI" panose="020B0502040204020203" pitchFamily="34" charset="0"/>
                <a:cs typeface="Segoe UI" panose="020B0502040204020203" pitchFamily="34" charset="0"/>
              </a:defRPr>
            </a:lvl2pPr>
            <a:lvl3pPr>
              <a:defRPr>
                <a:latin typeface="Segoe UI" panose="020B0502040204020203" pitchFamily="34" charset="0"/>
                <a:ea typeface="Segoe UI" panose="020B0502040204020203" pitchFamily="34" charset="0"/>
                <a:cs typeface="Segoe UI" panose="020B0502040204020203" pitchFamily="34" charset="0"/>
              </a:defRPr>
            </a:lvl3pPr>
            <a:lvl4pPr>
              <a:defRPr>
                <a:latin typeface="Segoe UI" panose="020B0502040204020203" pitchFamily="34" charset="0"/>
                <a:ea typeface="Segoe UI" panose="020B0502040204020203" pitchFamily="34" charset="0"/>
                <a:cs typeface="Segoe UI" panose="020B0502040204020203" pitchFamily="34" charset="0"/>
              </a:defRPr>
            </a:lvl4pPr>
            <a:lvl5pPr>
              <a:defRPr>
                <a:latin typeface="Segoe UI" panose="020B0502040204020203" pitchFamily="34" charset="0"/>
                <a:ea typeface="Segoe UI" panose="020B0502040204020203" pitchFamily="34" charset="0"/>
                <a:cs typeface="Segoe UI" panose="020B0502040204020203" pitchFamily="34" charset="0"/>
              </a:defRPr>
            </a:lvl5pPr>
          </a:lstStyle>
          <a:p>
            <a:pPr lvl="0"/>
            <a:r>
              <a:rPr lang="en-US"/>
              <a:t>Click to edit Master text styles</a:t>
            </a:r>
          </a:p>
          <a:p>
            <a:pPr lvl="1"/>
            <a:r>
              <a:rPr lang="en-US"/>
              <a:t>Second level</a:t>
            </a:r>
          </a:p>
        </p:txBody>
      </p:sp>
      <p:sp>
        <p:nvSpPr>
          <p:cNvPr id="11" name="Title of slide"/>
          <p:cNvSpPr>
            <a:spLocks noGrp="1"/>
          </p:cNvSpPr>
          <p:nvPr>
            <p:ph type="title"/>
          </p:nvPr>
        </p:nvSpPr>
        <p:spPr bwMode="black">
          <a:xfrm>
            <a:off x="609601" y="182031"/>
            <a:ext cx="4495799" cy="380999"/>
          </a:xfrm>
        </p:spPr>
        <p:txBody>
          <a:bodyPr>
            <a:noAutofit/>
          </a:bodyPr>
          <a:lstStyle>
            <a:lvl1pPr algn="l">
              <a:defRPr sz="2400" b="1">
                <a:solidFill>
                  <a:schemeClr val="bg1"/>
                </a:solidFill>
                <a:latin typeface="Segoe UI Light" panose="020B0502040204020203" pitchFamily="34" charset="0"/>
                <a:ea typeface="Segoe UI Light" panose="020B0502040204020203" pitchFamily="34" charset="0"/>
                <a:cs typeface="Segoe UI Light" panose="020B0502040204020203"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97390633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Content: Basic, no title">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609600" y="6553200"/>
            <a:ext cx="8026400" cy="228600"/>
          </a:xfrm>
          <a:prstGeom prst="rect">
            <a:avLst/>
          </a:prstGeom>
        </p:spPr>
        <p:txBody>
          <a:bodyPr vert="horz" lIns="91440" tIns="45720" rIns="91440" bIns="45720" rtlCol="0" anchor="ctr"/>
          <a:lstStyle>
            <a:lvl1pPr marL="0" algn="l" defTabSz="914400" rtl="0" eaLnBrk="1" latinLnBrk="0" hangingPunct="1">
              <a:defRPr lang="en-US" sz="1200" kern="1200" smtClean="0">
                <a:solidFill>
                  <a:schemeClr val="bg1">
                    <a:lumMod val="50000"/>
                  </a:schemeClr>
                </a:solidFill>
                <a:latin typeface="Segoe UI Light" panose="020B0502040204020203" pitchFamily="34" charset="0"/>
                <a:ea typeface="+mn-ea"/>
                <a:cs typeface="Segoe UI Light" panose="020B0502040204020203" pitchFamily="34" charset="0"/>
              </a:defRPr>
            </a:lvl1pPr>
          </a:lstStyle>
          <a:p>
            <a:endParaRPr lang="da-DK" dirty="0"/>
          </a:p>
        </p:txBody>
      </p:sp>
      <p:sp>
        <p:nvSpPr>
          <p:cNvPr id="6" name="Slide Number Placeholder 5"/>
          <p:cNvSpPr>
            <a:spLocks noGrp="1"/>
          </p:cNvSpPr>
          <p:nvPr>
            <p:ph type="sldNum" sz="quarter" idx="4"/>
          </p:nvPr>
        </p:nvSpPr>
        <p:spPr>
          <a:xfrm>
            <a:off x="8737600" y="6553200"/>
            <a:ext cx="2844800" cy="228600"/>
          </a:xfrm>
          <a:prstGeom prst="rect">
            <a:avLst/>
          </a:prstGeom>
        </p:spPr>
        <p:txBody>
          <a:bodyPr vert="horz" lIns="91440" tIns="45720" rIns="91440" bIns="45720" rtlCol="0" anchor="ctr"/>
          <a:lstStyle>
            <a:lvl1pPr algn="r">
              <a:defRPr sz="2000" b="0">
                <a:solidFill>
                  <a:schemeClr val="tx1">
                    <a:lumMod val="50000"/>
                    <a:lumOff val="50000"/>
                  </a:schemeClr>
                </a:solidFill>
                <a:latin typeface="+mn-lt"/>
              </a:defRPr>
            </a:lvl1pPr>
          </a:lstStyle>
          <a:p>
            <a:fld id="{E70893D5-7616-445B-8D3F-81F090936AA1}" type="slidenum">
              <a:rPr lang="en-US" altLang="en-US" smtClean="0"/>
              <a:pPr/>
              <a:t>‹#›</a:t>
            </a:fld>
            <a:endParaRPr lang="en-US" altLang="en-US" dirty="0"/>
          </a:p>
        </p:txBody>
      </p:sp>
    </p:spTree>
    <p:extLst>
      <p:ext uri="{BB962C8B-B14F-4D97-AF65-F5344CB8AC3E}">
        <p14:creationId xmlns:p14="http://schemas.microsoft.com/office/powerpoint/2010/main" val="20137860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Chapter: plain">
    <p:spTree>
      <p:nvGrpSpPr>
        <p:cNvPr id="1" name=""/>
        <p:cNvGrpSpPr/>
        <p:nvPr/>
      </p:nvGrpSpPr>
      <p:grpSpPr>
        <a:xfrm>
          <a:off x="0" y="0"/>
          <a:ext cx="0" cy="0"/>
          <a:chOff x="0" y="0"/>
          <a:chExt cx="0" cy="0"/>
        </a:xfrm>
      </p:grpSpPr>
      <p:cxnSp>
        <p:nvCxnSpPr>
          <p:cNvPr id="7" name="Title border line"/>
          <p:cNvCxnSpPr/>
          <p:nvPr/>
        </p:nvCxnSpPr>
        <p:spPr>
          <a:xfrm>
            <a:off x="5181600" y="3271815"/>
            <a:ext cx="7010400" cy="0"/>
          </a:xfrm>
          <a:prstGeom prst="line">
            <a:avLst/>
          </a:prstGeom>
          <a:ln w="12700">
            <a:solidFill>
              <a:schemeClr val="bg1">
                <a:lumMod val="75000"/>
              </a:schemeClr>
            </a:solidFill>
            <a:prstDash val="solid"/>
          </a:ln>
        </p:spPr>
        <p:style>
          <a:lnRef idx="1">
            <a:schemeClr val="accent1"/>
          </a:lnRef>
          <a:fillRef idx="0">
            <a:schemeClr val="accent1"/>
          </a:fillRef>
          <a:effectRef idx="0">
            <a:schemeClr val="accent1"/>
          </a:effectRef>
          <a:fontRef idx="minor">
            <a:schemeClr val="tx1"/>
          </a:fontRef>
        </p:style>
      </p:cxnSp>
      <p:sp>
        <p:nvSpPr>
          <p:cNvPr id="5" name="Footer"/>
          <p:cNvSpPr>
            <a:spLocks noGrp="1"/>
          </p:cNvSpPr>
          <p:nvPr>
            <p:ph type="ftr" sz="quarter" idx="3"/>
          </p:nvPr>
        </p:nvSpPr>
        <p:spPr>
          <a:xfrm>
            <a:off x="609600" y="6553200"/>
            <a:ext cx="8026400" cy="228600"/>
          </a:xfrm>
          <a:prstGeom prst="rect">
            <a:avLst/>
          </a:prstGeom>
        </p:spPr>
        <p:txBody>
          <a:bodyPr vert="horz" lIns="91440" tIns="45720" rIns="91440" bIns="45720" rtlCol="0" anchor="ctr"/>
          <a:lstStyle>
            <a:lvl1pPr marL="0" algn="l" defTabSz="914400" rtl="0" eaLnBrk="1" latinLnBrk="0" hangingPunct="1">
              <a:defRPr lang="en-US" sz="1200" kern="1200" smtClean="0">
                <a:solidFill>
                  <a:schemeClr val="tx1">
                    <a:lumMod val="90000"/>
                    <a:lumOff val="10000"/>
                  </a:schemeClr>
                </a:solidFill>
                <a:latin typeface="Segoe UI Light" panose="020B0502040204020203" pitchFamily="34" charset="0"/>
                <a:ea typeface="+mn-ea"/>
                <a:cs typeface="Segoe UI Light" panose="020B0502040204020203" pitchFamily="34" charset="0"/>
              </a:defRPr>
            </a:lvl1pPr>
          </a:lstStyle>
          <a:p>
            <a:endParaRPr lang="da-DK" dirty="0"/>
          </a:p>
        </p:txBody>
      </p:sp>
      <p:sp>
        <p:nvSpPr>
          <p:cNvPr id="4" name="Slide number"/>
          <p:cNvSpPr>
            <a:spLocks noGrp="1"/>
          </p:cNvSpPr>
          <p:nvPr>
            <p:ph type="sldNum" sz="quarter" idx="4"/>
          </p:nvPr>
        </p:nvSpPr>
        <p:spPr>
          <a:xfrm>
            <a:off x="8737600" y="6553200"/>
            <a:ext cx="2844800" cy="228600"/>
          </a:xfrm>
          <a:prstGeom prst="rect">
            <a:avLst/>
          </a:prstGeom>
        </p:spPr>
        <p:txBody>
          <a:bodyPr vert="horz" lIns="91440" tIns="45720" rIns="91440" bIns="45720" rtlCol="0" anchor="ctr"/>
          <a:lstStyle>
            <a:lvl1pPr algn="r">
              <a:defRPr sz="2000" b="0">
                <a:solidFill>
                  <a:schemeClr val="tx1">
                    <a:lumMod val="90000"/>
                    <a:lumOff val="10000"/>
                  </a:schemeClr>
                </a:solidFill>
                <a:latin typeface="+mn-lt"/>
              </a:defRPr>
            </a:lvl1pPr>
          </a:lstStyle>
          <a:p>
            <a:fld id="{E70893D5-7616-445B-8D3F-81F090936AA1}" type="slidenum">
              <a:rPr lang="en-US" altLang="en-US" smtClean="0"/>
              <a:pPr/>
              <a:t>‹#›</a:t>
            </a:fld>
            <a:endParaRPr lang="en-US" altLang="en-US" dirty="0"/>
          </a:p>
        </p:txBody>
      </p:sp>
      <p:sp>
        <p:nvSpPr>
          <p:cNvPr id="6" name="Title of chapter"/>
          <p:cNvSpPr>
            <a:spLocks noGrp="1"/>
          </p:cNvSpPr>
          <p:nvPr>
            <p:ph type="title"/>
          </p:nvPr>
        </p:nvSpPr>
        <p:spPr bwMode="black">
          <a:xfrm>
            <a:off x="5181600" y="2743200"/>
            <a:ext cx="6383867" cy="380999"/>
          </a:xfrm>
        </p:spPr>
        <p:txBody>
          <a:bodyPr>
            <a:noAutofit/>
          </a:bodyPr>
          <a:lstStyle>
            <a:lvl1pPr algn="r">
              <a:defRPr sz="3200" b="1">
                <a:solidFill>
                  <a:schemeClr val="tx1">
                    <a:lumMod val="75000"/>
                    <a:lumOff val="25000"/>
                  </a:schemeClr>
                </a:solidFill>
                <a:latin typeface="+mn-lt"/>
                <a:ea typeface="Segoe UI Light" panose="020B0502040204020203" pitchFamily="34" charset="0"/>
                <a:cs typeface="Segoe UI Light" panose="020B0502040204020203"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082804339"/>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Chapter: blue">
    <p:bg>
      <p:bgPr>
        <a:solidFill>
          <a:schemeClr val="accent2">
            <a:lumMod val="75000"/>
          </a:schemeClr>
        </a:solidFill>
        <a:effectLst/>
      </p:bgPr>
    </p:bg>
    <p:spTree>
      <p:nvGrpSpPr>
        <p:cNvPr id="1" name=""/>
        <p:cNvGrpSpPr/>
        <p:nvPr/>
      </p:nvGrpSpPr>
      <p:grpSpPr>
        <a:xfrm>
          <a:off x="0" y="0"/>
          <a:ext cx="0" cy="0"/>
          <a:chOff x="0" y="0"/>
          <a:chExt cx="0" cy="0"/>
        </a:xfrm>
      </p:grpSpPr>
      <p:cxnSp>
        <p:nvCxnSpPr>
          <p:cNvPr id="7" name="Title border line"/>
          <p:cNvCxnSpPr/>
          <p:nvPr/>
        </p:nvCxnSpPr>
        <p:spPr>
          <a:xfrm>
            <a:off x="0" y="3271815"/>
            <a:ext cx="7010400" cy="0"/>
          </a:xfrm>
          <a:prstGeom prst="line">
            <a:avLst/>
          </a:prstGeom>
          <a:ln w="12700">
            <a:solidFill>
              <a:schemeClr val="bg1"/>
            </a:solidFill>
            <a:prstDash val="solid"/>
          </a:ln>
        </p:spPr>
        <p:style>
          <a:lnRef idx="1">
            <a:schemeClr val="accent1"/>
          </a:lnRef>
          <a:fillRef idx="0">
            <a:schemeClr val="accent1"/>
          </a:fillRef>
          <a:effectRef idx="0">
            <a:schemeClr val="accent1"/>
          </a:effectRef>
          <a:fontRef idx="minor">
            <a:schemeClr val="tx1"/>
          </a:fontRef>
        </p:style>
      </p:cxnSp>
      <p:sp>
        <p:nvSpPr>
          <p:cNvPr id="5" name="Footer"/>
          <p:cNvSpPr>
            <a:spLocks noGrp="1"/>
          </p:cNvSpPr>
          <p:nvPr>
            <p:ph type="ftr" sz="quarter" idx="3"/>
          </p:nvPr>
        </p:nvSpPr>
        <p:spPr>
          <a:xfrm>
            <a:off x="609600" y="6553200"/>
            <a:ext cx="8026400" cy="228600"/>
          </a:xfrm>
          <a:prstGeom prst="rect">
            <a:avLst/>
          </a:prstGeom>
        </p:spPr>
        <p:txBody>
          <a:bodyPr vert="horz" lIns="91440" tIns="45720" rIns="91440" bIns="45720" rtlCol="0" anchor="ctr"/>
          <a:lstStyle>
            <a:lvl1pPr marL="0" algn="l" defTabSz="914400" rtl="0" eaLnBrk="1" latinLnBrk="0" hangingPunct="1">
              <a:defRPr lang="en-US" sz="1200" kern="1200" smtClean="0">
                <a:solidFill>
                  <a:schemeClr val="bg1"/>
                </a:solidFill>
                <a:latin typeface="Segoe UI Light" panose="020B0502040204020203" pitchFamily="34" charset="0"/>
                <a:ea typeface="+mn-ea"/>
                <a:cs typeface="Segoe UI Light" panose="020B0502040204020203" pitchFamily="34" charset="0"/>
              </a:defRPr>
            </a:lvl1pPr>
          </a:lstStyle>
          <a:p>
            <a:endParaRPr lang="da-DK" dirty="0"/>
          </a:p>
        </p:txBody>
      </p:sp>
      <p:sp>
        <p:nvSpPr>
          <p:cNvPr id="4" name="Slide number"/>
          <p:cNvSpPr>
            <a:spLocks noGrp="1"/>
          </p:cNvSpPr>
          <p:nvPr>
            <p:ph type="sldNum" sz="quarter" idx="4"/>
          </p:nvPr>
        </p:nvSpPr>
        <p:spPr>
          <a:xfrm>
            <a:off x="8737600" y="6553200"/>
            <a:ext cx="2844800" cy="228600"/>
          </a:xfrm>
          <a:prstGeom prst="rect">
            <a:avLst/>
          </a:prstGeom>
        </p:spPr>
        <p:txBody>
          <a:bodyPr vert="horz" lIns="91440" tIns="45720" rIns="91440" bIns="45720" rtlCol="0" anchor="ctr"/>
          <a:lstStyle>
            <a:lvl1pPr algn="r">
              <a:defRPr sz="2000" b="0">
                <a:solidFill>
                  <a:schemeClr val="bg1"/>
                </a:solidFill>
                <a:latin typeface="+mn-lt"/>
              </a:defRPr>
            </a:lvl1pPr>
          </a:lstStyle>
          <a:p>
            <a:fld id="{E70893D5-7616-445B-8D3F-81F090936AA1}" type="slidenum">
              <a:rPr lang="en-US" altLang="en-US" smtClean="0"/>
              <a:pPr/>
              <a:t>‹#›</a:t>
            </a:fld>
            <a:endParaRPr lang="en-US" altLang="en-US" dirty="0"/>
          </a:p>
        </p:txBody>
      </p:sp>
      <p:sp>
        <p:nvSpPr>
          <p:cNvPr id="6" name="Title of chapter"/>
          <p:cNvSpPr>
            <a:spLocks noGrp="1"/>
          </p:cNvSpPr>
          <p:nvPr>
            <p:ph type="title"/>
          </p:nvPr>
        </p:nvSpPr>
        <p:spPr bwMode="black">
          <a:xfrm>
            <a:off x="603956" y="2743200"/>
            <a:ext cx="6383867" cy="380999"/>
          </a:xfrm>
        </p:spPr>
        <p:txBody>
          <a:bodyPr>
            <a:noAutofit/>
          </a:bodyPr>
          <a:lstStyle>
            <a:lvl1pPr algn="l">
              <a:defRPr sz="3200" b="1">
                <a:solidFill>
                  <a:schemeClr val="bg1"/>
                </a:solidFill>
                <a:latin typeface="+mn-lt"/>
                <a:ea typeface="Segoe UI Light" panose="020B0502040204020203" pitchFamily="34" charset="0"/>
                <a:cs typeface="Segoe UI Light" panose="020B0502040204020203"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794679416"/>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Chapter: navy">
    <p:bg>
      <p:bgPr>
        <a:solidFill>
          <a:schemeClr val="accent3">
            <a:lumMod val="50000"/>
          </a:schemeClr>
        </a:solidFill>
        <a:effectLst/>
      </p:bgPr>
    </p:bg>
    <p:spTree>
      <p:nvGrpSpPr>
        <p:cNvPr id="1" name=""/>
        <p:cNvGrpSpPr/>
        <p:nvPr/>
      </p:nvGrpSpPr>
      <p:grpSpPr>
        <a:xfrm>
          <a:off x="0" y="0"/>
          <a:ext cx="0" cy="0"/>
          <a:chOff x="0" y="0"/>
          <a:chExt cx="0" cy="0"/>
        </a:xfrm>
      </p:grpSpPr>
      <p:cxnSp>
        <p:nvCxnSpPr>
          <p:cNvPr id="7" name="Title border line"/>
          <p:cNvCxnSpPr/>
          <p:nvPr/>
        </p:nvCxnSpPr>
        <p:spPr>
          <a:xfrm>
            <a:off x="0" y="3271815"/>
            <a:ext cx="7010400" cy="0"/>
          </a:xfrm>
          <a:prstGeom prst="line">
            <a:avLst/>
          </a:prstGeom>
          <a:ln w="12700">
            <a:solidFill>
              <a:schemeClr val="bg1"/>
            </a:solidFill>
            <a:prstDash val="solid"/>
          </a:ln>
        </p:spPr>
        <p:style>
          <a:lnRef idx="1">
            <a:schemeClr val="accent1"/>
          </a:lnRef>
          <a:fillRef idx="0">
            <a:schemeClr val="accent1"/>
          </a:fillRef>
          <a:effectRef idx="0">
            <a:schemeClr val="accent1"/>
          </a:effectRef>
          <a:fontRef idx="minor">
            <a:schemeClr val="tx1"/>
          </a:fontRef>
        </p:style>
      </p:cxnSp>
      <p:sp>
        <p:nvSpPr>
          <p:cNvPr id="5" name="Footer"/>
          <p:cNvSpPr>
            <a:spLocks noGrp="1"/>
          </p:cNvSpPr>
          <p:nvPr>
            <p:ph type="ftr" sz="quarter" idx="3"/>
          </p:nvPr>
        </p:nvSpPr>
        <p:spPr>
          <a:xfrm>
            <a:off x="609600" y="6553200"/>
            <a:ext cx="8026400" cy="228600"/>
          </a:xfrm>
          <a:prstGeom prst="rect">
            <a:avLst/>
          </a:prstGeom>
        </p:spPr>
        <p:txBody>
          <a:bodyPr vert="horz" lIns="91440" tIns="45720" rIns="91440" bIns="45720" rtlCol="0" anchor="ctr"/>
          <a:lstStyle>
            <a:lvl1pPr marL="0" algn="l" defTabSz="914400" rtl="0" eaLnBrk="1" latinLnBrk="0" hangingPunct="1">
              <a:defRPr lang="en-US" sz="1200" kern="1200" smtClean="0">
                <a:solidFill>
                  <a:schemeClr val="bg1"/>
                </a:solidFill>
                <a:latin typeface="Segoe UI Light" panose="020B0502040204020203" pitchFamily="34" charset="0"/>
                <a:ea typeface="+mn-ea"/>
                <a:cs typeface="Segoe UI Light" panose="020B0502040204020203" pitchFamily="34" charset="0"/>
              </a:defRPr>
            </a:lvl1pPr>
          </a:lstStyle>
          <a:p>
            <a:endParaRPr lang="da-DK" dirty="0"/>
          </a:p>
        </p:txBody>
      </p:sp>
      <p:sp>
        <p:nvSpPr>
          <p:cNvPr id="4" name="Slide number"/>
          <p:cNvSpPr>
            <a:spLocks noGrp="1"/>
          </p:cNvSpPr>
          <p:nvPr>
            <p:ph type="sldNum" sz="quarter" idx="4"/>
          </p:nvPr>
        </p:nvSpPr>
        <p:spPr>
          <a:xfrm>
            <a:off x="8737600" y="6553200"/>
            <a:ext cx="2844800" cy="228600"/>
          </a:xfrm>
          <a:prstGeom prst="rect">
            <a:avLst/>
          </a:prstGeom>
        </p:spPr>
        <p:txBody>
          <a:bodyPr vert="horz" lIns="91440" tIns="45720" rIns="91440" bIns="45720" rtlCol="0" anchor="ctr"/>
          <a:lstStyle>
            <a:lvl1pPr algn="r">
              <a:defRPr sz="2000" b="0">
                <a:solidFill>
                  <a:schemeClr val="bg1"/>
                </a:solidFill>
                <a:latin typeface="+mn-lt"/>
              </a:defRPr>
            </a:lvl1pPr>
          </a:lstStyle>
          <a:p>
            <a:fld id="{E70893D5-7616-445B-8D3F-81F090936AA1}" type="slidenum">
              <a:rPr lang="en-US" altLang="en-US" smtClean="0"/>
              <a:pPr/>
              <a:t>‹#›</a:t>
            </a:fld>
            <a:endParaRPr lang="en-US" altLang="en-US" dirty="0"/>
          </a:p>
        </p:txBody>
      </p:sp>
      <p:sp>
        <p:nvSpPr>
          <p:cNvPr id="6" name="Title of chapter"/>
          <p:cNvSpPr>
            <a:spLocks noGrp="1"/>
          </p:cNvSpPr>
          <p:nvPr>
            <p:ph type="title"/>
          </p:nvPr>
        </p:nvSpPr>
        <p:spPr bwMode="black">
          <a:xfrm>
            <a:off x="603956" y="2743200"/>
            <a:ext cx="6383867" cy="380999"/>
          </a:xfrm>
        </p:spPr>
        <p:txBody>
          <a:bodyPr>
            <a:noAutofit/>
          </a:bodyPr>
          <a:lstStyle>
            <a:lvl1pPr algn="l">
              <a:defRPr sz="3200" b="1">
                <a:solidFill>
                  <a:schemeClr val="bg1"/>
                </a:solidFill>
                <a:latin typeface="+mn-lt"/>
                <a:ea typeface="Segoe UI Light" panose="020B0502040204020203" pitchFamily="34" charset="0"/>
                <a:cs typeface="Segoe UI Light" panose="020B0502040204020203"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148906174"/>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14582-77F0-16E5-B51E-F274AF57C3F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E999FAF-5BF0-993F-0305-C32C1B30D82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C325B12-38E5-9CF1-FD87-92163878481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BC9DF38-63CE-32D1-285F-23ECBBCCEA78}"/>
              </a:ext>
            </a:extLst>
          </p:cNvPr>
          <p:cNvSpPr>
            <a:spLocks noGrp="1"/>
          </p:cNvSpPr>
          <p:nvPr>
            <p:ph type="dt" sz="half" idx="10"/>
          </p:nvPr>
        </p:nvSpPr>
        <p:spPr/>
        <p:txBody>
          <a:bodyPr/>
          <a:lstStyle/>
          <a:p>
            <a:fld id="{3B5C3E1A-E3FD-40CE-99DB-DA81D1064967}" type="datetimeFigureOut">
              <a:rPr lang="en-US" smtClean="0"/>
              <a:t>08/15/2024</a:t>
            </a:fld>
            <a:endParaRPr lang="en-US"/>
          </a:p>
        </p:txBody>
      </p:sp>
      <p:sp>
        <p:nvSpPr>
          <p:cNvPr id="6" name="Footer Placeholder 5">
            <a:extLst>
              <a:ext uri="{FF2B5EF4-FFF2-40B4-BE49-F238E27FC236}">
                <a16:creationId xmlns:a16="http://schemas.microsoft.com/office/drawing/2014/main" id="{0D9FA596-9647-5D80-5B96-7FFB9B9299C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490ECCA-B6C4-284F-099A-29FCD8BFBE5F}"/>
              </a:ext>
            </a:extLst>
          </p:cNvPr>
          <p:cNvSpPr>
            <a:spLocks noGrp="1"/>
          </p:cNvSpPr>
          <p:nvPr>
            <p:ph type="sldNum" sz="quarter" idx="12"/>
          </p:nvPr>
        </p:nvSpPr>
        <p:spPr/>
        <p:txBody>
          <a:bodyPr/>
          <a:lstStyle/>
          <a:p>
            <a:fld id="{594769F9-4C39-4A45-92A1-2E66F597B9A8}" type="slidenum">
              <a:rPr lang="en-US" smtClean="0"/>
              <a:t>‹#›</a:t>
            </a:fld>
            <a:endParaRPr lang="en-US"/>
          </a:p>
        </p:txBody>
      </p:sp>
    </p:spTree>
    <p:extLst>
      <p:ext uri="{BB962C8B-B14F-4D97-AF65-F5344CB8AC3E}">
        <p14:creationId xmlns:p14="http://schemas.microsoft.com/office/powerpoint/2010/main" val="353621274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Chapter: navy to blue gradient">
    <p:bg>
      <p:bgPr>
        <a:gradFill>
          <a:gsLst>
            <a:gs pos="0">
              <a:schemeClr val="accent2">
                <a:lumMod val="75000"/>
              </a:schemeClr>
            </a:gs>
            <a:gs pos="100000">
              <a:schemeClr val="accent3">
                <a:lumMod val="50000"/>
              </a:schemeClr>
            </a:gs>
          </a:gsLst>
          <a:lin ang="10800000" scaled="1"/>
        </a:gradFill>
        <a:effectLst/>
      </p:bgPr>
    </p:bg>
    <p:spTree>
      <p:nvGrpSpPr>
        <p:cNvPr id="1" name=""/>
        <p:cNvGrpSpPr/>
        <p:nvPr/>
      </p:nvGrpSpPr>
      <p:grpSpPr>
        <a:xfrm>
          <a:off x="0" y="0"/>
          <a:ext cx="0" cy="0"/>
          <a:chOff x="0" y="0"/>
          <a:chExt cx="0" cy="0"/>
        </a:xfrm>
      </p:grpSpPr>
      <p:cxnSp>
        <p:nvCxnSpPr>
          <p:cNvPr id="7" name="Title border line"/>
          <p:cNvCxnSpPr/>
          <p:nvPr/>
        </p:nvCxnSpPr>
        <p:spPr>
          <a:xfrm>
            <a:off x="0" y="3271815"/>
            <a:ext cx="7010400" cy="0"/>
          </a:xfrm>
          <a:prstGeom prst="line">
            <a:avLst/>
          </a:prstGeom>
          <a:ln w="12700">
            <a:solidFill>
              <a:schemeClr val="bg1"/>
            </a:solidFill>
            <a:prstDash val="solid"/>
          </a:ln>
        </p:spPr>
        <p:style>
          <a:lnRef idx="1">
            <a:schemeClr val="accent1"/>
          </a:lnRef>
          <a:fillRef idx="0">
            <a:schemeClr val="accent1"/>
          </a:fillRef>
          <a:effectRef idx="0">
            <a:schemeClr val="accent1"/>
          </a:effectRef>
          <a:fontRef idx="minor">
            <a:schemeClr val="tx1"/>
          </a:fontRef>
        </p:style>
      </p:cxnSp>
      <p:sp>
        <p:nvSpPr>
          <p:cNvPr id="5" name="Footer"/>
          <p:cNvSpPr>
            <a:spLocks noGrp="1"/>
          </p:cNvSpPr>
          <p:nvPr>
            <p:ph type="ftr" sz="quarter" idx="3"/>
          </p:nvPr>
        </p:nvSpPr>
        <p:spPr>
          <a:xfrm>
            <a:off x="609600" y="6553200"/>
            <a:ext cx="8026400" cy="228600"/>
          </a:xfrm>
          <a:prstGeom prst="rect">
            <a:avLst/>
          </a:prstGeom>
        </p:spPr>
        <p:txBody>
          <a:bodyPr vert="horz" lIns="91440" tIns="45720" rIns="91440" bIns="45720" rtlCol="0" anchor="ctr"/>
          <a:lstStyle>
            <a:lvl1pPr marL="0" algn="l" defTabSz="914400" rtl="0" eaLnBrk="1" latinLnBrk="0" hangingPunct="1">
              <a:defRPr lang="en-US" sz="1200" kern="1200" smtClean="0">
                <a:solidFill>
                  <a:schemeClr val="bg1"/>
                </a:solidFill>
                <a:latin typeface="Segoe UI Light" panose="020B0502040204020203" pitchFamily="34" charset="0"/>
                <a:ea typeface="+mn-ea"/>
                <a:cs typeface="Segoe UI Light" panose="020B0502040204020203" pitchFamily="34" charset="0"/>
              </a:defRPr>
            </a:lvl1pPr>
          </a:lstStyle>
          <a:p>
            <a:endParaRPr lang="da-DK" dirty="0"/>
          </a:p>
        </p:txBody>
      </p:sp>
      <p:sp>
        <p:nvSpPr>
          <p:cNvPr id="4" name="Slide number"/>
          <p:cNvSpPr>
            <a:spLocks noGrp="1"/>
          </p:cNvSpPr>
          <p:nvPr>
            <p:ph type="sldNum" sz="quarter" idx="4"/>
          </p:nvPr>
        </p:nvSpPr>
        <p:spPr>
          <a:xfrm>
            <a:off x="8737600" y="6553200"/>
            <a:ext cx="2844800" cy="228600"/>
          </a:xfrm>
          <a:prstGeom prst="rect">
            <a:avLst/>
          </a:prstGeom>
        </p:spPr>
        <p:txBody>
          <a:bodyPr vert="horz" lIns="91440" tIns="45720" rIns="91440" bIns="45720" rtlCol="0" anchor="ctr"/>
          <a:lstStyle>
            <a:lvl1pPr algn="r">
              <a:defRPr sz="2000" b="0">
                <a:solidFill>
                  <a:schemeClr val="bg1"/>
                </a:solidFill>
                <a:latin typeface="+mn-lt"/>
              </a:defRPr>
            </a:lvl1pPr>
          </a:lstStyle>
          <a:p>
            <a:fld id="{E70893D5-7616-445B-8D3F-81F090936AA1}" type="slidenum">
              <a:rPr lang="en-US" altLang="en-US" smtClean="0"/>
              <a:pPr/>
              <a:t>‹#›</a:t>
            </a:fld>
            <a:endParaRPr lang="en-US" altLang="en-US" dirty="0"/>
          </a:p>
        </p:txBody>
      </p:sp>
      <p:sp>
        <p:nvSpPr>
          <p:cNvPr id="6" name="Title of chapter"/>
          <p:cNvSpPr>
            <a:spLocks noGrp="1"/>
          </p:cNvSpPr>
          <p:nvPr>
            <p:ph type="title"/>
          </p:nvPr>
        </p:nvSpPr>
        <p:spPr bwMode="black">
          <a:xfrm>
            <a:off x="603956" y="2743200"/>
            <a:ext cx="6383867" cy="380999"/>
          </a:xfrm>
        </p:spPr>
        <p:txBody>
          <a:bodyPr>
            <a:noAutofit/>
          </a:bodyPr>
          <a:lstStyle>
            <a:lvl1pPr algn="l">
              <a:defRPr sz="3200" b="1">
                <a:solidFill>
                  <a:schemeClr val="bg1"/>
                </a:solidFill>
                <a:latin typeface="+mn-lt"/>
                <a:ea typeface="Segoe UI Light" panose="020B0502040204020203" pitchFamily="34" charset="0"/>
                <a:cs typeface="Segoe UI Light" panose="020B0502040204020203"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623681039"/>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Template separator">
    <p:bg>
      <p:bgPr>
        <a:solidFill>
          <a:schemeClr val="bg1">
            <a:lumMod val="85000"/>
          </a:schemeClr>
        </a:solidFill>
        <a:effectLst/>
      </p:bgPr>
    </p:bg>
    <p:spTree>
      <p:nvGrpSpPr>
        <p:cNvPr id="1" name=""/>
        <p:cNvGrpSpPr/>
        <p:nvPr/>
      </p:nvGrpSpPr>
      <p:grpSpPr>
        <a:xfrm>
          <a:off x="0" y="0"/>
          <a:ext cx="0" cy="0"/>
          <a:chOff x="0" y="0"/>
          <a:chExt cx="0" cy="0"/>
        </a:xfrm>
      </p:grpSpPr>
      <p:sp>
        <p:nvSpPr>
          <p:cNvPr id="5" name="Footer"/>
          <p:cNvSpPr>
            <a:spLocks noGrp="1"/>
          </p:cNvSpPr>
          <p:nvPr>
            <p:ph type="ftr" sz="quarter" idx="3"/>
          </p:nvPr>
        </p:nvSpPr>
        <p:spPr>
          <a:xfrm>
            <a:off x="609600" y="6553200"/>
            <a:ext cx="8026400" cy="228600"/>
          </a:xfrm>
          <a:prstGeom prst="rect">
            <a:avLst/>
          </a:prstGeom>
        </p:spPr>
        <p:txBody>
          <a:bodyPr vert="horz" lIns="91440" tIns="45720" rIns="91440" bIns="45720" rtlCol="0" anchor="ctr"/>
          <a:lstStyle>
            <a:lvl1pPr marL="0" algn="l" defTabSz="914400" rtl="0" eaLnBrk="1" latinLnBrk="0" hangingPunct="1">
              <a:defRPr lang="en-US" sz="1200" kern="1200" smtClean="0">
                <a:solidFill>
                  <a:schemeClr val="bg1"/>
                </a:solidFill>
                <a:latin typeface="Segoe UI Light" panose="020B0502040204020203" pitchFamily="34" charset="0"/>
                <a:ea typeface="+mn-ea"/>
                <a:cs typeface="Segoe UI Light" panose="020B0502040204020203" pitchFamily="34" charset="0"/>
              </a:defRPr>
            </a:lvl1pPr>
          </a:lstStyle>
          <a:p>
            <a:endParaRPr lang="da-DK" dirty="0"/>
          </a:p>
        </p:txBody>
      </p:sp>
      <p:sp>
        <p:nvSpPr>
          <p:cNvPr id="4" name="Slide number"/>
          <p:cNvSpPr>
            <a:spLocks noGrp="1"/>
          </p:cNvSpPr>
          <p:nvPr>
            <p:ph type="sldNum" sz="quarter" idx="4"/>
          </p:nvPr>
        </p:nvSpPr>
        <p:spPr>
          <a:xfrm>
            <a:off x="8737600" y="6553200"/>
            <a:ext cx="2844800" cy="228600"/>
          </a:xfrm>
          <a:prstGeom prst="rect">
            <a:avLst/>
          </a:prstGeom>
        </p:spPr>
        <p:txBody>
          <a:bodyPr vert="horz" lIns="91440" tIns="45720" rIns="91440" bIns="45720" rtlCol="0" anchor="ctr"/>
          <a:lstStyle>
            <a:lvl1pPr algn="r">
              <a:defRPr sz="2000" b="0">
                <a:solidFill>
                  <a:schemeClr val="tx1">
                    <a:lumMod val="90000"/>
                    <a:lumOff val="10000"/>
                  </a:schemeClr>
                </a:solidFill>
                <a:latin typeface="+mn-lt"/>
              </a:defRPr>
            </a:lvl1pPr>
          </a:lstStyle>
          <a:p>
            <a:fld id="{E70893D5-7616-445B-8D3F-81F090936AA1}" type="slidenum">
              <a:rPr lang="en-US" altLang="en-US" smtClean="0"/>
              <a:pPr/>
              <a:t>‹#›</a:t>
            </a:fld>
            <a:endParaRPr lang="en-US" altLang="en-US" dirty="0"/>
          </a:p>
        </p:txBody>
      </p:sp>
      <p:sp>
        <p:nvSpPr>
          <p:cNvPr id="6" name="Title of chapter"/>
          <p:cNvSpPr>
            <a:spLocks noGrp="1"/>
          </p:cNvSpPr>
          <p:nvPr>
            <p:ph type="title"/>
          </p:nvPr>
        </p:nvSpPr>
        <p:spPr bwMode="black">
          <a:xfrm>
            <a:off x="603956" y="1143000"/>
            <a:ext cx="8133644" cy="380999"/>
          </a:xfrm>
        </p:spPr>
        <p:txBody>
          <a:bodyPr>
            <a:noAutofit/>
          </a:bodyPr>
          <a:lstStyle>
            <a:lvl1pPr algn="l">
              <a:defRPr sz="4000" b="1">
                <a:solidFill>
                  <a:schemeClr val="tx1"/>
                </a:solidFill>
                <a:latin typeface="+mn-lt"/>
                <a:ea typeface="Segoe UI Light" panose="020B0502040204020203" pitchFamily="34" charset="0"/>
                <a:cs typeface="Segoe UI Light" panose="020B0502040204020203"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456974873"/>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matchingName="1_Title Slide">
  <p:cSld name="1_Title Slide">
    <p:spTree>
      <p:nvGrpSpPr>
        <p:cNvPr id="1" name="Shape 22"/>
        <p:cNvGrpSpPr/>
        <p:nvPr/>
      </p:nvGrpSpPr>
      <p:grpSpPr>
        <a:xfrm>
          <a:off x="0" y="0"/>
          <a:ext cx="0" cy="0"/>
          <a:chOff x="0" y="0"/>
          <a:chExt cx="0" cy="0"/>
        </a:xfrm>
      </p:grpSpPr>
      <p:sp>
        <p:nvSpPr>
          <p:cNvPr id="23" name="Google Shape;23;p4"/>
          <p:cNvSpPr/>
          <p:nvPr/>
        </p:nvSpPr>
        <p:spPr>
          <a:xfrm>
            <a:off x="0" y="5507181"/>
            <a:ext cx="12192000" cy="1368425"/>
          </a:xfrm>
          <a:prstGeom prst="rect">
            <a:avLst/>
          </a:prstGeom>
          <a:solidFill>
            <a:srgbClr val="004986">
              <a:alpha val="6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4" name="Google Shape;24;p4"/>
          <p:cNvSpPr txBox="1">
            <a:spLocks noGrp="1"/>
          </p:cNvSpPr>
          <p:nvPr>
            <p:ph type="ctrTitle"/>
          </p:nvPr>
        </p:nvSpPr>
        <p:spPr>
          <a:xfrm>
            <a:off x="928255" y="441382"/>
            <a:ext cx="9144000" cy="745048"/>
          </a:xfrm>
          <a:prstGeom prst="rect">
            <a:avLst/>
          </a:prstGeom>
          <a:noFill/>
          <a:ln>
            <a:noFill/>
          </a:ln>
          <a:effectLst>
            <a:outerShdw blurRad="596900" dist="241300" dir="4140000" sx="94000" sy="94000" algn="ctr" rotWithShape="0">
              <a:srgbClr val="000000">
                <a:alpha val="42745"/>
              </a:srgbClr>
            </a:outerShdw>
            <a:reflection stA="45000" endPos="0" dist="50800" dir="5400000" sy="-100000" algn="bl" rotWithShape="0"/>
          </a:effectLst>
        </p:spPr>
        <p:txBody>
          <a:bodyPr spcFirstLastPara="1" wrap="square" lIns="91425" tIns="45700" rIns="91425" bIns="45700" anchor="b" anchorCtr="0"/>
          <a:lstStyle>
            <a:lvl1pPr lvl="0" algn="l">
              <a:lnSpc>
                <a:spcPct val="90000"/>
              </a:lnSpc>
              <a:spcBef>
                <a:spcPts val="0"/>
              </a:spcBef>
              <a:spcAft>
                <a:spcPts val="0"/>
              </a:spcAft>
              <a:buClr>
                <a:srgbClr val="004986"/>
              </a:buClr>
              <a:buSzPts val="5000"/>
              <a:buFont typeface="Arial"/>
              <a:buNone/>
              <a:defRPr sz="5000">
                <a:solidFill>
                  <a:srgbClr val="00498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25" name="Google Shape;25;p4"/>
          <p:cNvSpPr txBox="1">
            <a:spLocks noGrp="1"/>
          </p:cNvSpPr>
          <p:nvPr>
            <p:ph type="body" idx="1"/>
          </p:nvPr>
        </p:nvSpPr>
        <p:spPr>
          <a:xfrm>
            <a:off x="1524000" y="1750190"/>
            <a:ext cx="9144000" cy="3468321"/>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venir"/>
                <a:ea typeface="Avenir"/>
                <a:cs typeface="Avenir"/>
                <a:sym typeface="Avenir"/>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lvl="0"/>
            <a:r>
              <a:rPr lang="en-US"/>
              <a:t>Click to edit Master text styles</a:t>
            </a:r>
          </a:p>
        </p:txBody>
      </p:sp>
      <p:sp>
        <p:nvSpPr>
          <p:cNvPr id="26" name="Google Shape;26;p4"/>
          <p:cNvSpPr txBox="1">
            <a:spLocks noGrp="1"/>
          </p:cNvSpPr>
          <p:nvPr>
            <p:ph type="sldNum" idx="12"/>
          </p:nvPr>
        </p:nvSpPr>
        <p:spPr>
          <a:xfrm>
            <a:off x="62016" y="6581321"/>
            <a:ext cx="464127"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200" b="1" i="0">
                <a:solidFill>
                  <a:srgbClr val="004986"/>
                </a:solidFill>
                <a:latin typeface="Calibri"/>
                <a:ea typeface="Calibri"/>
                <a:cs typeface="Calibri"/>
                <a:sym typeface="Calibri"/>
              </a:defRPr>
            </a:lvl1pPr>
            <a:lvl2pPr marL="0" marR="0" lvl="1" indent="0" algn="l" rtl="0">
              <a:spcBef>
                <a:spcPts val="0"/>
              </a:spcBef>
              <a:buNone/>
              <a:defRPr sz="1200" b="1" i="0">
                <a:solidFill>
                  <a:srgbClr val="004986"/>
                </a:solidFill>
                <a:latin typeface="Calibri"/>
                <a:ea typeface="Calibri"/>
                <a:cs typeface="Calibri"/>
                <a:sym typeface="Calibri"/>
              </a:defRPr>
            </a:lvl2pPr>
            <a:lvl3pPr marL="0" marR="0" lvl="2" indent="0" algn="l" rtl="0">
              <a:spcBef>
                <a:spcPts val="0"/>
              </a:spcBef>
              <a:buNone/>
              <a:defRPr sz="1200" b="1" i="0">
                <a:solidFill>
                  <a:srgbClr val="004986"/>
                </a:solidFill>
                <a:latin typeface="Calibri"/>
                <a:ea typeface="Calibri"/>
                <a:cs typeface="Calibri"/>
                <a:sym typeface="Calibri"/>
              </a:defRPr>
            </a:lvl3pPr>
            <a:lvl4pPr marL="0" marR="0" lvl="3" indent="0" algn="l" rtl="0">
              <a:spcBef>
                <a:spcPts val="0"/>
              </a:spcBef>
              <a:buNone/>
              <a:defRPr sz="1200" b="1" i="0">
                <a:solidFill>
                  <a:srgbClr val="004986"/>
                </a:solidFill>
                <a:latin typeface="Calibri"/>
                <a:ea typeface="Calibri"/>
                <a:cs typeface="Calibri"/>
                <a:sym typeface="Calibri"/>
              </a:defRPr>
            </a:lvl4pPr>
            <a:lvl5pPr marL="0" marR="0" lvl="4" indent="0" algn="l" rtl="0">
              <a:spcBef>
                <a:spcPts val="0"/>
              </a:spcBef>
              <a:buNone/>
              <a:defRPr sz="1200" b="1" i="0">
                <a:solidFill>
                  <a:srgbClr val="004986"/>
                </a:solidFill>
                <a:latin typeface="Calibri"/>
                <a:ea typeface="Calibri"/>
                <a:cs typeface="Calibri"/>
                <a:sym typeface="Calibri"/>
              </a:defRPr>
            </a:lvl5pPr>
            <a:lvl6pPr marL="0" marR="0" lvl="5" indent="0" algn="l" rtl="0">
              <a:spcBef>
                <a:spcPts val="0"/>
              </a:spcBef>
              <a:buNone/>
              <a:defRPr sz="1200" b="1" i="0">
                <a:solidFill>
                  <a:srgbClr val="004986"/>
                </a:solidFill>
                <a:latin typeface="Calibri"/>
                <a:ea typeface="Calibri"/>
                <a:cs typeface="Calibri"/>
                <a:sym typeface="Calibri"/>
              </a:defRPr>
            </a:lvl6pPr>
            <a:lvl7pPr marL="0" marR="0" lvl="6" indent="0" algn="l" rtl="0">
              <a:spcBef>
                <a:spcPts val="0"/>
              </a:spcBef>
              <a:buNone/>
              <a:defRPr sz="1200" b="1" i="0">
                <a:solidFill>
                  <a:srgbClr val="004986"/>
                </a:solidFill>
                <a:latin typeface="Calibri"/>
                <a:ea typeface="Calibri"/>
                <a:cs typeface="Calibri"/>
                <a:sym typeface="Calibri"/>
              </a:defRPr>
            </a:lvl7pPr>
            <a:lvl8pPr marL="0" marR="0" lvl="7" indent="0" algn="l" rtl="0">
              <a:spcBef>
                <a:spcPts val="0"/>
              </a:spcBef>
              <a:buNone/>
              <a:defRPr sz="1200" b="1" i="0">
                <a:solidFill>
                  <a:srgbClr val="004986"/>
                </a:solidFill>
                <a:latin typeface="Calibri"/>
                <a:ea typeface="Calibri"/>
                <a:cs typeface="Calibri"/>
                <a:sym typeface="Calibri"/>
              </a:defRPr>
            </a:lvl8pPr>
            <a:lvl9pPr marL="0" marR="0" lvl="8" indent="0" algn="l" rtl="0">
              <a:spcBef>
                <a:spcPts val="0"/>
              </a:spcBef>
              <a:buNone/>
              <a:defRPr sz="1200" b="1" i="0">
                <a:solidFill>
                  <a:srgbClr val="004986"/>
                </a:solidFill>
                <a:latin typeface="Calibri"/>
                <a:ea typeface="Calibri"/>
                <a:cs typeface="Calibri"/>
                <a:sym typeface="Calibri"/>
              </a:defRPr>
            </a:lvl9pPr>
          </a:lstStyle>
          <a:p>
            <a:fld id="{E70893D5-7616-445B-8D3F-81F090936AA1}" type="slidenum">
              <a:rPr lang="en-US" altLang="en-US" smtClean="0"/>
              <a:pPr/>
              <a:t>‹#›</a:t>
            </a:fld>
            <a:endParaRPr lang="en-US" altLang="en-US" dirty="0"/>
          </a:p>
        </p:txBody>
      </p:sp>
      <p:pic>
        <p:nvPicPr>
          <p:cNvPr id="27" name="Google Shape;27;p4"/>
          <p:cNvPicPr preferRelativeResize="0"/>
          <p:nvPr/>
        </p:nvPicPr>
        <p:blipFill rotWithShape="1">
          <a:blip r:embed="rId2">
            <a:alphaModFix/>
          </a:blip>
          <a:srcRect/>
          <a:stretch/>
        </p:blipFill>
        <p:spPr>
          <a:xfrm>
            <a:off x="9473333" y="5760563"/>
            <a:ext cx="2389334" cy="861659"/>
          </a:xfrm>
          <a:prstGeom prst="rect">
            <a:avLst/>
          </a:prstGeom>
          <a:noFill/>
          <a:ln>
            <a:noFill/>
          </a:ln>
        </p:spPr>
      </p:pic>
    </p:spTree>
    <p:extLst>
      <p:ext uri="{BB962C8B-B14F-4D97-AF65-F5344CB8AC3E}">
        <p14:creationId xmlns:p14="http://schemas.microsoft.com/office/powerpoint/2010/main" val="89345856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8800" b="1" i="0">
                <a:solidFill>
                  <a:schemeClr val="bg1"/>
                </a:solidFill>
                <a:latin typeface="Segoe UI"/>
                <a:cs typeface="Segoe UI"/>
              </a:defRPr>
            </a:lvl1pPr>
          </a:lstStyle>
          <a:p>
            <a:r>
              <a:rPr lang="en-US"/>
              <a:t>Click to edit Master title style</a:t>
            </a:r>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pPr lvl="0"/>
            <a:r>
              <a:rPr lang="en-US"/>
              <a:t>Click to edit Master text styles</a:t>
            </a:r>
          </a:p>
        </p:txBody>
      </p:sp>
      <p:sp>
        <p:nvSpPr>
          <p:cNvPr id="4" name="Holder 4"/>
          <p:cNvSpPr>
            <a:spLocks noGrp="1"/>
          </p:cNvSpPr>
          <p:nvPr>
            <p:ph sz="half" idx="3"/>
          </p:nvPr>
        </p:nvSpPr>
        <p:spPr>
          <a:xfrm>
            <a:off x="6174199" y="1084652"/>
            <a:ext cx="4967605" cy="4439920"/>
          </a:xfrm>
          <a:prstGeom prst="rect">
            <a:avLst/>
          </a:prstGeom>
        </p:spPr>
        <p:txBody>
          <a:bodyPr wrap="square" lIns="0" tIns="0" rIns="0" bIns="0">
            <a:spAutoFit/>
          </a:bodyPr>
          <a:lstStyle>
            <a:lvl1pPr>
              <a:defRPr sz="1600" b="1" i="0">
                <a:solidFill>
                  <a:srgbClr val="629DD1"/>
                </a:solidFill>
                <a:latin typeface="Segoe UI"/>
                <a:cs typeface="Segoe UI"/>
              </a:defRPr>
            </a:lvl1pPr>
          </a:lstStyle>
          <a:p>
            <a:pPr lvl="0"/>
            <a:r>
              <a:rPr lang="en-US"/>
              <a:t>Click to edit Master text styles</a:t>
            </a: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endParaRPr lang="en-US" dirty="0"/>
          </a:p>
        </p:txBody>
      </p:sp>
      <p:sp>
        <p:nvSpPr>
          <p:cNvPr id="7" name="Holder 7"/>
          <p:cNvSpPr>
            <a:spLocks noGrp="1"/>
          </p:cNvSpPr>
          <p:nvPr>
            <p:ph type="sldNum" sz="quarter" idx="7"/>
          </p:nvPr>
        </p:nvSpPr>
        <p:spPr/>
        <p:txBody>
          <a:bodyPr lIns="0" tIns="0" rIns="0" bIns="0"/>
          <a:lstStyle>
            <a:lvl1pPr>
              <a:defRPr sz="2000" b="0" i="0">
                <a:solidFill>
                  <a:srgbClr val="777777"/>
                </a:solidFill>
                <a:latin typeface="Segoe UI"/>
                <a:cs typeface="Segoe UI"/>
              </a:defRPr>
            </a:lvl1pPr>
          </a:lstStyle>
          <a:p>
            <a:fld id="{E70893D5-7616-445B-8D3F-81F090936AA1}" type="slidenum">
              <a:rPr lang="en-US" altLang="en-US" smtClean="0"/>
              <a:pPr/>
              <a:t>‹#›</a:t>
            </a:fld>
            <a:endParaRPr lang="en-US" altLang="en-US" dirty="0"/>
          </a:p>
        </p:txBody>
      </p:sp>
    </p:spTree>
    <p:extLst>
      <p:ext uri="{BB962C8B-B14F-4D97-AF65-F5344CB8AC3E}">
        <p14:creationId xmlns:p14="http://schemas.microsoft.com/office/powerpoint/2010/main" val="51121261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cSld name="Title slide photo overlay">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4ECB17A-D462-0C45-981F-595182699B29}"/>
              </a:ext>
            </a:extLst>
          </p:cNvPr>
          <p:cNvSpPr/>
          <p:nvPr/>
        </p:nvSpPr>
        <p:spPr>
          <a:xfrm>
            <a:off x="3048" y="0"/>
            <a:ext cx="12188952" cy="6172200"/>
          </a:xfrm>
          <a:prstGeom prst="rect">
            <a:avLst/>
          </a:prstGeom>
          <a:solidFill>
            <a:srgbClr val="004986">
              <a:alpha val="6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0DCB06B1-820F-6E4E-A8CB-1D2D61317C31}"/>
              </a:ext>
            </a:extLst>
          </p:cNvPr>
          <p:cNvSpPr/>
          <p:nvPr/>
        </p:nvSpPr>
        <p:spPr>
          <a:xfrm>
            <a:off x="3048" y="6172200"/>
            <a:ext cx="12188952" cy="685800"/>
          </a:xfrm>
          <a:prstGeom prst="rect">
            <a:avLst/>
          </a:prstGeom>
          <a:solidFill>
            <a:schemeClr val="accent1">
              <a:lumMod val="20000"/>
              <a:lumOff val="8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832872" y="3033943"/>
            <a:ext cx="8979343" cy="2250988"/>
          </a:xfrm>
        </p:spPr>
        <p:txBody>
          <a:bodyPr/>
          <a:lstStyle>
            <a:lvl1pPr>
              <a:lnSpc>
                <a:spcPct val="80000"/>
              </a:lnSpc>
              <a:defRPr sz="8000">
                <a:solidFill>
                  <a:schemeClr val="bg1"/>
                </a:solidFill>
              </a:defRPr>
            </a:lvl1pPr>
          </a:lstStyle>
          <a:p>
            <a:r>
              <a:rPr lang="en-US"/>
              <a:t>Click to edit Master title style</a:t>
            </a:r>
            <a:endParaRPr lang="en-US" dirty="0"/>
          </a:p>
        </p:txBody>
      </p:sp>
      <p:pic>
        <p:nvPicPr>
          <p:cNvPr id="9" name="Picture 8">
            <a:extLst>
              <a:ext uri="{FF2B5EF4-FFF2-40B4-BE49-F238E27FC236}">
                <a16:creationId xmlns:a16="http://schemas.microsoft.com/office/drawing/2014/main" id="{D6594900-56B2-EE45-A682-47856C1816CD}"/>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10689770" y="6279642"/>
            <a:ext cx="1248229" cy="434384"/>
          </a:xfrm>
          <a:prstGeom prst="rect">
            <a:avLst/>
          </a:prstGeom>
        </p:spPr>
      </p:pic>
    </p:spTree>
    <p:extLst>
      <p:ext uri="{BB962C8B-B14F-4D97-AF65-F5344CB8AC3E}">
        <p14:creationId xmlns:p14="http://schemas.microsoft.com/office/powerpoint/2010/main" val="256405564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cSld name="Title slide -  solid blue">
    <p:spTree>
      <p:nvGrpSpPr>
        <p:cNvPr id="1" name=""/>
        <p:cNvGrpSpPr/>
        <p:nvPr/>
      </p:nvGrpSpPr>
      <p:grpSpPr>
        <a:xfrm>
          <a:off x="0" y="0"/>
          <a:ext cx="0" cy="0"/>
          <a:chOff x="0" y="0"/>
          <a:chExt cx="0" cy="0"/>
        </a:xfrm>
      </p:grpSpPr>
      <p:sp>
        <p:nvSpPr>
          <p:cNvPr id="2" name="Title 1"/>
          <p:cNvSpPr>
            <a:spLocks noGrp="1"/>
          </p:cNvSpPr>
          <p:nvPr>
            <p:ph type="title"/>
          </p:nvPr>
        </p:nvSpPr>
        <p:spPr>
          <a:xfrm>
            <a:off x="914399" y="2149523"/>
            <a:ext cx="10424160" cy="2250988"/>
          </a:xfrm>
        </p:spPr>
        <p:txBody>
          <a:bodyPr/>
          <a:lstStyle>
            <a:lvl1pPr>
              <a:lnSpc>
                <a:spcPct val="80000"/>
              </a:lnSpc>
              <a:defRPr sz="7200">
                <a:solidFill>
                  <a:schemeClr val="bg1"/>
                </a:solidFill>
              </a:defRPr>
            </a:lvl1pPr>
          </a:lstStyle>
          <a:p>
            <a:r>
              <a:rPr lang="en-US"/>
              <a:t>Click to edit Master title style</a:t>
            </a:r>
            <a:endParaRPr lang="en-US" dirty="0"/>
          </a:p>
        </p:txBody>
      </p:sp>
      <p:pic>
        <p:nvPicPr>
          <p:cNvPr id="5" name="Picture 4" descr="A picture containing people, beach, water, group&#10;&#10;Description automatically generated">
            <a:extLst>
              <a:ext uri="{FF2B5EF4-FFF2-40B4-BE49-F238E27FC236}">
                <a16:creationId xmlns:a16="http://schemas.microsoft.com/office/drawing/2014/main" id="{F63ACBAF-DC4F-EF46-A95E-B7DB0C8A992A}"/>
              </a:ext>
            </a:extLst>
          </p:cNvPr>
          <p:cNvPicPr>
            <a:picLocks noChangeAspect="1"/>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6370" r="6370"/>
          <a:stretch/>
        </p:blipFill>
        <p:spPr>
          <a:xfrm>
            <a:off x="-1" y="3"/>
            <a:ext cx="12192001" cy="6862654"/>
          </a:xfrm>
          <a:prstGeom prst="rect">
            <a:avLst/>
          </a:prstGeom>
          <a:solidFill>
            <a:schemeClr val="accent1"/>
          </a:solidFill>
        </p:spPr>
      </p:pic>
      <p:sp>
        <p:nvSpPr>
          <p:cNvPr id="11" name="Rectangle 10">
            <a:extLst>
              <a:ext uri="{FF2B5EF4-FFF2-40B4-BE49-F238E27FC236}">
                <a16:creationId xmlns:a16="http://schemas.microsoft.com/office/drawing/2014/main" id="{E54A6B1D-B9F3-2E4E-A979-3F8B2C47B218}"/>
              </a:ext>
            </a:extLst>
          </p:cNvPr>
          <p:cNvSpPr/>
          <p:nvPr/>
        </p:nvSpPr>
        <p:spPr>
          <a:xfrm>
            <a:off x="1524" y="0"/>
            <a:ext cx="12190476" cy="6858000"/>
          </a:xfrm>
          <a:prstGeom prst="rect">
            <a:avLst/>
          </a:prstGeom>
          <a:solidFill>
            <a:srgbClr val="004986">
              <a:alpha val="6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12" descr="A picture containing drawing&#10;&#10;Description automatically generated">
            <a:extLst>
              <a:ext uri="{FF2B5EF4-FFF2-40B4-BE49-F238E27FC236}">
                <a16:creationId xmlns:a16="http://schemas.microsoft.com/office/drawing/2014/main" id="{6C2AFE5C-0D8A-A14C-84E8-FFCE817F8A5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02682" y="6271265"/>
            <a:ext cx="1499182" cy="583015"/>
          </a:xfrm>
          <a:prstGeom prst="rect">
            <a:avLst/>
          </a:prstGeom>
        </p:spPr>
      </p:pic>
    </p:spTree>
    <p:extLst>
      <p:ext uri="{BB962C8B-B14F-4D97-AF65-F5344CB8AC3E}">
        <p14:creationId xmlns:p14="http://schemas.microsoft.com/office/powerpoint/2010/main" val="26085653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cSld name="Title and Content 14pt text">
    <p:spTree>
      <p:nvGrpSpPr>
        <p:cNvPr id="1" name=""/>
        <p:cNvGrpSpPr/>
        <p:nvPr/>
      </p:nvGrpSpPr>
      <p:grpSpPr>
        <a:xfrm>
          <a:off x="0" y="0"/>
          <a:ext cx="0" cy="0"/>
          <a:chOff x="0" y="0"/>
          <a:chExt cx="0" cy="0"/>
        </a:xfrm>
      </p:grpSpPr>
      <p:sp>
        <p:nvSpPr>
          <p:cNvPr id="8" name="Text Placeholder 10"/>
          <p:cNvSpPr>
            <a:spLocks noGrp="1"/>
          </p:cNvSpPr>
          <p:nvPr>
            <p:ph type="body" sz="quarter" idx="10"/>
          </p:nvPr>
        </p:nvSpPr>
        <p:spPr>
          <a:xfrm>
            <a:off x="915924" y="1371600"/>
            <a:ext cx="10357104" cy="3468321"/>
          </a:xfrm>
          <a:prstGeom prst="rect">
            <a:avLst/>
          </a:prstGeom>
        </p:spPr>
        <p:txBody>
          <a:bodyPr/>
          <a:lstStyle>
            <a:lvl1pPr>
              <a:defRPr sz="1400" b="0" i="0">
                <a:solidFill>
                  <a:schemeClr val="tx1"/>
                </a:solidFill>
                <a:latin typeface="+mn-lt"/>
                <a:ea typeface="Calibri" panose="020F0502020204030204" pitchFamily="34" charset="0"/>
                <a:cs typeface="Calibri" panose="020F0502020204030204" pitchFamily="34" charset="0"/>
              </a:defRPr>
            </a:lvl1pPr>
            <a:lvl2pPr marL="574675" indent="-228600">
              <a:buFont typeface="System Font Regular"/>
              <a:buChar char="-"/>
              <a:tabLst/>
              <a:defRPr sz="1400"/>
            </a:lvl2pPr>
          </a:lstStyle>
          <a:p>
            <a:pPr lvl="0"/>
            <a:r>
              <a:rPr lang="en-US"/>
              <a:t>Click to edit Master text styles</a:t>
            </a:r>
          </a:p>
          <a:p>
            <a:pPr lvl="1"/>
            <a:r>
              <a:rPr lang="en-US"/>
              <a:t>Second level</a:t>
            </a:r>
          </a:p>
        </p:txBody>
      </p:sp>
      <p:sp>
        <p:nvSpPr>
          <p:cNvPr id="3" name="Title 2">
            <a:extLst>
              <a:ext uri="{FF2B5EF4-FFF2-40B4-BE49-F238E27FC236}">
                <a16:creationId xmlns:a16="http://schemas.microsoft.com/office/drawing/2014/main" id="{635AF3C7-F89E-9B4D-B8B8-15B5FD5A8CE0}"/>
              </a:ext>
            </a:extLst>
          </p:cNvPr>
          <p:cNvSpPr>
            <a:spLocks noGrp="1"/>
          </p:cNvSpPr>
          <p:nvPr>
            <p:ph type="title"/>
          </p:nvPr>
        </p:nvSpPr>
        <p:spPr>
          <a:xfrm>
            <a:off x="915924" y="274320"/>
            <a:ext cx="10360152" cy="731520"/>
          </a:xfrm>
        </p:spPr>
        <p:txBody>
          <a:bodyPr/>
          <a:lstStyle/>
          <a:p>
            <a:r>
              <a:rPr lang="en-US"/>
              <a:t>Click to edit Master title style</a:t>
            </a:r>
            <a:endParaRPr lang="en-US" dirty="0"/>
          </a:p>
        </p:txBody>
      </p:sp>
      <p:sp>
        <p:nvSpPr>
          <p:cNvPr id="10" name="Content Placeholder 9">
            <a:extLst>
              <a:ext uri="{FF2B5EF4-FFF2-40B4-BE49-F238E27FC236}">
                <a16:creationId xmlns:a16="http://schemas.microsoft.com/office/drawing/2014/main" id="{54B890C1-0660-3E4E-9F66-73C257A41F11}"/>
              </a:ext>
            </a:extLst>
          </p:cNvPr>
          <p:cNvSpPr>
            <a:spLocks noGrp="1"/>
          </p:cNvSpPr>
          <p:nvPr>
            <p:ph sz="quarter" idx="11" hasCustomPrompt="1"/>
          </p:nvPr>
        </p:nvSpPr>
        <p:spPr>
          <a:xfrm>
            <a:off x="915923" y="6273801"/>
            <a:ext cx="4934543" cy="515938"/>
          </a:xfrm>
          <a:prstGeom prst="rect">
            <a:avLst/>
          </a:prstGeom>
        </p:spPr>
        <p:txBody>
          <a:bodyPr anchor="ctr"/>
          <a:lstStyle>
            <a:lvl1pPr marL="0" indent="0">
              <a:buFontTx/>
              <a:buNone/>
              <a:defRPr sz="1000">
                <a:solidFill>
                  <a:schemeClr val="bg1"/>
                </a:solidFill>
              </a:defRPr>
            </a:lvl1pPr>
            <a:lvl2pPr marL="457200" indent="0">
              <a:buFontTx/>
              <a:buNone/>
              <a:defRPr>
                <a:solidFill>
                  <a:schemeClr val="bg1"/>
                </a:solidFill>
              </a:defRPr>
            </a:lvl2pPr>
            <a:lvl3pPr marL="914400" indent="0">
              <a:buFontTx/>
              <a:buNone/>
              <a:defRPr>
                <a:solidFill>
                  <a:schemeClr val="bg1"/>
                </a:solidFill>
              </a:defRPr>
            </a:lvl3pPr>
            <a:lvl4pPr marL="1371600" indent="0">
              <a:buFontTx/>
              <a:buNone/>
              <a:defRPr>
                <a:solidFill>
                  <a:schemeClr val="bg1"/>
                </a:solidFill>
              </a:defRPr>
            </a:lvl4pPr>
            <a:lvl5pPr marL="1828800" indent="0">
              <a:buFontTx/>
              <a:buNone/>
              <a:defRPr>
                <a:solidFill>
                  <a:schemeClr val="bg1"/>
                </a:solidFill>
              </a:defRPr>
            </a:lvl5pPr>
          </a:lstStyle>
          <a:p>
            <a:pPr lvl="0"/>
            <a:r>
              <a:rPr lang="en-US" dirty="0"/>
              <a:t>Notes, if needed</a:t>
            </a:r>
          </a:p>
        </p:txBody>
      </p:sp>
    </p:spTree>
    <p:extLst>
      <p:ext uri="{BB962C8B-B14F-4D97-AF65-F5344CB8AC3E}">
        <p14:creationId xmlns:p14="http://schemas.microsoft.com/office/powerpoint/2010/main" val="283114541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userDrawn="1">
  <p:cSld name="4_TOC Wide 2 col">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Table of Contents</a:t>
            </a:r>
          </a:p>
        </p:txBody>
      </p:sp>
      <p:sp>
        <p:nvSpPr>
          <p:cNvPr id="3" name="Slide Number Placeholder 2"/>
          <p:cNvSpPr>
            <a:spLocks noGrp="1"/>
          </p:cNvSpPr>
          <p:nvPr>
            <p:ph type="sldNum" sz="quarter" idx="10"/>
          </p:nvPr>
        </p:nvSpPr>
        <p:spPr>
          <a:xfrm>
            <a:off x="9211237" y="6356350"/>
            <a:ext cx="2743200" cy="365125"/>
          </a:xfrm>
        </p:spPr>
        <p:txBody>
          <a:bodyPr/>
          <a:lstStyle>
            <a:lvl1pPr>
              <a:defRPr sz="1400"/>
            </a:lvl1pPr>
          </a:lstStyle>
          <a:p>
            <a:fld id="{EACE6E22-E655-5947-A8B4-6F095FBA2C12}" type="slidenum">
              <a:rPr lang="en-US" smtClean="0"/>
              <a:pPr/>
              <a:t>‹#›</a:t>
            </a:fld>
            <a:endParaRPr lang="en-US" dirty="0"/>
          </a:p>
        </p:txBody>
      </p:sp>
      <p:sp>
        <p:nvSpPr>
          <p:cNvPr id="10" name="Content Placeholder 8"/>
          <p:cNvSpPr>
            <a:spLocks noGrp="1"/>
          </p:cNvSpPr>
          <p:nvPr>
            <p:ph sz="quarter" idx="13" hasCustomPrompt="1"/>
          </p:nvPr>
        </p:nvSpPr>
        <p:spPr>
          <a:xfrm>
            <a:off x="883477" y="1550021"/>
            <a:ext cx="4823483" cy="4626943"/>
          </a:xfrm>
        </p:spPr>
        <p:txBody>
          <a:bodyPr/>
          <a:lstStyle>
            <a:lvl1pPr marL="0" indent="0">
              <a:spcBef>
                <a:spcPts val="1200"/>
              </a:spcBef>
              <a:buNone/>
              <a:tabLst>
                <a:tab pos="2336800" algn="r"/>
                <a:tab pos="3543300" algn="r"/>
              </a:tabLst>
              <a:defRPr sz="1600" i="1" baseline="0">
                <a:solidFill>
                  <a:schemeClr val="tx1"/>
                </a:solidFill>
                <a:latin typeface="+mj-lt"/>
                <a:ea typeface="Georgia" charset="0"/>
                <a:cs typeface="Georgia" charset="0"/>
              </a:defRPr>
            </a:lvl1pPr>
            <a:lvl2pPr marL="271463" indent="0">
              <a:spcBef>
                <a:spcPts val="300"/>
              </a:spcBef>
              <a:buNone/>
              <a:tabLst>
                <a:tab pos="2336800" algn="r"/>
                <a:tab pos="3543300" algn="r"/>
              </a:tabLst>
              <a:defRPr sz="1400"/>
            </a:lvl2pPr>
          </a:lstStyle>
          <a:p>
            <a:pPr lvl="0"/>
            <a:r>
              <a:rPr lang="en-US" dirty="0"/>
              <a:t>Section</a:t>
            </a:r>
          </a:p>
          <a:p>
            <a:pPr lvl="1"/>
            <a:r>
              <a:rPr lang="en-US" dirty="0"/>
              <a:t>Subsection</a:t>
            </a:r>
          </a:p>
        </p:txBody>
      </p:sp>
      <p:sp>
        <p:nvSpPr>
          <p:cNvPr id="13" name="Content Placeholder 8"/>
          <p:cNvSpPr>
            <a:spLocks noGrp="1"/>
          </p:cNvSpPr>
          <p:nvPr>
            <p:ph sz="quarter" idx="14" hasCustomPrompt="1"/>
          </p:nvPr>
        </p:nvSpPr>
        <p:spPr>
          <a:xfrm>
            <a:off x="6530316" y="1550021"/>
            <a:ext cx="4823483" cy="4626943"/>
          </a:xfrm>
        </p:spPr>
        <p:txBody>
          <a:bodyPr/>
          <a:lstStyle>
            <a:lvl1pPr marL="0" indent="0">
              <a:spcBef>
                <a:spcPts val="1200"/>
              </a:spcBef>
              <a:buNone/>
              <a:tabLst>
                <a:tab pos="2336800" algn="r"/>
                <a:tab pos="3543300" algn="r"/>
              </a:tabLst>
              <a:defRPr sz="1600" i="1" baseline="0">
                <a:solidFill>
                  <a:schemeClr val="tx1"/>
                </a:solidFill>
                <a:latin typeface="+mj-lt"/>
                <a:ea typeface="Georgia" charset="0"/>
                <a:cs typeface="Georgia" charset="0"/>
              </a:defRPr>
            </a:lvl1pPr>
            <a:lvl2pPr marL="271463" indent="0">
              <a:spcBef>
                <a:spcPts val="300"/>
              </a:spcBef>
              <a:buNone/>
              <a:tabLst>
                <a:tab pos="2336800" algn="r"/>
                <a:tab pos="3543300" algn="r"/>
              </a:tabLst>
              <a:defRPr sz="1400"/>
            </a:lvl2pPr>
          </a:lstStyle>
          <a:p>
            <a:pPr lvl="0"/>
            <a:r>
              <a:rPr lang="en-US" dirty="0"/>
              <a:t>Section</a:t>
            </a:r>
          </a:p>
          <a:p>
            <a:pPr lvl="1"/>
            <a:r>
              <a:rPr lang="en-US" dirty="0"/>
              <a:t>Subsection</a:t>
            </a:r>
          </a:p>
        </p:txBody>
      </p:sp>
    </p:spTree>
    <p:extLst>
      <p:ext uri="{BB962C8B-B14F-4D97-AF65-F5344CB8AC3E}">
        <p14:creationId xmlns:p14="http://schemas.microsoft.com/office/powerpoint/2010/main" val="96266077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userDrawn="1">
  <p:cSld name="5_TOC Wide 2 col">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Table of Contents</a:t>
            </a:r>
          </a:p>
        </p:txBody>
      </p:sp>
      <p:sp>
        <p:nvSpPr>
          <p:cNvPr id="3" name="Slide Number Placeholder 2"/>
          <p:cNvSpPr>
            <a:spLocks noGrp="1"/>
          </p:cNvSpPr>
          <p:nvPr>
            <p:ph type="sldNum" sz="quarter" idx="10"/>
          </p:nvPr>
        </p:nvSpPr>
        <p:spPr>
          <a:xfrm>
            <a:off x="9211237" y="6356350"/>
            <a:ext cx="2743200" cy="365125"/>
          </a:xfrm>
        </p:spPr>
        <p:txBody>
          <a:bodyPr/>
          <a:lstStyle>
            <a:lvl1pPr>
              <a:defRPr sz="1400"/>
            </a:lvl1pPr>
          </a:lstStyle>
          <a:p>
            <a:fld id="{EACE6E22-E655-5947-A8B4-6F095FBA2C12}" type="slidenum">
              <a:rPr lang="en-US" smtClean="0"/>
              <a:pPr/>
              <a:t>‹#›</a:t>
            </a:fld>
            <a:endParaRPr lang="en-US" dirty="0"/>
          </a:p>
        </p:txBody>
      </p:sp>
      <p:sp>
        <p:nvSpPr>
          <p:cNvPr id="10" name="Content Placeholder 8"/>
          <p:cNvSpPr>
            <a:spLocks noGrp="1"/>
          </p:cNvSpPr>
          <p:nvPr>
            <p:ph sz="quarter" idx="13" hasCustomPrompt="1"/>
          </p:nvPr>
        </p:nvSpPr>
        <p:spPr>
          <a:xfrm>
            <a:off x="883477" y="1550021"/>
            <a:ext cx="4823483" cy="4626943"/>
          </a:xfrm>
        </p:spPr>
        <p:txBody>
          <a:bodyPr/>
          <a:lstStyle>
            <a:lvl1pPr marL="0" indent="0">
              <a:spcBef>
                <a:spcPts val="1200"/>
              </a:spcBef>
              <a:buNone/>
              <a:tabLst>
                <a:tab pos="2336800" algn="r"/>
                <a:tab pos="3543300" algn="r"/>
              </a:tabLst>
              <a:defRPr sz="1600" i="1" baseline="0">
                <a:solidFill>
                  <a:schemeClr val="tx1"/>
                </a:solidFill>
                <a:latin typeface="+mj-lt"/>
                <a:ea typeface="Georgia" charset="0"/>
                <a:cs typeface="Georgia" charset="0"/>
              </a:defRPr>
            </a:lvl1pPr>
            <a:lvl2pPr marL="271463" indent="0">
              <a:spcBef>
                <a:spcPts val="300"/>
              </a:spcBef>
              <a:buNone/>
              <a:tabLst>
                <a:tab pos="2336800" algn="r"/>
                <a:tab pos="3543300" algn="r"/>
              </a:tabLst>
              <a:defRPr sz="1400"/>
            </a:lvl2pPr>
          </a:lstStyle>
          <a:p>
            <a:pPr lvl="0"/>
            <a:r>
              <a:rPr lang="en-US" dirty="0"/>
              <a:t>Section</a:t>
            </a:r>
          </a:p>
          <a:p>
            <a:pPr lvl="1"/>
            <a:r>
              <a:rPr lang="en-US" dirty="0"/>
              <a:t>Subsection</a:t>
            </a:r>
          </a:p>
        </p:txBody>
      </p:sp>
      <p:sp>
        <p:nvSpPr>
          <p:cNvPr id="13" name="Content Placeholder 8"/>
          <p:cNvSpPr>
            <a:spLocks noGrp="1"/>
          </p:cNvSpPr>
          <p:nvPr>
            <p:ph sz="quarter" idx="14" hasCustomPrompt="1"/>
          </p:nvPr>
        </p:nvSpPr>
        <p:spPr>
          <a:xfrm>
            <a:off x="6530316" y="1550021"/>
            <a:ext cx="4823483" cy="4626943"/>
          </a:xfrm>
        </p:spPr>
        <p:txBody>
          <a:bodyPr/>
          <a:lstStyle>
            <a:lvl1pPr marL="0" indent="0">
              <a:spcBef>
                <a:spcPts val="1200"/>
              </a:spcBef>
              <a:buNone/>
              <a:tabLst>
                <a:tab pos="2336800" algn="r"/>
                <a:tab pos="3543300" algn="r"/>
              </a:tabLst>
              <a:defRPr sz="1600" i="1" baseline="0">
                <a:solidFill>
                  <a:schemeClr val="tx1"/>
                </a:solidFill>
                <a:latin typeface="+mj-lt"/>
                <a:ea typeface="Georgia" charset="0"/>
                <a:cs typeface="Georgia" charset="0"/>
              </a:defRPr>
            </a:lvl1pPr>
            <a:lvl2pPr marL="271463" indent="0">
              <a:spcBef>
                <a:spcPts val="300"/>
              </a:spcBef>
              <a:buNone/>
              <a:tabLst>
                <a:tab pos="2336800" algn="r"/>
                <a:tab pos="3543300" algn="r"/>
              </a:tabLst>
              <a:defRPr sz="1400"/>
            </a:lvl2pPr>
          </a:lstStyle>
          <a:p>
            <a:pPr lvl="0"/>
            <a:r>
              <a:rPr lang="en-US" dirty="0"/>
              <a:t>Section</a:t>
            </a:r>
          </a:p>
          <a:p>
            <a:pPr lvl="1"/>
            <a:r>
              <a:rPr lang="en-US" dirty="0"/>
              <a:t>Subsection</a:t>
            </a:r>
          </a:p>
        </p:txBody>
      </p:sp>
    </p:spTree>
    <p:extLst>
      <p:ext uri="{BB962C8B-B14F-4D97-AF65-F5344CB8AC3E}">
        <p14:creationId xmlns:p14="http://schemas.microsoft.com/office/powerpoint/2010/main" val="270059596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Title slide -  solid blue">
    <p:spTree>
      <p:nvGrpSpPr>
        <p:cNvPr id="1" name=""/>
        <p:cNvGrpSpPr/>
        <p:nvPr/>
      </p:nvGrpSpPr>
      <p:grpSpPr>
        <a:xfrm>
          <a:off x="0" y="0"/>
          <a:ext cx="0" cy="0"/>
          <a:chOff x="0" y="0"/>
          <a:chExt cx="0" cy="0"/>
        </a:xfrm>
      </p:grpSpPr>
      <p:sp>
        <p:nvSpPr>
          <p:cNvPr id="2" name="Title 1"/>
          <p:cNvSpPr>
            <a:spLocks noGrp="1"/>
          </p:cNvSpPr>
          <p:nvPr>
            <p:ph type="title"/>
          </p:nvPr>
        </p:nvSpPr>
        <p:spPr>
          <a:xfrm>
            <a:off x="914399" y="2149523"/>
            <a:ext cx="10424160" cy="2250988"/>
          </a:xfrm>
        </p:spPr>
        <p:txBody>
          <a:bodyPr/>
          <a:lstStyle>
            <a:lvl1pPr>
              <a:lnSpc>
                <a:spcPct val="80000"/>
              </a:lnSpc>
              <a:defRPr sz="7200">
                <a:solidFill>
                  <a:schemeClr val="bg1"/>
                </a:solidFill>
              </a:defRPr>
            </a:lvl1pPr>
          </a:lstStyle>
          <a:p>
            <a:r>
              <a:rPr lang="en-US" dirty="0"/>
              <a:t>Click to edit Master title style</a:t>
            </a:r>
          </a:p>
        </p:txBody>
      </p:sp>
      <p:pic>
        <p:nvPicPr>
          <p:cNvPr id="5" name="Picture 4" descr="A picture containing people, beach, water, group&#10;&#10;Description automatically generated">
            <a:extLst>
              <a:ext uri="{FF2B5EF4-FFF2-40B4-BE49-F238E27FC236}">
                <a16:creationId xmlns:a16="http://schemas.microsoft.com/office/drawing/2014/main" id="{F63ACBAF-DC4F-EF46-A95E-B7DB0C8A992A}"/>
              </a:ext>
            </a:extLst>
          </p:cNvPr>
          <p:cNvPicPr>
            <a:picLocks noChangeAspect="1"/>
          </p:cNvPicPr>
          <p:nvPr userDrawn="1"/>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6370" r="6370"/>
          <a:stretch/>
        </p:blipFill>
        <p:spPr>
          <a:xfrm>
            <a:off x="-1" y="3"/>
            <a:ext cx="12192001" cy="6862654"/>
          </a:xfrm>
          <a:prstGeom prst="rect">
            <a:avLst/>
          </a:prstGeom>
          <a:solidFill>
            <a:schemeClr val="accent1"/>
          </a:solidFill>
        </p:spPr>
      </p:pic>
      <p:sp>
        <p:nvSpPr>
          <p:cNvPr id="11" name="Rectangle 10">
            <a:extLst>
              <a:ext uri="{FF2B5EF4-FFF2-40B4-BE49-F238E27FC236}">
                <a16:creationId xmlns:a16="http://schemas.microsoft.com/office/drawing/2014/main" id="{E54A6B1D-B9F3-2E4E-A979-3F8B2C47B218}"/>
              </a:ext>
            </a:extLst>
          </p:cNvPr>
          <p:cNvSpPr/>
          <p:nvPr userDrawn="1"/>
        </p:nvSpPr>
        <p:spPr>
          <a:xfrm>
            <a:off x="1524" y="0"/>
            <a:ext cx="12190476" cy="6858000"/>
          </a:xfrm>
          <a:prstGeom prst="rect">
            <a:avLst/>
          </a:prstGeom>
          <a:solidFill>
            <a:srgbClr val="004986">
              <a:alpha val="6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12" descr="A picture containing drawing&#10;&#10;Description automatically generated">
            <a:extLst>
              <a:ext uri="{FF2B5EF4-FFF2-40B4-BE49-F238E27FC236}">
                <a16:creationId xmlns:a16="http://schemas.microsoft.com/office/drawing/2014/main" id="{6C2AFE5C-0D8A-A14C-84E8-FFCE817F8A5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602682" y="6271265"/>
            <a:ext cx="1499182" cy="583015"/>
          </a:xfrm>
          <a:prstGeom prst="rect">
            <a:avLst/>
          </a:prstGeom>
        </p:spPr>
      </p:pic>
    </p:spTree>
    <p:extLst>
      <p:ext uri="{BB962C8B-B14F-4D97-AF65-F5344CB8AC3E}">
        <p14:creationId xmlns:p14="http://schemas.microsoft.com/office/powerpoint/2010/main" val="22033401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F8C9E3-778A-754A-D968-E521DEE3A2F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4F58D9F-5980-51D8-D623-CBF104564C8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53939C2-2F1F-5E12-FFF0-9017FB3E026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A8BA3CC-8607-5AC3-A516-5180CA4A70C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97A1ACD-ECE6-3F64-35A8-2A7FCAD4514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872AA2F-29FB-E812-62A3-8C76D654B1DD}"/>
              </a:ext>
            </a:extLst>
          </p:cNvPr>
          <p:cNvSpPr>
            <a:spLocks noGrp="1"/>
          </p:cNvSpPr>
          <p:nvPr>
            <p:ph type="dt" sz="half" idx="10"/>
          </p:nvPr>
        </p:nvSpPr>
        <p:spPr/>
        <p:txBody>
          <a:bodyPr/>
          <a:lstStyle/>
          <a:p>
            <a:fld id="{3B5C3E1A-E3FD-40CE-99DB-DA81D1064967}" type="datetimeFigureOut">
              <a:rPr lang="en-US" smtClean="0"/>
              <a:t>08/15/2024</a:t>
            </a:fld>
            <a:endParaRPr lang="en-US"/>
          </a:p>
        </p:txBody>
      </p:sp>
      <p:sp>
        <p:nvSpPr>
          <p:cNvPr id="8" name="Footer Placeholder 7">
            <a:extLst>
              <a:ext uri="{FF2B5EF4-FFF2-40B4-BE49-F238E27FC236}">
                <a16:creationId xmlns:a16="http://schemas.microsoft.com/office/drawing/2014/main" id="{4C4D4D81-6FCB-06FF-DF79-67942AFBA50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F0F3297-F465-6986-1D5F-4876BAE2254B}"/>
              </a:ext>
            </a:extLst>
          </p:cNvPr>
          <p:cNvSpPr>
            <a:spLocks noGrp="1"/>
          </p:cNvSpPr>
          <p:nvPr>
            <p:ph type="sldNum" sz="quarter" idx="12"/>
          </p:nvPr>
        </p:nvSpPr>
        <p:spPr/>
        <p:txBody>
          <a:bodyPr/>
          <a:lstStyle/>
          <a:p>
            <a:fld id="{594769F9-4C39-4A45-92A1-2E66F597B9A8}" type="slidenum">
              <a:rPr lang="en-US" smtClean="0"/>
              <a:t>‹#›</a:t>
            </a:fld>
            <a:endParaRPr lang="en-US"/>
          </a:p>
        </p:txBody>
      </p:sp>
    </p:spTree>
    <p:extLst>
      <p:ext uri="{BB962C8B-B14F-4D97-AF65-F5344CB8AC3E}">
        <p14:creationId xmlns:p14="http://schemas.microsoft.com/office/powerpoint/2010/main" val="2595985426"/>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preserve="1" userDrawn="1">
  <p:cSld name="Title slide photo overlay">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4ECB17A-D462-0C45-981F-595182699B29}"/>
              </a:ext>
            </a:extLst>
          </p:cNvPr>
          <p:cNvSpPr/>
          <p:nvPr userDrawn="1"/>
        </p:nvSpPr>
        <p:spPr>
          <a:xfrm>
            <a:off x="3048" y="0"/>
            <a:ext cx="12188952" cy="6172200"/>
          </a:xfrm>
          <a:prstGeom prst="rect">
            <a:avLst/>
          </a:prstGeom>
          <a:solidFill>
            <a:srgbClr val="004986">
              <a:alpha val="6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0DCB06B1-820F-6E4E-A8CB-1D2D61317C31}"/>
              </a:ext>
            </a:extLst>
          </p:cNvPr>
          <p:cNvSpPr/>
          <p:nvPr userDrawn="1"/>
        </p:nvSpPr>
        <p:spPr>
          <a:xfrm>
            <a:off x="3048" y="6172200"/>
            <a:ext cx="12188952" cy="685800"/>
          </a:xfrm>
          <a:prstGeom prst="rect">
            <a:avLst/>
          </a:prstGeom>
          <a:solidFill>
            <a:schemeClr val="accent1">
              <a:lumMod val="20000"/>
              <a:lumOff val="8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832872" y="3033943"/>
            <a:ext cx="8979343" cy="2250988"/>
          </a:xfrm>
        </p:spPr>
        <p:txBody>
          <a:bodyPr/>
          <a:lstStyle>
            <a:lvl1pPr>
              <a:lnSpc>
                <a:spcPct val="80000"/>
              </a:lnSpc>
              <a:defRPr sz="8000">
                <a:solidFill>
                  <a:schemeClr val="bg1"/>
                </a:solidFill>
              </a:defRPr>
            </a:lvl1pPr>
          </a:lstStyle>
          <a:p>
            <a:r>
              <a:rPr lang="en-US" dirty="0"/>
              <a:t>Click to edit Master title style</a:t>
            </a:r>
          </a:p>
        </p:txBody>
      </p:sp>
      <p:pic>
        <p:nvPicPr>
          <p:cNvPr id="9" name="Picture 8">
            <a:extLst>
              <a:ext uri="{FF2B5EF4-FFF2-40B4-BE49-F238E27FC236}">
                <a16:creationId xmlns:a16="http://schemas.microsoft.com/office/drawing/2014/main" id="{D6594900-56B2-EE45-A682-47856C1816CD}"/>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0689770" y="6279642"/>
            <a:ext cx="1248229" cy="434384"/>
          </a:xfrm>
          <a:prstGeom prst="rect">
            <a:avLst/>
          </a:prstGeom>
        </p:spPr>
      </p:pic>
    </p:spTree>
    <p:extLst>
      <p:ext uri="{BB962C8B-B14F-4D97-AF65-F5344CB8AC3E}">
        <p14:creationId xmlns:p14="http://schemas.microsoft.com/office/powerpoint/2010/main" val="281849569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Title and Content Slide">
    <p:spTree>
      <p:nvGrpSpPr>
        <p:cNvPr id="1" name=""/>
        <p:cNvGrpSpPr/>
        <p:nvPr/>
      </p:nvGrpSpPr>
      <p:grpSpPr>
        <a:xfrm>
          <a:off x="0" y="0"/>
          <a:ext cx="0" cy="0"/>
          <a:chOff x="0" y="0"/>
          <a:chExt cx="0" cy="0"/>
        </a:xfrm>
      </p:grpSpPr>
      <p:sp>
        <p:nvSpPr>
          <p:cNvPr id="8" name="Text Placeholder 10"/>
          <p:cNvSpPr>
            <a:spLocks noGrp="1"/>
          </p:cNvSpPr>
          <p:nvPr>
            <p:ph type="body" sz="quarter" idx="10"/>
          </p:nvPr>
        </p:nvSpPr>
        <p:spPr>
          <a:xfrm>
            <a:off x="915924" y="1371600"/>
            <a:ext cx="10357104" cy="3468321"/>
          </a:xfrm>
          <a:prstGeom prst="rect">
            <a:avLst/>
          </a:prstGeom>
        </p:spPr>
        <p:txBody>
          <a:bodyPr/>
          <a:lstStyle>
            <a:lvl1pPr>
              <a:spcBef>
                <a:spcPts val="2200"/>
              </a:spcBef>
              <a:defRPr sz="2000" b="0" i="0">
                <a:solidFill>
                  <a:schemeClr val="tx1"/>
                </a:solidFill>
                <a:latin typeface="+mn-lt"/>
                <a:ea typeface="Calibri" panose="020F0502020204030204" pitchFamily="34" charset="0"/>
                <a:cs typeface="Calibri" panose="020F0502020204030204" pitchFamily="34" charset="0"/>
              </a:defRPr>
            </a:lvl1pPr>
            <a:lvl2pPr marL="574675" indent="-228600">
              <a:buFont typeface="System Font Regular"/>
              <a:buChar char="-"/>
              <a:tabLst/>
              <a:defRPr sz="1800"/>
            </a:lvl2pPr>
          </a:lstStyle>
          <a:p>
            <a:pPr lvl="0"/>
            <a:r>
              <a:rPr lang="en-US" dirty="0"/>
              <a:t>Click to edit Master text styles</a:t>
            </a:r>
          </a:p>
          <a:p>
            <a:pPr lvl="1"/>
            <a:r>
              <a:rPr lang="en-US" dirty="0"/>
              <a:t>Click to edit</a:t>
            </a:r>
          </a:p>
        </p:txBody>
      </p:sp>
      <p:sp>
        <p:nvSpPr>
          <p:cNvPr id="3" name="Title 2">
            <a:extLst>
              <a:ext uri="{FF2B5EF4-FFF2-40B4-BE49-F238E27FC236}">
                <a16:creationId xmlns:a16="http://schemas.microsoft.com/office/drawing/2014/main" id="{635AF3C7-F89E-9B4D-B8B8-15B5FD5A8CE0}"/>
              </a:ext>
            </a:extLst>
          </p:cNvPr>
          <p:cNvSpPr>
            <a:spLocks noGrp="1"/>
          </p:cNvSpPr>
          <p:nvPr>
            <p:ph type="title"/>
          </p:nvPr>
        </p:nvSpPr>
        <p:spPr>
          <a:xfrm>
            <a:off x="915924" y="274320"/>
            <a:ext cx="10360152" cy="731520"/>
          </a:xfrm>
        </p:spPr>
        <p:txBody>
          <a:bodyPr/>
          <a:lstStyle/>
          <a:p>
            <a:r>
              <a:rPr lang="en-US" dirty="0"/>
              <a:t>Click to edit Master title style</a:t>
            </a:r>
          </a:p>
        </p:txBody>
      </p:sp>
      <p:sp>
        <p:nvSpPr>
          <p:cNvPr id="10" name="Content Placeholder 9">
            <a:extLst>
              <a:ext uri="{FF2B5EF4-FFF2-40B4-BE49-F238E27FC236}">
                <a16:creationId xmlns:a16="http://schemas.microsoft.com/office/drawing/2014/main" id="{54B890C1-0660-3E4E-9F66-73C257A41F11}"/>
              </a:ext>
            </a:extLst>
          </p:cNvPr>
          <p:cNvSpPr>
            <a:spLocks noGrp="1"/>
          </p:cNvSpPr>
          <p:nvPr>
            <p:ph sz="quarter" idx="11" hasCustomPrompt="1"/>
          </p:nvPr>
        </p:nvSpPr>
        <p:spPr>
          <a:xfrm>
            <a:off x="915923" y="6273801"/>
            <a:ext cx="4934543" cy="515938"/>
          </a:xfrm>
          <a:prstGeom prst="rect">
            <a:avLst/>
          </a:prstGeom>
        </p:spPr>
        <p:txBody>
          <a:bodyPr anchor="ctr"/>
          <a:lstStyle>
            <a:lvl1pPr marL="0" indent="0">
              <a:buFontTx/>
              <a:buNone/>
              <a:defRPr sz="1000">
                <a:solidFill>
                  <a:schemeClr val="bg1"/>
                </a:solidFill>
              </a:defRPr>
            </a:lvl1pPr>
            <a:lvl2pPr marL="457200" indent="0">
              <a:buFontTx/>
              <a:buNone/>
              <a:defRPr>
                <a:solidFill>
                  <a:schemeClr val="bg1"/>
                </a:solidFill>
              </a:defRPr>
            </a:lvl2pPr>
            <a:lvl3pPr marL="914400" indent="0">
              <a:buFontTx/>
              <a:buNone/>
              <a:defRPr>
                <a:solidFill>
                  <a:schemeClr val="bg1"/>
                </a:solidFill>
              </a:defRPr>
            </a:lvl3pPr>
            <a:lvl4pPr marL="1371600" indent="0">
              <a:buFontTx/>
              <a:buNone/>
              <a:defRPr>
                <a:solidFill>
                  <a:schemeClr val="bg1"/>
                </a:solidFill>
              </a:defRPr>
            </a:lvl4pPr>
            <a:lvl5pPr marL="1828800" indent="0">
              <a:buFontTx/>
              <a:buNone/>
              <a:defRPr>
                <a:solidFill>
                  <a:schemeClr val="bg1"/>
                </a:solidFill>
              </a:defRPr>
            </a:lvl5pPr>
          </a:lstStyle>
          <a:p>
            <a:pPr lvl="0"/>
            <a:r>
              <a:rPr lang="en-US" dirty="0"/>
              <a:t>Notes, if needed</a:t>
            </a:r>
          </a:p>
        </p:txBody>
      </p:sp>
    </p:spTree>
    <p:extLst>
      <p:ext uri="{BB962C8B-B14F-4D97-AF65-F5344CB8AC3E}">
        <p14:creationId xmlns:p14="http://schemas.microsoft.com/office/powerpoint/2010/main" val="217312890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Title and Content 14pt text">
    <p:spTree>
      <p:nvGrpSpPr>
        <p:cNvPr id="1" name=""/>
        <p:cNvGrpSpPr/>
        <p:nvPr/>
      </p:nvGrpSpPr>
      <p:grpSpPr>
        <a:xfrm>
          <a:off x="0" y="0"/>
          <a:ext cx="0" cy="0"/>
          <a:chOff x="0" y="0"/>
          <a:chExt cx="0" cy="0"/>
        </a:xfrm>
      </p:grpSpPr>
      <p:sp>
        <p:nvSpPr>
          <p:cNvPr id="8" name="Text Placeholder 10"/>
          <p:cNvSpPr>
            <a:spLocks noGrp="1"/>
          </p:cNvSpPr>
          <p:nvPr>
            <p:ph type="body" sz="quarter" idx="10"/>
          </p:nvPr>
        </p:nvSpPr>
        <p:spPr>
          <a:xfrm>
            <a:off x="915924" y="1371600"/>
            <a:ext cx="10357104" cy="3468321"/>
          </a:xfrm>
          <a:prstGeom prst="rect">
            <a:avLst/>
          </a:prstGeom>
        </p:spPr>
        <p:txBody>
          <a:bodyPr/>
          <a:lstStyle>
            <a:lvl1pPr>
              <a:defRPr sz="1400" b="0" i="0">
                <a:solidFill>
                  <a:schemeClr val="tx1"/>
                </a:solidFill>
                <a:latin typeface="+mn-lt"/>
                <a:ea typeface="Calibri" panose="020F0502020204030204" pitchFamily="34" charset="0"/>
                <a:cs typeface="Calibri" panose="020F0502020204030204" pitchFamily="34" charset="0"/>
              </a:defRPr>
            </a:lvl1pPr>
            <a:lvl2pPr marL="574675" indent="-228600">
              <a:buFont typeface="System Font Regular"/>
              <a:buChar char="-"/>
              <a:tabLst/>
              <a:defRPr sz="1400"/>
            </a:lvl2pPr>
          </a:lstStyle>
          <a:p>
            <a:pPr lvl="0"/>
            <a:r>
              <a:rPr lang="en-US" dirty="0"/>
              <a:t>Click to edit Master text styles</a:t>
            </a:r>
          </a:p>
          <a:p>
            <a:pPr lvl="1"/>
            <a:r>
              <a:rPr lang="en-US" dirty="0"/>
              <a:t>Click to edit</a:t>
            </a:r>
          </a:p>
        </p:txBody>
      </p:sp>
      <p:sp>
        <p:nvSpPr>
          <p:cNvPr id="3" name="Title 2">
            <a:extLst>
              <a:ext uri="{FF2B5EF4-FFF2-40B4-BE49-F238E27FC236}">
                <a16:creationId xmlns:a16="http://schemas.microsoft.com/office/drawing/2014/main" id="{635AF3C7-F89E-9B4D-B8B8-15B5FD5A8CE0}"/>
              </a:ext>
            </a:extLst>
          </p:cNvPr>
          <p:cNvSpPr>
            <a:spLocks noGrp="1"/>
          </p:cNvSpPr>
          <p:nvPr>
            <p:ph type="title"/>
          </p:nvPr>
        </p:nvSpPr>
        <p:spPr>
          <a:xfrm>
            <a:off x="915924" y="274320"/>
            <a:ext cx="10360152" cy="731520"/>
          </a:xfrm>
        </p:spPr>
        <p:txBody>
          <a:bodyPr/>
          <a:lstStyle/>
          <a:p>
            <a:r>
              <a:rPr lang="en-US" dirty="0"/>
              <a:t>Click to edit Master title style</a:t>
            </a:r>
          </a:p>
        </p:txBody>
      </p:sp>
      <p:sp>
        <p:nvSpPr>
          <p:cNvPr id="10" name="Content Placeholder 9">
            <a:extLst>
              <a:ext uri="{FF2B5EF4-FFF2-40B4-BE49-F238E27FC236}">
                <a16:creationId xmlns:a16="http://schemas.microsoft.com/office/drawing/2014/main" id="{54B890C1-0660-3E4E-9F66-73C257A41F11}"/>
              </a:ext>
            </a:extLst>
          </p:cNvPr>
          <p:cNvSpPr>
            <a:spLocks noGrp="1"/>
          </p:cNvSpPr>
          <p:nvPr>
            <p:ph sz="quarter" idx="11" hasCustomPrompt="1"/>
          </p:nvPr>
        </p:nvSpPr>
        <p:spPr>
          <a:xfrm>
            <a:off x="915923" y="6273801"/>
            <a:ext cx="4934543" cy="515938"/>
          </a:xfrm>
          <a:prstGeom prst="rect">
            <a:avLst/>
          </a:prstGeom>
        </p:spPr>
        <p:txBody>
          <a:bodyPr anchor="ctr"/>
          <a:lstStyle>
            <a:lvl1pPr marL="0" indent="0">
              <a:buFontTx/>
              <a:buNone/>
              <a:defRPr sz="1000">
                <a:solidFill>
                  <a:schemeClr val="bg1"/>
                </a:solidFill>
              </a:defRPr>
            </a:lvl1pPr>
            <a:lvl2pPr marL="457200" indent="0">
              <a:buFontTx/>
              <a:buNone/>
              <a:defRPr>
                <a:solidFill>
                  <a:schemeClr val="bg1"/>
                </a:solidFill>
              </a:defRPr>
            </a:lvl2pPr>
            <a:lvl3pPr marL="914400" indent="0">
              <a:buFontTx/>
              <a:buNone/>
              <a:defRPr>
                <a:solidFill>
                  <a:schemeClr val="bg1"/>
                </a:solidFill>
              </a:defRPr>
            </a:lvl3pPr>
            <a:lvl4pPr marL="1371600" indent="0">
              <a:buFontTx/>
              <a:buNone/>
              <a:defRPr>
                <a:solidFill>
                  <a:schemeClr val="bg1"/>
                </a:solidFill>
              </a:defRPr>
            </a:lvl4pPr>
            <a:lvl5pPr marL="1828800" indent="0">
              <a:buFontTx/>
              <a:buNone/>
              <a:defRPr>
                <a:solidFill>
                  <a:schemeClr val="bg1"/>
                </a:solidFill>
              </a:defRPr>
            </a:lvl5pPr>
          </a:lstStyle>
          <a:p>
            <a:pPr lvl="0"/>
            <a:r>
              <a:rPr lang="en-US" dirty="0"/>
              <a:t>Notes, if needed</a:t>
            </a:r>
          </a:p>
        </p:txBody>
      </p:sp>
    </p:spTree>
    <p:extLst>
      <p:ext uri="{BB962C8B-B14F-4D97-AF65-F5344CB8AC3E}">
        <p14:creationId xmlns:p14="http://schemas.microsoft.com/office/powerpoint/2010/main" val="1586534322"/>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10" name="Picture Placeholder 4">
            <a:extLst>
              <a:ext uri="{FF2B5EF4-FFF2-40B4-BE49-F238E27FC236}">
                <a16:creationId xmlns:a16="http://schemas.microsoft.com/office/drawing/2014/main" id="{BB38B93B-4B89-8B4D-AC62-143A23BAFE05}"/>
              </a:ext>
            </a:extLst>
          </p:cNvPr>
          <p:cNvSpPr>
            <a:spLocks noGrp="1"/>
          </p:cNvSpPr>
          <p:nvPr>
            <p:ph type="pic" sz="quarter" idx="10"/>
          </p:nvPr>
        </p:nvSpPr>
        <p:spPr>
          <a:xfrm>
            <a:off x="928256" y="1399309"/>
            <a:ext cx="4322618" cy="3463636"/>
          </a:xfrm>
          <a:prstGeom prst="rect">
            <a:avLst/>
          </a:prstGeom>
          <a:solidFill>
            <a:schemeClr val="bg1">
              <a:lumMod val="95000"/>
            </a:schemeClr>
          </a:solidFill>
        </p:spPr>
        <p:txBody>
          <a:bodyPr/>
          <a:lstStyle>
            <a:lvl1pPr>
              <a:defRPr>
                <a:latin typeface="Calibri" panose="020F0502020204030204" pitchFamily="34" charset="0"/>
              </a:defRPr>
            </a:lvl1pPr>
          </a:lstStyle>
          <a:p>
            <a:endParaRPr lang="en-US" dirty="0"/>
          </a:p>
        </p:txBody>
      </p:sp>
      <p:sp>
        <p:nvSpPr>
          <p:cNvPr id="3" name="Title 2">
            <a:extLst>
              <a:ext uri="{FF2B5EF4-FFF2-40B4-BE49-F238E27FC236}">
                <a16:creationId xmlns:a16="http://schemas.microsoft.com/office/drawing/2014/main" id="{9C9A5F9B-A8CF-1541-BA08-C617F2E3D79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53969459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userDrawn="1">
  <p:cSld name="Title slide -  solid blue">
    <p:spTree>
      <p:nvGrpSpPr>
        <p:cNvPr id="1" name=""/>
        <p:cNvGrpSpPr/>
        <p:nvPr/>
      </p:nvGrpSpPr>
      <p:grpSpPr>
        <a:xfrm>
          <a:off x="0" y="0"/>
          <a:ext cx="0" cy="0"/>
          <a:chOff x="0" y="0"/>
          <a:chExt cx="0" cy="0"/>
        </a:xfrm>
      </p:grpSpPr>
      <p:sp>
        <p:nvSpPr>
          <p:cNvPr id="2" name="Title 1"/>
          <p:cNvSpPr>
            <a:spLocks noGrp="1"/>
          </p:cNvSpPr>
          <p:nvPr>
            <p:ph type="title"/>
          </p:nvPr>
        </p:nvSpPr>
        <p:spPr>
          <a:xfrm>
            <a:off x="914399" y="2149523"/>
            <a:ext cx="10424160" cy="2250988"/>
          </a:xfrm>
        </p:spPr>
        <p:txBody>
          <a:bodyPr/>
          <a:lstStyle>
            <a:lvl1pPr>
              <a:lnSpc>
                <a:spcPct val="80000"/>
              </a:lnSpc>
              <a:defRPr sz="7200">
                <a:solidFill>
                  <a:schemeClr val="bg1"/>
                </a:solidFill>
              </a:defRPr>
            </a:lvl1pPr>
          </a:lstStyle>
          <a:p>
            <a:r>
              <a:rPr lang="en-US" dirty="0"/>
              <a:t>Click to edit Master title style</a:t>
            </a:r>
          </a:p>
        </p:txBody>
      </p:sp>
      <p:pic>
        <p:nvPicPr>
          <p:cNvPr id="5" name="Picture 4" descr="A picture containing people, beach, water, group&#10;&#10;Description automatically generated">
            <a:extLst>
              <a:ext uri="{FF2B5EF4-FFF2-40B4-BE49-F238E27FC236}">
                <a16:creationId xmlns:a16="http://schemas.microsoft.com/office/drawing/2014/main" id="{F63ACBAF-DC4F-EF46-A95E-B7DB0C8A992A}"/>
              </a:ext>
            </a:extLst>
          </p:cNvPr>
          <p:cNvPicPr>
            <a:picLocks noChangeAspect="1"/>
          </p:cNvPicPr>
          <p:nvPr userDrawn="1"/>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6370" r="6370"/>
          <a:stretch/>
        </p:blipFill>
        <p:spPr>
          <a:xfrm>
            <a:off x="-1" y="3"/>
            <a:ext cx="12192001" cy="6862654"/>
          </a:xfrm>
          <a:prstGeom prst="rect">
            <a:avLst/>
          </a:prstGeom>
          <a:solidFill>
            <a:schemeClr val="accent1"/>
          </a:solidFill>
        </p:spPr>
      </p:pic>
      <p:sp>
        <p:nvSpPr>
          <p:cNvPr id="11" name="Rectangle 10">
            <a:extLst>
              <a:ext uri="{FF2B5EF4-FFF2-40B4-BE49-F238E27FC236}">
                <a16:creationId xmlns:a16="http://schemas.microsoft.com/office/drawing/2014/main" id="{E54A6B1D-B9F3-2E4E-A979-3F8B2C47B218}"/>
              </a:ext>
            </a:extLst>
          </p:cNvPr>
          <p:cNvSpPr/>
          <p:nvPr userDrawn="1"/>
        </p:nvSpPr>
        <p:spPr>
          <a:xfrm>
            <a:off x="1524" y="0"/>
            <a:ext cx="12190476" cy="6858000"/>
          </a:xfrm>
          <a:prstGeom prst="rect">
            <a:avLst/>
          </a:prstGeom>
          <a:solidFill>
            <a:srgbClr val="004986">
              <a:alpha val="6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12" descr="A picture containing drawing&#10;&#10;Description automatically generated">
            <a:extLst>
              <a:ext uri="{FF2B5EF4-FFF2-40B4-BE49-F238E27FC236}">
                <a16:creationId xmlns:a16="http://schemas.microsoft.com/office/drawing/2014/main" id="{6C2AFE5C-0D8A-A14C-84E8-FFCE817F8A5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602682" y="6271265"/>
            <a:ext cx="1499182" cy="583015"/>
          </a:xfrm>
          <a:prstGeom prst="rect">
            <a:avLst/>
          </a:prstGeom>
        </p:spPr>
      </p:pic>
    </p:spTree>
    <p:extLst>
      <p:ext uri="{BB962C8B-B14F-4D97-AF65-F5344CB8AC3E}">
        <p14:creationId xmlns:p14="http://schemas.microsoft.com/office/powerpoint/2010/main" val="67033476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userDrawn="1">
  <p:cSld name="Title slide photo overlay">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4ECB17A-D462-0C45-981F-595182699B29}"/>
              </a:ext>
            </a:extLst>
          </p:cNvPr>
          <p:cNvSpPr/>
          <p:nvPr userDrawn="1"/>
        </p:nvSpPr>
        <p:spPr>
          <a:xfrm>
            <a:off x="3048" y="0"/>
            <a:ext cx="12188952" cy="6172200"/>
          </a:xfrm>
          <a:prstGeom prst="rect">
            <a:avLst/>
          </a:prstGeom>
          <a:solidFill>
            <a:srgbClr val="004986">
              <a:alpha val="6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0DCB06B1-820F-6E4E-A8CB-1D2D61317C31}"/>
              </a:ext>
            </a:extLst>
          </p:cNvPr>
          <p:cNvSpPr/>
          <p:nvPr userDrawn="1"/>
        </p:nvSpPr>
        <p:spPr>
          <a:xfrm>
            <a:off x="3048" y="6172200"/>
            <a:ext cx="12188952" cy="685800"/>
          </a:xfrm>
          <a:prstGeom prst="rect">
            <a:avLst/>
          </a:prstGeom>
          <a:solidFill>
            <a:schemeClr val="accent1">
              <a:lumMod val="20000"/>
              <a:lumOff val="8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832872" y="3033943"/>
            <a:ext cx="8979343" cy="2250988"/>
          </a:xfrm>
        </p:spPr>
        <p:txBody>
          <a:bodyPr/>
          <a:lstStyle>
            <a:lvl1pPr>
              <a:lnSpc>
                <a:spcPct val="80000"/>
              </a:lnSpc>
              <a:defRPr sz="8000">
                <a:solidFill>
                  <a:schemeClr val="bg1"/>
                </a:solidFill>
              </a:defRPr>
            </a:lvl1pPr>
          </a:lstStyle>
          <a:p>
            <a:r>
              <a:rPr lang="en-US" dirty="0"/>
              <a:t>Click to edit Master title style</a:t>
            </a:r>
          </a:p>
        </p:txBody>
      </p:sp>
      <p:pic>
        <p:nvPicPr>
          <p:cNvPr id="9" name="Picture 8">
            <a:extLst>
              <a:ext uri="{FF2B5EF4-FFF2-40B4-BE49-F238E27FC236}">
                <a16:creationId xmlns:a16="http://schemas.microsoft.com/office/drawing/2014/main" id="{D6594900-56B2-EE45-A682-47856C1816CD}"/>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0689770" y="6279642"/>
            <a:ext cx="1248229" cy="434384"/>
          </a:xfrm>
          <a:prstGeom prst="rect">
            <a:avLst/>
          </a:prstGeom>
        </p:spPr>
      </p:pic>
    </p:spTree>
    <p:extLst>
      <p:ext uri="{BB962C8B-B14F-4D97-AF65-F5344CB8AC3E}">
        <p14:creationId xmlns:p14="http://schemas.microsoft.com/office/powerpoint/2010/main" val="386768160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Title and Content Slide">
    <p:spTree>
      <p:nvGrpSpPr>
        <p:cNvPr id="1" name=""/>
        <p:cNvGrpSpPr/>
        <p:nvPr/>
      </p:nvGrpSpPr>
      <p:grpSpPr>
        <a:xfrm>
          <a:off x="0" y="0"/>
          <a:ext cx="0" cy="0"/>
          <a:chOff x="0" y="0"/>
          <a:chExt cx="0" cy="0"/>
        </a:xfrm>
      </p:grpSpPr>
      <p:sp>
        <p:nvSpPr>
          <p:cNvPr id="8" name="Text Placeholder 10"/>
          <p:cNvSpPr>
            <a:spLocks noGrp="1"/>
          </p:cNvSpPr>
          <p:nvPr>
            <p:ph type="body" sz="quarter" idx="10"/>
          </p:nvPr>
        </p:nvSpPr>
        <p:spPr>
          <a:xfrm>
            <a:off x="915924" y="1371600"/>
            <a:ext cx="10357104" cy="3468321"/>
          </a:xfrm>
          <a:prstGeom prst="rect">
            <a:avLst/>
          </a:prstGeom>
        </p:spPr>
        <p:txBody>
          <a:bodyPr/>
          <a:lstStyle>
            <a:lvl1pPr>
              <a:spcBef>
                <a:spcPts val="2200"/>
              </a:spcBef>
              <a:defRPr sz="2000" b="0" i="0">
                <a:solidFill>
                  <a:schemeClr val="tx1"/>
                </a:solidFill>
                <a:latin typeface="+mn-lt"/>
                <a:ea typeface="Calibri" panose="020F0502020204030204" pitchFamily="34" charset="0"/>
                <a:cs typeface="Calibri" panose="020F0502020204030204" pitchFamily="34" charset="0"/>
              </a:defRPr>
            </a:lvl1pPr>
            <a:lvl2pPr marL="574675" indent="-228600">
              <a:buFont typeface="System Font Regular"/>
              <a:buChar char="-"/>
              <a:tabLst/>
              <a:defRPr sz="1800"/>
            </a:lvl2pPr>
          </a:lstStyle>
          <a:p>
            <a:pPr lvl="0"/>
            <a:r>
              <a:rPr lang="en-US" dirty="0"/>
              <a:t>Click to edit Master text styles</a:t>
            </a:r>
          </a:p>
          <a:p>
            <a:pPr lvl="1"/>
            <a:r>
              <a:rPr lang="en-US" dirty="0"/>
              <a:t>Click to edit</a:t>
            </a:r>
          </a:p>
        </p:txBody>
      </p:sp>
      <p:sp>
        <p:nvSpPr>
          <p:cNvPr id="3" name="Title 2">
            <a:extLst>
              <a:ext uri="{FF2B5EF4-FFF2-40B4-BE49-F238E27FC236}">
                <a16:creationId xmlns:a16="http://schemas.microsoft.com/office/drawing/2014/main" id="{635AF3C7-F89E-9B4D-B8B8-15B5FD5A8CE0}"/>
              </a:ext>
            </a:extLst>
          </p:cNvPr>
          <p:cNvSpPr>
            <a:spLocks noGrp="1"/>
          </p:cNvSpPr>
          <p:nvPr>
            <p:ph type="title"/>
          </p:nvPr>
        </p:nvSpPr>
        <p:spPr>
          <a:xfrm>
            <a:off x="915924" y="274320"/>
            <a:ext cx="10360152" cy="731520"/>
          </a:xfrm>
        </p:spPr>
        <p:txBody>
          <a:bodyPr/>
          <a:lstStyle/>
          <a:p>
            <a:r>
              <a:rPr lang="en-US" dirty="0"/>
              <a:t>Click to edit Master title style</a:t>
            </a:r>
          </a:p>
        </p:txBody>
      </p:sp>
      <p:sp>
        <p:nvSpPr>
          <p:cNvPr id="10" name="Content Placeholder 9">
            <a:extLst>
              <a:ext uri="{FF2B5EF4-FFF2-40B4-BE49-F238E27FC236}">
                <a16:creationId xmlns:a16="http://schemas.microsoft.com/office/drawing/2014/main" id="{54B890C1-0660-3E4E-9F66-73C257A41F11}"/>
              </a:ext>
            </a:extLst>
          </p:cNvPr>
          <p:cNvSpPr>
            <a:spLocks noGrp="1"/>
          </p:cNvSpPr>
          <p:nvPr>
            <p:ph sz="quarter" idx="11" hasCustomPrompt="1"/>
          </p:nvPr>
        </p:nvSpPr>
        <p:spPr>
          <a:xfrm>
            <a:off x="915923" y="6273801"/>
            <a:ext cx="4934543" cy="515938"/>
          </a:xfrm>
          <a:prstGeom prst="rect">
            <a:avLst/>
          </a:prstGeom>
        </p:spPr>
        <p:txBody>
          <a:bodyPr anchor="ctr"/>
          <a:lstStyle>
            <a:lvl1pPr marL="0" indent="0">
              <a:buFontTx/>
              <a:buNone/>
              <a:defRPr sz="1000">
                <a:solidFill>
                  <a:schemeClr val="bg1"/>
                </a:solidFill>
              </a:defRPr>
            </a:lvl1pPr>
            <a:lvl2pPr marL="457200" indent="0">
              <a:buFontTx/>
              <a:buNone/>
              <a:defRPr>
                <a:solidFill>
                  <a:schemeClr val="bg1"/>
                </a:solidFill>
              </a:defRPr>
            </a:lvl2pPr>
            <a:lvl3pPr marL="914400" indent="0">
              <a:buFontTx/>
              <a:buNone/>
              <a:defRPr>
                <a:solidFill>
                  <a:schemeClr val="bg1"/>
                </a:solidFill>
              </a:defRPr>
            </a:lvl3pPr>
            <a:lvl4pPr marL="1371600" indent="0">
              <a:buFontTx/>
              <a:buNone/>
              <a:defRPr>
                <a:solidFill>
                  <a:schemeClr val="bg1"/>
                </a:solidFill>
              </a:defRPr>
            </a:lvl4pPr>
            <a:lvl5pPr marL="1828800" indent="0">
              <a:buFontTx/>
              <a:buNone/>
              <a:defRPr>
                <a:solidFill>
                  <a:schemeClr val="bg1"/>
                </a:solidFill>
              </a:defRPr>
            </a:lvl5pPr>
          </a:lstStyle>
          <a:p>
            <a:pPr lvl="0"/>
            <a:r>
              <a:rPr lang="en-US" dirty="0"/>
              <a:t>Notes, if needed</a:t>
            </a:r>
          </a:p>
        </p:txBody>
      </p:sp>
    </p:spTree>
    <p:extLst>
      <p:ext uri="{BB962C8B-B14F-4D97-AF65-F5344CB8AC3E}">
        <p14:creationId xmlns:p14="http://schemas.microsoft.com/office/powerpoint/2010/main" val="618920347"/>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Title and Content 14pt text">
    <p:spTree>
      <p:nvGrpSpPr>
        <p:cNvPr id="1" name=""/>
        <p:cNvGrpSpPr/>
        <p:nvPr/>
      </p:nvGrpSpPr>
      <p:grpSpPr>
        <a:xfrm>
          <a:off x="0" y="0"/>
          <a:ext cx="0" cy="0"/>
          <a:chOff x="0" y="0"/>
          <a:chExt cx="0" cy="0"/>
        </a:xfrm>
      </p:grpSpPr>
      <p:sp>
        <p:nvSpPr>
          <p:cNvPr id="8" name="Text Placeholder 10"/>
          <p:cNvSpPr>
            <a:spLocks noGrp="1"/>
          </p:cNvSpPr>
          <p:nvPr>
            <p:ph type="body" sz="quarter" idx="10"/>
          </p:nvPr>
        </p:nvSpPr>
        <p:spPr>
          <a:xfrm>
            <a:off x="915924" y="1371600"/>
            <a:ext cx="10357104" cy="3468321"/>
          </a:xfrm>
          <a:prstGeom prst="rect">
            <a:avLst/>
          </a:prstGeom>
        </p:spPr>
        <p:txBody>
          <a:bodyPr/>
          <a:lstStyle>
            <a:lvl1pPr>
              <a:defRPr sz="1400" b="0" i="0">
                <a:solidFill>
                  <a:schemeClr val="tx1"/>
                </a:solidFill>
                <a:latin typeface="+mn-lt"/>
                <a:ea typeface="Calibri" panose="020F0502020204030204" pitchFamily="34" charset="0"/>
                <a:cs typeface="Calibri" panose="020F0502020204030204" pitchFamily="34" charset="0"/>
              </a:defRPr>
            </a:lvl1pPr>
            <a:lvl2pPr marL="574675" indent="-228600">
              <a:buFont typeface="System Font Regular"/>
              <a:buChar char="-"/>
              <a:tabLst/>
              <a:defRPr sz="1400"/>
            </a:lvl2pPr>
          </a:lstStyle>
          <a:p>
            <a:pPr lvl="0"/>
            <a:r>
              <a:rPr lang="en-US" dirty="0"/>
              <a:t>Click to edit Master text styles</a:t>
            </a:r>
          </a:p>
          <a:p>
            <a:pPr lvl="1"/>
            <a:r>
              <a:rPr lang="en-US" dirty="0"/>
              <a:t>Click to edit</a:t>
            </a:r>
          </a:p>
        </p:txBody>
      </p:sp>
      <p:sp>
        <p:nvSpPr>
          <p:cNvPr id="3" name="Title 2">
            <a:extLst>
              <a:ext uri="{FF2B5EF4-FFF2-40B4-BE49-F238E27FC236}">
                <a16:creationId xmlns:a16="http://schemas.microsoft.com/office/drawing/2014/main" id="{635AF3C7-F89E-9B4D-B8B8-15B5FD5A8CE0}"/>
              </a:ext>
            </a:extLst>
          </p:cNvPr>
          <p:cNvSpPr>
            <a:spLocks noGrp="1"/>
          </p:cNvSpPr>
          <p:nvPr>
            <p:ph type="title"/>
          </p:nvPr>
        </p:nvSpPr>
        <p:spPr>
          <a:xfrm>
            <a:off x="915924" y="274320"/>
            <a:ext cx="10360152" cy="731520"/>
          </a:xfrm>
        </p:spPr>
        <p:txBody>
          <a:bodyPr/>
          <a:lstStyle/>
          <a:p>
            <a:r>
              <a:rPr lang="en-US" dirty="0"/>
              <a:t>Click to edit Master title style</a:t>
            </a:r>
          </a:p>
        </p:txBody>
      </p:sp>
      <p:sp>
        <p:nvSpPr>
          <p:cNvPr id="10" name="Content Placeholder 9">
            <a:extLst>
              <a:ext uri="{FF2B5EF4-FFF2-40B4-BE49-F238E27FC236}">
                <a16:creationId xmlns:a16="http://schemas.microsoft.com/office/drawing/2014/main" id="{54B890C1-0660-3E4E-9F66-73C257A41F11}"/>
              </a:ext>
            </a:extLst>
          </p:cNvPr>
          <p:cNvSpPr>
            <a:spLocks noGrp="1"/>
          </p:cNvSpPr>
          <p:nvPr>
            <p:ph sz="quarter" idx="11" hasCustomPrompt="1"/>
          </p:nvPr>
        </p:nvSpPr>
        <p:spPr>
          <a:xfrm>
            <a:off x="915923" y="6273801"/>
            <a:ext cx="4934543" cy="515938"/>
          </a:xfrm>
          <a:prstGeom prst="rect">
            <a:avLst/>
          </a:prstGeom>
        </p:spPr>
        <p:txBody>
          <a:bodyPr anchor="ctr"/>
          <a:lstStyle>
            <a:lvl1pPr marL="0" indent="0">
              <a:buFontTx/>
              <a:buNone/>
              <a:defRPr sz="1000">
                <a:solidFill>
                  <a:schemeClr val="bg1"/>
                </a:solidFill>
              </a:defRPr>
            </a:lvl1pPr>
            <a:lvl2pPr marL="457200" indent="0">
              <a:buFontTx/>
              <a:buNone/>
              <a:defRPr>
                <a:solidFill>
                  <a:schemeClr val="bg1"/>
                </a:solidFill>
              </a:defRPr>
            </a:lvl2pPr>
            <a:lvl3pPr marL="914400" indent="0">
              <a:buFontTx/>
              <a:buNone/>
              <a:defRPr>
                <a:solidFill>
                  <a:schemeClr val="bg1"/>
                </a:solidFill>
              </a:defRPr>
            </a:lvl3pPr>
            <a:lvl4pPr marL="1371600" indent="0">
              <a:buFontTx/>
              <a:buNone/>
              <a:defRPr>
                <a:solidFill>
                  <a:schemeClr val="bg1"/>
                </a:solidFill>
              </a:defRPr>
            </a:lvl4pPr>
            <a:lvl5pPr marL="1828800" indent="0">
              <a:buFontTx/>
              <a:buNone/>
              <a:defRPr>
                <a:solidFill>
                  <a:schemeClr val="bg1"/>
                </a:solidFill>
              </a:defRPr>
            </a:lvl5pPr>
          </a:lstStyle>
          <a:p>
            <a:pPr lvl="0"/>
            <a:r>
              <a:rPr lang="en-US" dirty="0"/>
              <a:t>Notes, if needed</a:t>
            </a:r>
          </a:p>
        </p:txBody>
      </p:sp>
    </p:spTree>
    <p:extLst>
      <p:ext uri="{BB962C8B-B14F-4D97-AF65-F5344CB8AC3E}">
        <p14:creationId xmlns:p14="http://schemas.microsoft.com/office/powerpoint/2010/main" val="2480120746"/>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10" name="Picture Placeholder 4">
            <a:extLst>
              <a:ext uri="{FF2B5EF4-FFF2-40B4-BE49-F238E27FC236}">
                <a16:creationId xmlns:a16="http://schemas.microsoft.com/office/drawing/2014/main" id="{BB38B93B-4B89-8B4D-AC62-143A23BAFE05}"/>
              </a:ext>
            </a:extLst>
          </p:cNvPr>
          <p:cNvSpPr>
            <a:spLocks noGrp="1"/>
          </p:cNvSpPr>
          <p:nvPr>
            <p:ph type="pic" sz="quarter" idx="10"/>
          </p:nvPr>
        </p:nvSpPr>
        <p:spPr>
          <a:xfrm>
            <a:off x="928256" y="1399309"/>
            <a:ext cx="4322618" cy="3463636"/>
          </a:xfrm>
          <a:prstGeom prst="rect">
            <a:avLst/>
          </a:prstGeom>
          <a:solidFill>
            <a:schemeClr val="bg1">
              <a:lumMod val="95000"/>
            </a:schemeClr>
          </a:solidFill>
        </p:spPr>
        <p:txBody>
          <a:bodyPr/>
          <a:lstStyle>
            <a:lvl1pPr>
              <a:defRPr>
                <a:latin typeface="Calibri" panose="020F0502020204030204" pitchFamily="34" charset="0"/>
              </a:defRPr>
            </a:lvl1pPr>
          </a:lstStyle>
          <a:p>
            <a:endParaRPr lang="en-US" dirty="0"/>
          </a:p>
        </p:txBody>
      </p:sp>
      <p:sp>
        <p:nvSpPr>
          <p:cNvPr id="3" name="Title 2">
            <a:extLst>
              <a:ext uri="{FF2B5EF4-FFF2-40B4-BE49-F238E27FC236}">
                <a16:creationId xmlns:a16="http://schemas.microsoft.com/office/drawing/2014/main" id="{9C9A5F9B-A8CF-1541-BA08-C617F2E3D79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95206790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userDrawn="1">
  <p:cSld name="Title and  Sidebar plus larg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400"/>
            </a:lvl1pPr>
          </a:lstStyle>
          <a:p>
            <a:r>
              <a:rPr lang="en-US" dirty="0"/>
              <a:t>Click to edit Master title style</a:t>
            </a:r>
          </a:p>
        </p:txBody>
      </p:sp>
      <p:sp>
        <p:nvSpPr>
          <p:cNvPr id="5" name="Text Placeholder 4"/>
          <p:cNvSpPr>
            <a:spLocks noGrp="1"/>
          </p:cNvSpPr>
          <p:nvPr>
            <p:ph type="body" sz="quarter" idx="10"/>
          </p:nvPr>
        </p:nvSpPr>
        <p:spPr>
          <a:xfrm>
            <a:off x="915924" y="1188720"/>
            <a:ext cx="3449247" cy="4876802"/>
          </a:xfrm>
        </p:spPr>
        <p:txBody>
          <a:bodyPr/>
          <a:lstStyle>
            <a:lvl1pPr>
              <a:defRPr sz="1800"/>
            </a:lvl1pPr>
            <a:lvl2pPr marL="742950" indent="-285750">
              <a:buFont typeface="Arial"/>
              <a:buChar char="•"/>
              <a:defRPr sz="1800"/>
            </a:lvl2pPr>
            <a:lvl3pPr marL="1143000" indent="-228600">
              <a:buFont typeface="Arial"/>
              <a:buChar char="•"/>
              <a:defRPr/>
            </a:lvl3pPr>
            <a:lvl4pPr marL="1601788" indent="-230188">
              <a:buFont typeface="Arial" pitchFamily="34" charset="0"/>
              <a:buChar char="•"/>
              <a:defRPr sz="1600"/>
            </a:lvl4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3"/>
            <a:endParaRPr lang="en-US" dirty="0"/>
          </a:p>
        </p:txBody>
      </p:sp>
      <p:sp>
        <p:nvSpPr>
          <p:cNvPr id="7" name="Text Placeholder 4">
            <a:extLst>
              <a:ext uri="{FF2B5EF4-FFF2-40B4-BE49-F238E27FC236}">
                <a16:creationId xmlns:a16="http://schemas.microsoft.com/office/drawing/2014/main" id="{EAE9A17A-F901-0E4B-9328-C9069D0AD989}"/>
              </a:ext>
            </a:extLst>
          </p:cNvPr>
          <p:cNvSpPr>
            <a:spLocks noGrp="1"/>
          </p:cNvSpPr>
          <p:nvPr>
            <p:ph type="body" sz="quarter" idx="11"/>
          </p:nvPr>
        </p:nvSpPr>
        <p:spPr>
          <a:xfrm>
            <a:off x="4539344" y="1188720"/>
            <a:ext cx="6562560" cy="4876802"/>
          </a:xfrm>
        </p:spPr>
        <p:txBody>
          <a:bodyPr/>
          <a:lstStyle>
            <a:lvl1pPr marL="0" indent="0" algn="ctr">
              <a:buNone/>
              <a:defRPr sz="1800" b="1">
                <a:solidFill>
                  <a:schemeClr val="accent1">
                    <a:lumMod val="75000"/>
                  </a:schemeClr>
                </a:solidFill>
              </a:defRPr>
            </a:lvl1pPr>
            <a:lvl2pPr marL="742950" indent="-285750">
              <a:buFont typeface="Arial"/>
              <a:buChar char="•"/>
              <a:defRPr sz="1800">
                <a:solidFill>
                  <a:schemeClr val="accent1">
                    <a:lumMod val="75000"/>
                  </a:schemeClr>
                </a:solidFill>
              </a:defRPr>
            </a:lvl2pPr>
            <a:lvl3pPr marL="1143000" indent="-228600">
              <a:buFont typeface="Arial"/>
              <a:buChar char="•"/>
              <a:defRPr>
                <a:solidFill>
                  <a:schemeClr val="accent1">
                    <a:lumMod val="75000"/>
                  </a:schemeClr>
                </a:solidFill>
              </a:defRPr>
            </a:lvl3pPr>
            <a:lvl4pPr marL="1601788" indent="-230188">
              <a:buFont typeface="Arial" pitchFamily="34" charset="0"/>
              <a:buChar char="•"/>
              <a:defRPr sz="1600">
                <a:solidFill>
                  <a:schemeClr val="accent1">
                    <a:lumMod val="75000"/>
                  </a:schemeClr>
                </a:solidFill>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3"/>
            <a:endParaRPr lang="en-US" dirty="0"/>
          </a:p>
        </p:txBody>
      </p:sp>
      <p:sp>
        <p:nvSpPr>
          <p:cNvPr id="6" name="Content Placeholder 9">
            <a:extLst>
              <a:ext uri="{FF2B5EF4-FFF2-40B4-BE49-F238E27FC236}">
                <a16:creationId xmlns:a16="http://schemas.microsoft.com/office/drawing/2014/main" id="{A8D97723-6185-F040-A7EA-AAFE58D9875A}"/>
              </a:ext>
            </a:extLst>
          </p:cNvPr>
          <p:cNvSpPr>
            <a:spLocks noGrp="1"/>
          </p:cNvSpPr>
          <p:nvPr>
            <p:ph sz="quarter" idx="12" hasCustomPrompt="1"/>
          </p:nvPr>
        </p:nvSpPr>
        <p:spPr>
          <a:xfrm>
            <a:off x="915923" y="6273801"/>
            <a:ext cx="4934543" cy="515938"/>
          </a:xfrm>
          <a:prstGeom prst="rect">
            <a:avLst/>
          </a:prstGeom>
        </p:spPr>
        <p:txBody>
          <a:bodyPr anchor="ctr"/>
          <a:lstStyle>
            <a:lvl1pPr marL="0" indent="0">
              <a:buFontTx/>
              <a:buNone/>
              <a:defRPr sz="1000">
                <a:solidFill>
                  <a:schemeClr val="bg1"/>
                </a:solidFill>
              </a:defRPr>
            </a:lvl1pPr>
            <a:lvl2pPr marL="457200" indent="0">
              <a:buFontTx/>
              <a:buNone/>
              <a:defRPr>
                <a:solidFill>
                  <a:schemeClr val="bg1"/>
                </a:solidFill>
              </a:defRPr>
            </a:lvl2pPr>
            <a:lvl3pPr marL="914400" indent="0">
              <a:buFontTx/>
              <a:buNone/>
              <a:defRPr>
                <a:solidFill>
                  <a:schemeClr val="bg1"/>
                </a:solidFill>
              </a:defRPr>
            </a:lvl3pPr>
            <a:lvl4pPr marL="1371600" indent="0">
              <a:buFontTx/>
              <a:buNone/>
              <a:defRPr>
                <a:solidFill>
                  <a:schemeClr val="bg1"/>
                </a:solidFill>
              </a:defRPr>
            </a:lvl4pPr>
            <a:lvl5pPr marL="1828800" indent="0">
              <a:buFontTx/>
              <a:buNone/>
              <a:defRPr>
                <a:solidFill>
                  <a:schemeClr val="bg1"/>
                </a:solidFill>
              </a:defRPr>
            </a:lvl5pPr>
          </a:lstStyle>
          <a:p>
            <a:pPr lvl="0"/>
            <a:r>
              <a:rPr lang="en-US" dirty="0"/>
              <a:t>Notes, if needed</a:t>
            </a:r>
          </a:p>
        </p:txBody>
      </p:sp>
    </p:spTree>
    <p:extLst>
      <p:ext uri="{BB962C8B-B14F-4D97-AF65-F5344CB8AC3E}">
        <p14:creationId xmlns:p14="http://schemas.microsoft.com/office/powerpoint/2010/main" val="37949945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E9D163-C50E-9277-D426-50CD0D2D9B1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5FF446-F7C4-BEAD-ECE2-BA18BCAD194B}"/>
              </a:ext>
            </a:extLst>
          </p:cNvPr>
          <p:cNvSpPr>
            <a:spLocks noGrp="1"/>
          </p:cNvSpPr>
          <p:nvPr>
            <p:ph type="dt" sz="half" idx="10"/>
          </p:nvPr>
        </p:nvSpPr>
        <p:spPr/>
        <p:txBody>
          <a:bodyPr/>
          <a:lstStyle/>
          <a:p>
            <a:fld id="{3B5C3E1A-E3FD-40CE-99DB-DA81D1064967}" type="datetimeFigureOut">
              <a:rPr lang="en-US" smtClean="0"/>
              <a:t>08/15/2024</a:t>
            </a:fld>
            <a:endParaRPr lang="en-US"/>
          </a:p>
        </p:txBody>
      </p:sp>
      <p:sp>
        <p:nvSpPr>
          <p:cNvPr id="4" name="Footer Placeholder 3">
            <a:extLst>
              <a:ext uri="{FF2B5EF4-FFF2-40B4-BE49-F238E27FC236}">
                <a16:creationId xmlns:a16="http://schemas.microsoft.com/office/drawing/2014/main" id="{973FB66D-22CA-68EC-4DF4-1EB0E86A4DD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761DD95-12EB-4B39-2B0F-17220790C091}"/>
              </a:ext>
            </a:extLst>
          </p:cNvPr>
          <p:cNvSpPr>
            <a:spLocks noGrp="1"/>
          </p:cNvSpPr>
          <p:nvPr>
            <p:ph type="sldNum" sz="quarter" idx="12"/>
          </p:nvPr>
        </p:nvSpPr>
        <p:spPr/>
        <p:txBody>
          <a:bodyPr/>
          <a:lstStyle/>
          <a:p>
            <a:fld id="{594769F9-4C39-4A45-92A1-2E66F597B9A8}" type="slidenum">
              <a:rPr lang="en-US" smtClean="0"/>
              <a:t>‹#›</a:t>
            </a:fld>
            <a:endParaRPr lang="en-US"/>
          </a:p>
        </p:txBody>
      </p:sp>
    </p:spTree>
    <p:extLst>
      <p:ext uri="{BB962C8B-B14F-4D97-AF65-F5344CB8AC3E}">
        <p14:creationId xmlns:p14="http://schemas.microsoft.com/office/powerpoint/2010/main" val="2796802787"/>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userDrawn="1">
  <p:cSld name="15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400"/>
            </a:lvl1pPr>
          </a:lstStyle>
          <a:p>
            <a:r>
              <a:rPr lang="en-US" dirty="0"/>
              <a:t>Click to edit Master title style</a:t>
            </a:r>
          </a:p>
        </p:txBody>
      </p:sp>
      <p:sp>
        <p:nvSpPr>
          <p:cNvPr id="5" name="Text Placeholder 4"/>
          <p:cNvSpPr>
            <a:spLocks noGrp="1"/>
          </p:cNvSpPr>
          <p:nvPr>
            <p:ph type="body" sz="quarter" idx="10"/>
          </p:nvPr>
        </p:nvSpPr>
        <p:spPr>
          <a:xfrm>
            <a:off x="304800" y="961065"/>
            <a:ext cx="11582400" cy="5211137"/>
          </a:xfrm>
        </p:spPr>
        <p:txBody>
          <a:bodyPr/>
          <a:lstStyle>
            <a:lvl1pPr>
              <a:defRPr sz="2400"/>
            </a:lvl1pPr>
            <a:lvl2pPr marL="742950" indent="-285750">
              <a:buFont typeface="Arial"/>
              <a:buChar char="•"/>
              <a:defRPr/>
            </a:lvl2pPr>
            <a:lvl3pPr marL="1143000" indent="-228600">
              <a:buFont typeface="Arial"/>
              <a:buChar char="•"/>
              <a:defRPr/>
            </a:lvl3pPr>
            <a:lvl4pPr marL="1601788" indent="-230188">
              <a:buFont typeface="Arial" pitchFamily="34" charset="0"/>
              <a:buChar char="•"/>
              <a:defRPr sz="1600"/>
            </a:lvl4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3"/>
            <a:endParaRPr lang="en-US" dirty="0"/>
          </a:p>
        </p:txBody>
      </p:sp>
    </p:spTree>
    <p:extLst>
      <p:ext uri="{BB962C8B-B14F-4D97-AF65-F5344CB8AC3E}">
        <p14:creationId xmlns:p14="http://schemas.microsoft.com/office/powerpoint/2010/main" val="237265956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userDrawn="1">
  <p:cSld name="1_Title Slide">
    <p:spTree>
      <p:nvGrpSpPr>
        <p:cNvPr id="1" name=""/>
        <p:cNvGrpSpPr/>
        <p:nvPr/>
      </p:nvGrpSpPr>
      <p:grpSpPr>
        <a:xfrm>
          <a:off x="0" y="0"/>
          <a:ext cx="0" cy="0"/>
          <a:chOff x="0" y="0"/>
          <a:chExt cx="0" cy="0"/>
        </a:xfrm>
      </p:grpSpPr>
      <p:sp>
        <p:nvSpPr>
          <p:cNvPr id="9" name="Rectangle 8"/>
          <p:cNvSpPr/>
          <p:nvPr userDrawn="1"/>
        </p:nvSpPr>
        <p:spPr>
          <a:xfrm>
            <a:off x="0" y="5507189"/>
            <a:ext cx="12192000" cy="1368425"/>
          </a:xfrm>
          <a:prstGeom prst="rect">
            <a:avLst/>
          </a:prstGeom>
          <a:solidFill>
            <a:srgbClr val="004986">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auto">
              <a:spcBef>
                <a:spcPts val="0"/>
              </a:spcBef>
              <a:spcAft>
                <a:spcPts val="0"/>
              </a:spcAft>
            </a:pPr>
            <a:endParaRPr lang="en-US" sz="1350" dirty="0">
              <a:solidFill>
                <a:prstClr val="white"/>
              </a:solidFill>
            </a:endParaRPr>
          </a:p>
        </p:txBody>
      </p:sp>
      <p:sp>
        <p:nvSpPr>
          <p:cNvPr id="2" name="Title 1"/>
          <p:cNvSpPr>
            <a:spLocks noGrp="1"/>
          </p:cNvSpPr>
          <p:nvPr>
            <p:ph type="ctrTitle" hasCustomPrompt="1"/>
          </p:nvPr>
        </p:nvSpPr>
        <p:spPr>
          <a:xfrm>
            <a:off x="928255" y="441382"/>
            <a:ext cx="9144000" cy="745048"/>
          </a:xfrm>
        </p:spPr>
        <p:txBody>
          <a:bodyPr anchor="b"/>
          <a:lstStyle>
            <a:lvl1pPr algn="l">
              <a:defRPr sz="3750">
                <a:solidFill>
                  <a:srgbClr val="004986"/>
                </a:solidFill>
              </a:defRPr>
            </a:lvl1pPr>
          </a:lstStyle>
          <a:p>
            <a:r>
              <a:rPr lang="en-US" dirty="0"/>
              <a:t>Click to edit master title style</a:t>
            </a:r>
          </a:p>
        </p:txBody>
      </p:sp>
      <p:sp>
        <p:nvSpPr>
          <p:cNvPr id="8" name="Text Placeholder 10"/>
          <p:cNvSpPr>
            <a:spLocks noGrp="1"/>
          </p:cNvSpPr>
          <p:nvPr>
            <p:ph type="body" sz="quarter" idx="10"/>
          </p:nvPr>
        </p:nvSpPr>
        <p:spPr>
          <a:xfrm>
            <a:off x="1524000" y="1750190"/>
            <a:ext cx="9144000" cy="3468321"/>
          </a:xfrm>
          <a:prstGeom prst="rect">
            <a:avLst/>
          </a:prstGeom>
        </p:spPr>
        <p:txBody>
          <a:bodyPr/>
          <a:lstStyle>
            <a:lvl1pPr>
              <a:defRPr b="0" i="0">
                <a:solidFill>
                  <a:schemeClr val="tx1"/>
                </a:solidFill>
                <a:latin typeface="Avenir Medium" charset="0"/>
                <a:ea typeface="Avenir Medium" charset="0"/>
                <a:cs typeface="Avenir Medium" charset="0"/>
              </a:defRPr>
            </a:lvl1pPr>
          </a:lstStyle>
          <a:p>
            <a:pPr lvl="0"/>
            <a:r>
              <a:rPr lang="en-US" dirty="0"/>
              <a:t>Click to edit Master text styles</a:t>
            </a:r>
          </a:p>
        </p:txBody>
      </p:sp>
      <p:pic>
        <p:nvPicPr>
          <p:cNvPr id="6" name="Picture 5"/>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0096503" y="5871337"/>
            <a:ext cx="1841500" cy="640842"/>
          </a:xfrm>
          <a:prstGeom prst="rect">
            <a:avLst/>
          </a:prstGeom>
        </p:spPr>
      </p:pic>
      <p:sp>
        <p:nvSpPr>
          <p:cNvPr id="7" name="Slide Number Placeholder 2">
            <a:extLst>
              <a:ext uri="{FF2B5EF4-FFF2-40B4-BE49-F238E27FC236}">
                <a16:creationId xmlns:a16="http://schemas.microsoft.com/office/drawing/2014/main" id="{744C5B27-04AF-BE43-B33A-1213C024881D}"/>
              </a:ext>
            </a:extLst>
          </p:cNvPr>
          <p:cNvSpPr>
            <a:spLocks noGrp="1"/>
          </p:cNvSpPr>
          <p:nvPr>
            <p:ph type="sldNum" sz="quarter" idx="11"/>
          </p:nvPr>
        </p:nvSpPr>
        <p:spPr>
          <a:xfrm>
            <a:off x="62022" y="6581329"/>
            <a:ext cx="464127" cy="365125"/>
          </a:xfrm>
          <a:prstGeom prst="rect">
            <a:avLst/>
          </a:prstGeom>
        </p:spPr>
        <p:txBody>
          <a:bodyPr/>
          <a:lstStyle>
            <a:lvl1pPr>
              <a:defRPr sz="900" b="1" i="0">
                <a:solidFill>
                  <a:srgbClr val="004986"/>
                </a:solidFill>
                <a:latin typeface="Calibri" panose="020F0502020204030204" pitchFamily="34" charset="0"/>
                <a:cs typeface="Calibri" panose="020F0502020204030204" pitchFamily="34" charset="0"/>
              </a:defRPr>
            </a:lvl1pPr>
          </a:lstStyle>
          <a:p>
            <a:fld id="{FC4ACFE8-D096-2541-B423-85B6908FFA9E}" type="slidenum">
              <a:rPr lang="en-US" smtClean="0"/>
              <a:pPr/>
              <a:t>‹#›</a:t>
            </a:fld>
            <a:endParaRPr lang="en-US" dirty="0"/>
          </a:p>
        </p:txBody>
      </p:sp>
    </p:spTree>
    <p:extLst>
      <p:ext uri="{BB962C8B-B14F-4D97-AF65-F5344CB8AC3E}">
        <p14:creationId xmlns:p14="http://schemas.microsoft.com/office/powerpoint/2010/main" val="193385608"/>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userDrawn="1">
  <p:cSld name="40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400"/>
            </a:lvl1pPr>
          </a:lstStyle>
          <a:p>
            <a:r>
              <a:rPr lang="en-US" dirty="0"/>
              <a:t>Click to edit Master title style</a:t>
            </a:r>
          </a:p>
        </p:txBody>
      </p:sp>
      <p:sp>
        <p:nvSpPr>
          <p:cNvPr id="5" name="Text Placeholder 4"/>
          <p:cNvSpPr>
            <a:spLocks noGrp="1"/>
          </p:cNvSpPr>
          <p:nvPr>
            <p:ph type="body" sz="quarter" idx="10"/>
          </p:nvPr>
        </p:nvSpPr>
        <p:spPr>
          <a:xfrm>
            <a:off x="304800" y="961065"/>
            <a:ext cx="11582400" cy="5211137"/>
          </a:xfrm>
        </p:spPr>
        <p:txBody>
          <a:bodyPr/>
          <a:lstStyle>
            <a:lvl1pPr>
              <a:defRPr sz="2400"/>
            </a:lvl1pPr>
            <a:lvl2pPr marL="742950" indent="-285750">
              <a:buFont typeface="Arial"/>
              <a:buChar char="•"/>
              <a:defRPr/>
            </a:lvl2pPr>
            <a:lvl3pPr marL="1143000" indent="-228600">
              <a:buFont typeface="Arial"/>
              <a:buChar char="•"/>
              <a:defRPr/>
            </a:lvl3pPr>
            <a:lvl4pPr marL="1601788" indent="-230188">
              <a:buFont typeface="Arial" pitchFamily="34" charset="0"/>
              <a:buChar char="•"/>
              <a:defRPr sz="1600"/>
            </a:lvl4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3"/>
            <a:endParaRPr lang="en-US" dirty="0"/>
          </a:p>
        </p:txBody>
      </p:sp>
    </p:spTree>
    <p:extLst>
      <p:ext uri="{BB962C8B-B14F-4D97-AF65-F5344CB8AC3E}">
        <p14:creationId xmlns:p14="http://schemas.microsoft.com/office/powerpoint/2010/main" val="3681288634"/>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sp>
        <p:nvSpPr>
          <p:cNvPr id="4" name="Content Placeholder 9">
            <a:extLst>
              <a:ext uri="{FF2B5EF4-FFF2-40B4-BE49-F238E27FC236}">
                <a16:creationId xmlns:a16="http://schemas.microsoft.com/office/drawing/2014/main" id="{ACA459E6-FA5E-0E46-8365-3F3325CFB1E8}"/>
              </a:ext>
            </a:extLst>
          </p:cNvPr>
          <p:cNvSpPr>
            <a:spLocks noGrp="1"/>
          </p:cNvSpPr>
          <p:nvPr>
            <p:ph sz="quarter" idx="11" hasCustomPrompt="1"/>
          </p:nvPr>
        </p:nvSpPr>
        <p:spPr>
          <a:xfrm>
            <a:off x="915923" y="6273801"/>
            <a:ext cx="4934543" cy="515938"/>
          </a:xfrm>
          <a:prstGeom prst="rect">
            <a:avLst/>
          </a:prstGeom>
        </p:spPr>
        <p:txBody>
          <a:bodyPr anchor="ctr"/>
          <a:lstStyle>
            <a:lvl1pPr marL="0" indent="0">
              <a:buFontTx/>
              <a:buNone/>
              <a:defRPr sz="1000">
                <a:solidFill>
                  <a:schemeClr val="bg1"/>
                </a:solidFill>
              </a:defRPr>
            </a:lvl1pPr>
            <a:lvl2pPr marL="457200" indent="0">
              <a:buFontTx/>
              <a:buNone/>
              <a:defRPr>
                <a:solidFill>
                  <a:schemeClr val="bg1"/>
                </a:solidFill>
              </a:defRPr>
            </a:lvl2pPr>
            <a:lvl3pPr marL="914400" indent="0">
              <a:buFontTx/>
              <a:buNone/>
              <a:defRPr>
                <a:solidFill>
                  <a:schemeClr val="bg1"/>
                </a:solidFill>
              </a:defRPr>
            </a:lvl3pPr>
            <a:lvl4pPr marL="1371600" indent="0">
              <a:buFontTx/>
              <a:buNone/>
              <a:defRPr>
                <a:solidFill>
                  <a:schemeClr val="bg1"/>
                </a:solidFill>
              </a:defRPr>
            </a:lvl4pPr>
            <a:lvl5pPr marL="1828800" indent="0">
              <a:buFontTx/>
              <a:buNone/>
              <a:defRPr>
                <a:solidFill>
                  <a:schemeClr val="bg1"/>
                </a:solidFill>
              </a:defRPr>
            </a:lvl5pPr>
          </a:lstStyle>
          <a:p>
            <a:pPr lvl="0"/>
            <a:r>
              <a:rPr lang="en-US" dirty="0"/>
              <a:t>Notes, if needed</a:t>
            </a:r>
          </a:p>
        </p:txBody>
      </p:sp>
      <p:sp>
        <p:nvSpPr>
          <p:cNvPr id="5" name="Title 4">
            <a:extLst>
              <a:ext uri="{FF2B5EF4-FFF2-40B4-BE49-F238E27FC236}">
                <a16:creationId xmlns:a16="http://schemas.microsoft.com/office/drawing/2014/main" id="{0EF138EE-0540-AE43-8538-14008E73F158}"/>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7605027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83663FE-E2B0-397B-9564-AFC2EE3F8C25}"/>
              </a:ext>
            </a:extLst>
          </p:cNvPr>
          <p:cNvSpPr>
            <a:spLocks noGrp="1"/>
          </p:cNvSpPr>
          <p:nvPr>
            <p:ph type="dt" sz="half" idx="10"/>
          </p:nvPr>
        </p:nvSpPr>
        <p:spPr/>
        <p:txBody>
          <a:bodyPr/>
          <a:lstStyle/>
          <a:p>
            <a:fld id="{3B5C3E1A-E3FD-40CE-99DB-DA81D1064967}" type="datetimeFigureOut">
              <a:rPr lang="en-US" smtClean="0"/>
              <a:t>08/15/2024</a:t>
            </a:fld>
            <a:endParaRPr lang="en-US"/>
          </a:p>
        </p:txBody>
      </p:sp>
      <p:sp>
        <p:nvSpPr>
          <p:cNvPr id="3" name="Footer Placeholder 2">
            <a:extLst>
              <a:ext uri="{FF2B5EF4-FFF2-40B4-BE49-F238E27FC236}">
                <a16:creationId xmlns:a16="http://schemas.microsoft.com/office/drawing/2014/main" id="{EF9CF50F-329F-677D-F57C-D40BB98EFDA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AC35F9D-F5E8-EE15-A925-766465C7E2AF}"/>
              </a:ext>
            </a:extLst>
          </p:cNvPr>
          <p:cNvSpPr>
            <a:spLocks noGrp="1"/>
          </p:cNvSpPr>
          <p:nvPr>
            <p:ph type="sldNum" sz="quarter" idx="12"/>
          </p:nvPr>
        </p:nvSpPr>
        <p:spPr/>
        <p:txBody>
          <a:bodyPr/>
          <a:lstStyle/>
          <a:p>
            <a:fld id="{594769F9-4C39-4A45-92A1-2E66F597B9A8}" type="slidenum">
              <a:rPr lang="en-US" smtClean="0"/>
              <a:t>‹#›</a:t>
            </a:fld>
            <a:endParaRPr lang="en-US"/>
          </a:p>
        </p:txBody>
      </p:sp>
    </p:spTree>
    <p:extLst>
      <p:ext uri="{BB962C8B-B14F-4D97-AF65-F5344CB8AC3E}">
        <p14:creationId xmlns:p14="http://schemas.microsoft.com/office/powerpoint/2010/main" val="22516717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6DA1F5-7369-2253-12F1-D0EE7EF7E5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9A3D5CB-CA35-20DF-7765-7C059D8790E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7A941F-DA07-B960-4010-B013D021B4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2786B37-EFC3-EF40-C12B-379760353E9E}"/>
              </a:ext>
            </a:extLst>
          </p:cNvPr>
          <p:cNvSpPr>
            <a:spLocks noGrp="1"/>
          </p:cNvSpPr>
          <p:nvPr>
            <p:ph type="dt" sz="half" idx="10"/>
          </p:nvPr>
        </p:nvSpPr>
        <p:spPr/>
        <p:txBody>
          <a:bodyPr/>
          <a:lstStyle/>
          <a:p>
            <a:fld id="{3B5C3E1A-E3FD-40CE-99DB-DA81D1064967}" type="datetimeFigureOut">
              <a:rPr lang="en-US" smtClean="0"/>
              <a:t>08/15/2024</a:t>
            </a:fld>
            <a:endParaRPr lang="en-US"/>
          </a:p>
        </p:txBody>
      </p:sp>
      <p:sp>
        <p:nvSpPr>
          <p:cNvPr id="6" name="Footer Placeholder 5">
            <a:extLst>
              <a:ext uri="{FF2B5EF4-FFF2-40B4-BE49-F238E27FC236}">
                <a16:creationId xmlns:a16="http://schemas.microsoft.com/office/drawing/2014/main" id="{6711B5A9-6F7C-CC50-D23A-46CDC96E3E5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FB179E4-335A-B26C-319C-DA92876D9FF0}"/>
              </a:ext>
            </a:extLst>
          </p:cNvPr>
          <p:cNvSpPr>
            <a:spLocks noGrp="1"/>
          </p:cNvSpPr>
          <p:nvPr>
            <p:ph type="sldNum" sz="quarter" idx="12"/>
          </p:nvPr>
        </p:nvSpPr>
        <p:spPr/>
        <p:txBody>
          <a:bodyPr/>
          <a:lstStyle/>
          <a:p>
            <a:fld id="{594769F9-4C39-4A45-92A1-2E66F597B9A8}" type="slidenum">
              <a:rPr lang="en-US" smtClean="0"/>
              <a:t>‹#›</a:t>
            </a:fld>
            <a:endParaRPr lang="en-US"/>
          </a:p>
        </p:txBody>
      </p:sp>
    </p:spTree>
    <p:extLst>
      <p:ext uri="{BB962C8B-B14F-4D97-AF65-F5344CB8AC3E}">
        <p14:creationId xmlns:p14="http://schemas.microsoft.com/office/powerpoint/2010/main" val="34397037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D27B4F-7800-AFDC-F564-78C495EAF66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485417A-C95C-BB6C-E20B-57CFE86C95D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9FA9658-E4F7-DDEA-B083-8738DD74A8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C3CEB0C-C989-1221-95EA-3062E3644EFD}"/>
              </a:ext>
            </a:extLst>
          </p:cNvPr>
          <p:cNvSpPr>
            <a:spLocks noGrp="1"/>
          </p:cNvSpPr>
          <p:nvPr>
            <p:ph type="dt" sz="half" idx="10"/>
          </p:nvPr>
        </p:nvSpPr>
        <p:spPr/>
        <p:txBody>
          <a:bodyPr/>
          <a:lstStyle/>
          <a:p>
            <a:fld id="{3B5C3E1A-E3FD-40CE-99DB-DA81D1064967}" type="datetimeFigureOut">
              <a:rPr lang="en-US" smtClean="0"/>
              <a:t>08/15/2024</a:t>
            </a:fld>
            <a:endParaRPr lang="en-US"/>
          </a:p>
        </p:txBody>
      </p:sp>
      <p:sp>
        <p:nvSpPr>
          <p:cNvPr id="6" name="Footer Placeholder 5">
            <a:extLst>
              <a:ext uri="{FF2B5EF4-FFF2-40B4-BE49-F238E27FC236}">
                <a16:creationId xmlns:a16="http://schemas.microsoft.com/office/drawing/2014/main" id="{9506E25D-CC0C-060A-F5C1-5469AC8D61D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C5CE06A-A490-501B-8966-F0B1F994FE4B}"/>
              </a:ext>
            </a:extLst>
          </p:cNvPr>
          <p:cNvSpPr>
            <a:spLocks noGrp="1"/>
          </p:cNvSpPr>
          <p:nvPr>
            <p:ph type="sldNum" sz="quarter" idx="12"/>
          </p:nvPr>
        </p:nvSpPr>
        <p:spPr/>
        <p:txBody>
          <a:bodyPr/>
          <a:lstStyle/>
          <a:p>
            <a:fld id="{594769F9-4C39-4A45-92A1-2E66F597B9A8}" type="slidenum">
              <a:rPr lang="en-US" smtClean="0"/>
              <a:t>‹#›</a:t>
            </a:fld>
            <a:endParaRPr lang="en-US"/>
          </a:p>
        </p:txBody>
      </p:sp>
    </p:spTree>
    <p:extLst>
      <p:ext uri="{BB962C8B-B14F-4D97-AF65-F5344CB8AC3E}">
        <p14:creationId xmlns:p14="http://schemas.microsoft.com/office/powerpoint/2010/main" val="2273681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2.emf"/><Relationship Id="rId3" Type="http://schemas.openxmlformats.org/officeDocument/2006/relationships/slideLayout" Target="../slideLayouts/slideLayout16.xml"/><Relationship Id="rId7"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5" Type="http://schemas.openxmlformats.org/officeDocument/2006/relationships/slideLayout" Target="../slideLayouts/slideLayout18.xml"/><Relationship Id="rId4" Type="http://schemas.openxmlformats.org/officeDocument/2006/relationships/slideLayout" Target="../slideLayouts/slideLayout17.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7.xml"/><Relationship Id="rId13" Type="http://schemas.openxmlformats.org/officeDocument/2006/relationships/slideLayout" Target="../slideLayouts/slideLayout32.xml"/><Relationship Id="rId18" Type="http://schemas.openxmlformats.org/officeDocument/2006/relationships/slideLayout" Target="../slideLayouts/slideLayout37.xml"/><Relationship Id="rId26" Type="http://schemas.openxmlformats.org/officeDocument/2006/relationships/slideLayout" Target="../slideLayouts/slideLayout45.xml"/><Relationship Id="rId3" Type="http://schemas.openxmlformats.org/officeDocument/2006/relationships/slideLayout" Target="../slideLayouts/slideLayout22.xml"/><Relationship Id="rId21" Type="http://schemas.openxmlformats.org/officeDocument/2006/relationships/slideLayout" Target="../slideLayouts/slideLayout40.xml"/><Relationship Id="rId7" Type="http://schemas.openxmlformats.org/officeDocument/2006/relationships/slideLayout" Target="../slideLayouts/slideLayout26.xml"/><Relationship Id="rId12" Type="http://schemas.openxmlformats.org/officeDocument/2006/relationships/slideLayout" Target="../slideLayouts/slideLayout31.xml"/><Relationship Id="rId17" Type="http://schemas.openxmlformats.org/officeDocument/2006/relationships/slideLayout" Target="../slideLayouts/slideLayout36.xml"/><Relationship Id="rId25" Type="http://schemas.openxmlformats.org/officeDocument/2006/relationships/slideLayout" Target="../slideLayouts/slideLayout44.xml"/><Relationship Id="rId2" Type="http://schemas.openxmlformats.org/officeDocument/2006/relationships/slideLayout" Target="../slideLayouts/slideLayout21.xml"/><Relationship Id="rId16" Type="http://schemas.openxmlformats.org/officeDocument/2006/relationships/slideLayout" Target="../slideLayouts/slideLayout35.xml"/><Relationship Id="rId20" Type="http://schemas.openxmlformats.org/officeDocument/2006/relationships/slideLayout" Target="../slideLayouts/slideLayout39.xml"/><Relationship Id="rId29" Type="http://schemas.openxmlformats.org/officeDocument/2006/relationships/slideLayout" Target="../slideLayouts/slideLayout48.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24" Type="http://schemas.openxmlformats.org/officeDocument/2006/relationships/slideLayout" Target="../slideLayouts/slideLayout43.xml"/><Relationship Id="rId5" Type="http://schemas.openxmlformats.org/officeDocument/2006/relationships/slideLayout" Target="../slideLayouts/slideLayout24.xml"/><Relationship Id="rId15" Type="http://schemas.openxmlformats.org/officeDocument/2006/relationships/slideLayout" Target="../slideLayouts/slideLayout34.xml"/><Relationship Id="rId23" Type="http://schemas.openxmlformats.org/officeDocument/2006/relationships/slideLayout" Target="../slideLayouts/slideLayout42.xml"/><Relationship Id="rId28" Type="http://schemas.openxmlformats.org/officeDocument/2006/relationships/slideLayout" Target="../slideLayouts/slideLayout47.xml"/><Relationship Id="rId10" Type="http://schemas.openxmlformats.org/officeDocument/2006/relationships/slideLayout" Target="../slideLayouts/slideLayout29.xml"/><Relationship Id="rId19" Type="http://schemas.openxmlformats.org/officeDocument/2006/relationships/slideLayout" Target="../slideLayouts/slideLayout38.xml"/><Relationship Id="rId4" Type="http://schemas.openxmlformats.org/officeDocument/2006/relationships/slideLayout" Target="../slideLayouts/slideLayout23.xml"/><Relationship Id="rId9" Type="http://schemas.openxmlformats.org/officeDocument/2006/relationships/slideLayout" Target="../slideLayouts/slideLayout28.xml"/><Relationship Id="rId14" Type="http://schemas.openxmlformats.org/officeDocument/2006/relationships/slideLayout" Target="../slideLayouts/slideLayout33.xml"/><Relationship Id="rId22" Type="http://schemas.openxmlformats.org/officeDocument/2006/relationships/slideLayout" Target="../slideLayouts/slideLayout41.xml"/><Relationship Id="rId27" Type="http://schemas.openxmlformats.org/officeDocument/2006/relationships/slideLayout" Target="../slideLayouts/slideLayout46.xml"/><Relationship Id="rId30"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Layout" Target="../slideLayouts/slideLayout51.xml"/><Relationship Id="rId7" Type="http://schemas.openxmlformats.org/officeDocument/2006/relationships/image" Target="../media/image2.emf"/><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theme" Target="../theme/theme4.xml"/><Relationship Id="rId5" Type="http://schemas.openxmlformats.org/officeDocument/2006/relationships/slideLayout" Target="../slideLayouts/slideLayout53.xml"/><Relationship Id="rId4" Type="http://schemas.openxmlformats.org/officeDocument/2006/relationships/slideLayout" Target="../slideLayouts/slideLayout5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61.xml"/><Relationship Id="rId13" Type="http://schemas.openxmlformats.org/officeDocument/2006/relationships/image" Target="../media/image5.png"/><Relationship Id="rId3" Type="http://schemas.openxmlformats.org/officeDocument/2006/relationships/slideLayout" Target="../slideLayouts/slideLayout56.xml"/><Relationship Id="rId7" Type="http://schemas.openxmlformats.org/officeDocument/2006/relationships/slideLayout" Target="../slideLayouts/slideLayout60.xml"/><Relationship Id="rId12" Type="http://schemas.openxmlformats.org/officeDocument/2006/relationships/image" Target="../media/image2.emf"/><Relationship Id="rId2" Type="http://schemas.openxmlformats.org/officeDocument/2006/relationships/slideLayout" Target="../slideLayouts/slideLayout55.xml"/><Relationship Id="rId1" Type="http://schemas.openxmlformats.org/officeDocument/2006/relationships/slideLayout" Target="../slideLayouts/slideLayout54.xml"/><Relationship Id="rId6" Type="http://schemas.openxmlformats.org/officeDocument/2006/relationships/slideLayout" Target="../slideLayouts/slideLayout59.xml"/><Relationship Id="rId11" Type="http://schemas.openxmlformats.org/officeDocument/2006/relationships/theme" Target="../theme/theme5.xml"/><Relationship Id="rId5" Type="http://schemas.openxmlformats.org/officeDocument/2006/relationships/slideLayout" Target="../slideLayouts/slideLayout58.xml"/><Relationship Id="rId10" Type="http://schemas.openxmlformats.org/officeDocument/2006/relationships/slideLayout" Target="../slideLayouts/slideLayout63.xml"/><Relationship Id="rId4" Type="http://schemas.openxmlformats.org/officeDocument/2006/relationships/slideLayout" Target="../slideLayouts/slideLayout57.xml"/><Relationship Id="rId9" Type="http://schemas.openxmlformats.org/officeDocument/2006/relationships/slideLayout" Target="../slideLayouts/slideLayout6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FB927FB-3E15-9290-B70C-EAA899F3F3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DEF5977-B4D2-FDDB-B20B-A73586DD465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C5D6B8-7670-F297-548D-00A48A4D802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5C3E1A-E3FD-40CE-99DB-DA81D1064967}" type="datetimeFigureOut">
              <a:rPr lang="en-US" smtClean="0"/>
              <a:t>08/15/2024</a:t>
            </a:fld>
            <a:endParaRPr lang="en-US"/>
          </a:p>
        </p:txBody>
      </p:sp>
      <p:sp>
        <p:nvSpPr>
          <p:cNvPr id="5" name="Footer Placeholder 4">
            <a:extLst>
              <a:ext uri="{FF2B5EF4-FFF2-40B4-BE49-F238E27FC236}">
                <a16:creationId xmlns:a16="http://schemas.microsoft.com/office/drawing/2014/main" id="{32B64ED5-743D-040A-324E-D77EBBFADBB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4E16F7A-D9F6-25DC-A20C-4311B462FDA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4769F9-4C39-4A45-92A1-2E66F597B9A8}" type="slidenum">
              <a:rPr lang="en-US" smtClean="0"/>
              <a:t>‹#›</a:t>
            </a:fld>
            <a:endParaRPr lang="en-US"/>
          </a:p>
        </p:txBody>
      </p:sp>
    </p:spTree>
    <p:extLst>
      <p:ext uri="{BB962C8B-B14F-4D97-AF65-F5344CB8AC3E}">
        <p14:creationId xmlns:p14="http://schemas.microsoft.com/office/powerpoint/2010/main" val="29076831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207819" y="2"/>
            <a:ext cx="12399819" cy="6857999"/>
          </a:xfrm>
          <a:prstGeom prst="rect">
            <a:avLst/>
          </a:prstGeom>
          <a:solidFill>
            <a:srgbClr val="0049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p>
        </p:txBody>
      </p:sp>
      <p:sp>
        <p:nvSpPr>
          <p:cNvPr id="8" name="Rectangle 7"/>
          <p:cNvSpPr/>
          <p:nvPr userDrawn="1"/>
        </p:nvSpPr>
        <p:spPr>
          <a:xfrm>
            <a:off x="-207819" y="5614267"/>
            <a:ext cx="12399819" cy="1243733"/>
          </a:xfrm>
          <a:prstGeom prst="rect">
            <a:avLst/>
          </a:prstGeom>
          <a:solidFill>
            <a:schemeClr val="accent1">
              <a:lumMod val="20000"/>
              <a:lumOff val="8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p>
        </p:txBody>
      </p:sp>
      <p:sp>
        <p:nvSpPr>
          <p:cNvPr id="10" name="Title Placeholder 1"/>
          <p:cNvSpPr>
            <a:spLocks noGrp="1"/>
          </p:cNvSpPr>
          <p:nvPr>
            <p:ph type="title"/>
          </p:nvPr>
        </p:nvSpPr>
        <p:spPr>
          <a:xfrm>
            <a:off x="658143" y="2608827"/>
            <a:ext cx="8979343" cy="2250988"/>
          </a:xfrm>
          <a:prstGeom prst="rect">
            <a:avLst/>
          </a:prstGeom>
          <a:noFill/>
          <a:effectLst>
            <a:outerShdw blurRad="596900" dist="241300" dir="4140000" sx="94000" sy="94000" algn="ctr" rotWithShape="0">
              <a:srgbClr val="000000">
                <a:alpha val="43137"/>
              </a:srgbClr>
            </a:outerShdw>
            <a:reflection stA="45000" endPos="0" dist="50800" dir="5400000" sy="-100000" algn="bl" rotWithShape="0"/>
          </a:effectLst>
        </p:spPr>
        <p:txBody>
          <a:bodyPr vert="horz" lIns="91440" tIns="45720" rIns="91440" bIns="45720" rtlCol="0" anchor="ctr">
            <a:noAutofit/>
          </a:bodyPr>
          <a:lstStyle/>
          <a:p>
            <a:r>
              <a:rPr lang="en-US" dirty="0"/>
              <a:t>Click to edit Master title style</a:t>
            </a:r>
          </a:p>
        </p:txBody>
      </p:sp>
      <p:pic>
        <p:nvPicPr>
          <p:cNvPr id="6" name="Picture 5"/>
          <p:cNvPicPr>
            <a:picLocks noChangeAspect="1"/>
          </p:cNvPicPr>
          <p:nvPr userDrawn="1"/>
        </p:nvPicPr>
        <p:blipFill>
          <a:blip r:embed="rId8">
            <a:extLst>
              <a:ext uri="{28A0092B-C50C-407E-A947-70E740481C1C}">
                <a14:useLocalDpi xmlns:a14="http://schemas.microsoft.com/office/drawing/2010/main"/>
              </a:ext>
            </a:extLst>
          </a:blip>
          <a:stretch>
            <a:fillRect/>
          </a:stretch>
        </p:blipFill>
        <p:spPr>
          <a:xfrm>
            <a:off x="10096501" y="5962777"/>
            <a:ext cx="1841500" cy="640843"/>
          </a:xfrm>
          <a:prstGeom prst="rect">
            <a:avLst/>
          </a:prstGeom>
        </p:spPr>
      </p:pic>
      <p:sp>
        <p:nvSpPr>
          <p:cNvPr id="9" name="Date Placeholder 3">
            <a:extLst>
              <a:ext uri="{FF2B5EF4-FFF2-40B4-BE49-F238E27FC236}">
                <a16:creationId xmlns:a16="http://schemas.microsoft.com/office/drawing/2014/main" id="{CBC6E2F6-92F6-4242-8C9D-185218C9F62D}"/>
              </a:ext>
            </a:extLst>
          </p:cNvPr>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bg1"/>
                </a:solidFill>
                <a:latin typeface="Arial" panose="020B0604020202020204" pitchFamily="34" charset="0"/>
                <a:cs typeface="Arial" panose="020B0604020202020204" pitchFamily="34" charset="0"/>
              </a:defRPr>
            </a:lvl1pPr>
          </a:lstStyle>
          <a:p>
            <a:endParaRPr lang="en-US" dirty="0"/>
          </a:p>
        </p:txBody>
      </p:sp>
      <p:sp>
        <p:nvSpPr>
          <p:cNvPr id="11" name="Footer Placeholder 4">
            <a:extLst>
              <a:ext uri="{FF2B5EF4-FFF2-40B4-BE49-F238E27FC236}">
                <a16:creationId xmlns:a16="http://schemas.microsoft.com/office/drawing/2014/main" id="{E23D9722-47E0-A64F-8AF9-49F787ACB0C9}"/>
              </a:ext>
            </a:extLst>
          </p:cNvPr>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bg1"/>
                </a:solidFill>
                <a:latin typeface="Arial" panose="020B0604020202020204" pitchFamily="34" charset="0"/>
                <a:cs typeface="Arial" panose="020B0604020202020204" pitchFamily="34" charset="0"/>
              </a:defRPr>
            </a:lvl1pPr>
          </a:lstStyle>
          <a:p>
            <a:endParaRPr lang="en-US" dirty="0"/>
          </a:p>
        </p:txBody>
      </p:sp>
      <p:sp>
        <p:nvSpPr>
          <p:cNvPr id="12" name="Slide Number Placeholder 5">
            <a:extLst>
              <a:ext uri="{FF2B5EF4-FFF2-40B4-BE49-F238E27FC236}">
                <a16:creationId xmlns:a16="http://schemas.microsoft.com/office/drawing/2014/main" id="{72CA5770-ED85-1646-B4EE-32B0EBF8F227}"/>
              </a:ext>
            </a:extLst>
          </p:cNvPr>
          <p:cNvSpPr>
            <a:spLocks noGrp="1"/>
          </p:cNvSpPr>
          <p:nvPr>
            <p:ph type="sldNum" sz="quarter" idx="4"/>
          </p:nvPr>
        </p:nvSpPr>
        <p:spPr>
          <a:xfrm>
            <a:off x="9637486" y="6356351"/>
            <a:ext cx="459015" cy="365125"/>
          </a:xfrm>
          <a:prstGeom prst="rect">
            <a:avLst/>
          </a:prstGeom>
        </p:spPr>
        <p:txBody>
          <a:bodyPr vert="horz" lIns="91440" tIns="45720" rIns="91440" bIns="45720" rtlCol="0" anchor="ctr"/>
          <a:lstStyle>
            <a:lvl1pPr algn="l">
              <a:defRPr sz="1200">
                <a:solidFill>
                  <a:schemeClr val="bg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247644309"/>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Lst>
  <p:hf hdr="0"/>
  <p:txStyles>
    <p:titleStyle>
      <a:lvl1pPr algn="l" defTabSz="914377" rtl="0" eaLnBrk="1" latinLnBrk="0" hangingPunct="1">
        <a:lnSpc>
          <a:spcPct val="90000"/>
        </a:lnSpc>
        <a:spcBef>
          <a:spcPct val="0"/>
        </a:spcBef>
        <a:buNone/>
        <a:defRPr sz="8800" b="0" i="0" kern="1200">
          <a:solidFill>
            <a:schemeClr val="bg1"/>
          </a:solidFill>
          <a:latin typeface="Arial" panose="020B0604020202020204" pitchFamily="34" charset="0"/>
          <a:ea typeface="Arial" panose="020B0604020202020204" pitchFamily="34" charset="0"/>
          <a:cs typeface="Arial" panose="020B0604020202020204" pitchFamily="34" charset="0"/>
        </a:defRPr>
      </a:lvl1pPr>
    </p:titleStyle>
    <p:bodyStyle>
      <a:lvl1pPr marL="228594" indent="-228594" algn="l" defTabSz="914377"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p:txBody>
      </p:sp>
      <p:sp>
        <p:nvSpPr>
          <p:cNvPr id="5" name="Footer Placeholder 4"/>
          <p:cNvSpPr>
            <a:spLocks noGrp="1"/>
          </p:cNvSpPr>
          <p:nvPr>
            <p:ph type="ftr" sz="quarter" idx="3"/>
          </p:nvPr>
        </p:nvSpPr>
        <p:spPr>
          <a:xfrm>
            <a:off x="609600" y="6553200"/>
            <a:ext cx="8026400" cy="228600"/>
          </a:xfrm>
          <a:prstGeom prst="rect">
            <a:avLst/>
          </a:prstGeom>
        </p:spPr>
        <p:txBody>
          <a:bodyPr vert="horz" lIns="91440" tIns="45720" rIns="91440" bIns="45720" rtlCol="0" anchor="ctr"/>
          <a:lstStyle>
            <a:lvl1pPr marL="0" algn="l" defTabSz="914400" rtl="0" eaLnBrk="1" latinLnBrk="0" hangingPunct="1">
              <a:defRPr lang="en-US" sz="1200" kern="1200" smtClean="0">
                <a:solidFill>
                  <a:srgbClr val="767676"/>
                </a:solidFill>
                <a:latin typeface="+mn-lt"/>
                <a:ea typeface="+mn-ea"/>
                <a:cs typeface="Segoe UI Light" panose="020B0502040204020203" pitchFamily="34" charset="0"/>
              </a:defRPr>
            </a:lvl1pPr>
          </a:lstStyle>
          <a:p>
            <a:endParaRPr lang="da-DK" dirty="0"/>
          </a:p>
        </p:txBody>
      </p:sp>
      <p:sp>
        <p:nvSpPr>
          <p:cNvPr id="6" name="Slide Number Placeholder 5"/>
          <p:cNvSpPr>
            <a:spLocks noGrp="1"/>
          </p:cNvSpPr>
          <p:nvPr>
            <p:ph type="sldNum" sz="quarter" idx="4"/>
          </p:nvPr>
        </p:nvSpPr>
        <p:spPr>
          <a:xfrm>
            <a:off x="8737600" y="6553200"/>
            <a:ext cx="2844800" cy="228600"/>
          </a:xfrm>
          <a:prstGeom prst="rect">
            <a:avLst/>
          </a:prstGeom>
        </p:spPr>
        <p:txBody>
          <a:bodyPr vert="horz" lIns="91440" tIns="45720" rIns="91440" bIns="45720" rtlCol="0" anchor="ctr"/>
          <a:lstStyle>
            <a:lvl1pPr algn="r">
              <a:defRPr sz="2000" b="0">
                <a:solidFill>
                  <a:srgbClr val="767676"/>
                </a:solidFill>
                <a:latin typeface="+mn-lt"/>
              </a:defRPr>
            </a:lvl1pPr>
          </a:lstStyle>
          <a:p>
            <a:fld id="{E70893D5-7616-445B-8D3F-81F090936AA1}" type="slidenum">
              <a:rPr lang="en-US" altLang="en-US" smtClean="0"/>
              <a:pPr/>
              <a:t>‹#›</a:t>
            </a:fld>
            <a:endParaRPr lang="en-US" altLang="en-US" dirty="0"/>
          </a:p>
        </p:txBody>
      </p:sp>
      <p:sp>
        <p:nvSpPr>
          <p:cNvPr id="4" name="Rectangle 3">
            <a:extLst>
              <a:ext uri="{FF2B5EF4-FFF2-40B4-BE49-F238E27FC236}">
                <a16:creationId xmlns:a16="http://schemas.microsoft.com/office/drawing/2014/main" id="{2E6BBAF5-6024-E067-D3C9-1BBA985606B9}"/>
              </a:ext>
            </a:extLst>
          </p:cNvPr>
          <p:cNvSpPr/>
          <p:nvPr userDrawn="1"/>
        </p:nvSpPr>
        <p:spPr bwMode="white">
          <a:xfrm>
            <a:off x="0" y="0"/>
            <a:ext cx="12192000" cy="6858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048716581"/>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 id="2147483698" r:id="rId13"/>
    <p:sldLayoutId id="2147483699" r:id="rId14"/>
    <p:sldLayoutId id="2147483700" r:id="rId15"/>
    <p:sldLayoutId id="2147483701" r:id="rId16"/>
    <p:sldLayoutId id="2147483702" r:id="rId17"/>
    <p:sldLayoutId id="2147483703" r:id="rId18"/>
    <p:sldLayoutId id="2147483704" r:id="rId19"/>
    <p:sldLayoutId id="2147483705" r:id="rId20"/>
    <p:sldLayoutId id="2147483706" r:id="rId21"/>
    <p:sldLayoutId id="2147483707" r:id="rId22"/>
    <p:sldLayoutId id="2147483708" r:id="rId23"/>
    <p:sldLayoutId id="2147483709" r:id="rId24"/>
    <p:sldLayoutId id="2147483710" r:id="rId25"/>
    <p:sldLayoutId id="2147483711" r:id="rId26"/>
    <p:sldLayoutId id="2147483713" r:id="rId27"/>
    <p:sldLayoutId id="2147483716" r:id="rId28"/>
    <p:sldLayoutId id="2147483717" r:id="rId29"/>
  </p:sldLayoutIdLst>
  <p:txStyles>
    <p:titleStyle>
      <a:lvl1pPr algn="l" defTabSz="914400" rtl="0" eaLnBrk="1" latinLnBrk="0" hangingPunct="1">
        <a:spcBef>
          <a:spcPct val="0"/>
        </a:spcBef>
        <a:buNone/>
        <a:defRPr sz="4400" kern="1200">
          <a:solidFill>
            <a:schemeClr val="tx1">
              <a:lumMod val="85000"/>
              <a:lumOff val="15000"/>
            </a:schemeClr>
          </a:solidFill>
          <a:latin typeface="Segoe UI" panose="020B0502040204020203" pitchFamily="34" charset="0"/>
          <a:ea typeface="Segoe UI" panose="020B0502040204020203" pitchFamily="34" charset="0"/>
          <a:cs typeface="Segoe UI" panose="020B0502040204020203" pitchFamily="34" charset="0"/>
        </a:defRPr>
      </a:lvl1pPr>
    </p:titleStyle>
    <p:bodyStyle>
      <a:lvl1pPr marL="342900" indent="-342900" algn="l" defTabSz="914400" rtl="0" eaLnBrk="1" latinLnBrk="0" hangingPunct="1">
        <a:spcBef>
          <a:spcPct val="20000"/>
        </a:spcBef>
        <a:buClr>
          <a:schemeClr val="bg1">
            <a:lumMod val="65000"/>
          </a:schemeClr>
        </a:buClr>
        <a:buFont typeface="Wingdings" panose="05000000000000000000" pitchFamily="2" charset="2"/>
        <a:buChar char="§"/>
        <a:defRPr sz="3200" kern="1200">
          <a:solidFill>
            <a:schemeClr val="tx1">
              <a:lumMod val="75000"/>
              <a:lumOff val="25000"/>
            </a:schemeClr>
          </a:solidFill>
          <a:latin typeface="Segoe UI" panose="020B0502040204020203" pitchFamily="34" charset="0"/>
          <a:ea typeface="Segoe UI" panose="020B0502040204020203" pitchFamily="34" charset="0"/>
          <a:cs typeface="Segoe UI" panose="020B0502040204020203" pitchFamily="34" charset="0"/>
        </a:defRPr>
      </a:lvl1pPr>
      <a:lvl2pPr marL="742950" indent="-285750" algn="l" defTabSz="914400" rtl="0" eaLnBrk="1" latinLnBrk="0" hangingPunct="1">
        <a:spcBef>
          <a:spcPct val="20000"/>
        </a:spcBef>
        <a:buClr>
          <a:schemeClr val="bg1">
            <a:lumMod val="85000"/>
          </a:schemeClr>
        </a:buClr>
        <a:buFont typeface="Wingdings" panose="05000000000000000000" pitchFamily="2" charset="2"/>
        <a:buChar char="§"/>
        <a:defRPr sz="2800" kern="1200">
          <a:solidFill>
            <a:srgbClr val="767676"/>
          </a:solidFill>
          <a:latin typeface="Segoe UI" panose="020B0502040204020203" pitchFamily="34" charset="0"/>
          <a:ea typeface="Segoe UI" panose="020B0502040204020203" pitchFamily="34" charset="0"/>
          <a:cs typeface="Segoe UI" panose="020B0502040204020203" pitchFamily="34" charset="0"/>
        </a:defRPr>
      </a:lvl2pPr>
      <a:lvl3pPr marL="1143000" indent="-228600" algn="l" defTabSz="914400" rtl="0" eaLnBrk="1" latinLnBrk="0" hangingPunct="1">
        <a:spcBef>
          <a:spcPct val="20000"/>
        </a:spcBef>
        <a:buFont typeface="Arial" pitchFamily="34" charset="0"/>
        <a:buChar char="•"/>
        <a:defRPr sz="2400" kern="1200">
          <a:solidFill>
            <a:schemeClr val="accent2">
              <a:lumMod val="50000"/>
            </a:schemeClr>
          </a:solidFill>
          <a:latin typeface="Segoe UI" panose="020B0502040204020203" pitchFamily="34" charset="0"/>
          <a:ea typeface="Segoe UI" panose="020B0502040204020203" pitchFamily="34" charset="0"/>
          <a:cs typeface="Segoe UI" panose="020B0502040204020203" pitchFamily="34" charset="0"/>
        </a:defRPr>
      </a:lvl3pPr>
      <a:lvl4pPr marL="1600200" indent="-228600" algn="l" defTabSz="914400" rtl="0" eaLnBrk="1" latinLnBrk="0" hangingPunct="1">
        <a:spcBef>
          <a:spcPct val="20000"/>
        </a:spcBef>
        <a:buFont typeface="Arial" pitchFamily="34" charset="0"/>
        <a:buChar char="–"/>
        <a:defRPr sz="2000" kern="1200">
          <a:solidFill>
            <a:schemeClr val="accent2">
              <a:lumMod val="50000"/>
            </a:schemeClr>
          </a:solidFill>
          <a:latin typeface="Segoe UI" panose="020B0502040204020203" pitchFamily="34" charset="0"/>
          <a:ea typeface="Segoe UI" panose="020B0502040204020203" pitchFamily="34" charset="0"/>
          <a:cs typeface="Segoe UI" panose="020B0502040204020203" pitchFamily="34" charset="0"/>
        </a:defRPr>
      </a:lvl4pPr>
      <a:lvl5pPr marL="2057400" indent="-228600" algn="l" defTabSz="914400" rtl="0" eaLnBrk="1" latinLnBrk="0" hangingPunct="1">
        <a:spcBef>
          <a:spcPct val="20000"/>
        </a:spcBef>
        <a:buFont typeface="Arial" pitchFamily="34" charset="0"/>
        <a:buChar char="»"/>
        <a:defRPr sz="2000" kern="1200">
          <a:solidFill>
            <a:schemeClr val="accent2">
              <a:lumMod val="50000"/>
            </a:schemeClr>
          </a:solidFill>
          <a:latin typeface="Segoe UI" panose="020B0502040204020203" pitchFamily="34" charset="0"/>
          <a:ea typeface="Segoe UI" panose="020B0502040204020203" pitchFamily="34" charset="0"/>
          <a:cs typeface="Segoe UI" panose="020B0502040204020203"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128A4856-0325-B241-824C-8B4A89F47460}"/>
              </a:ext>
            </a:extLst>
          </p:cNvPr>
          <p:cNvPicPr>
            <a:picLocks noChangeAspect="1"/>
          </p:cNvPicPr>
          <p:nvPr userDrawn="1"/>
        </p:nvPicPr>
        <p:blipFill>
          <a:blip r:embed="rId7">
            <a:extLst>
              <a:ext uri="{28A0092B-C50C-407E-A947-70E740481C1C}">
                <a14:useLocalDpi xmlns:a14="http://schemas.microsoft.com/office/drawing/2010/main"/>
              </a:ext>
            </a:extLst>
          </a:blip>
          <a:stretch>
            <a:fillRect/>
          </a:stretch>
        </p:blipFill>
        <p:spPr>
          <a:xfrm>
            <a:off x="10689770" y="6279642"/>
            <a:ext cx="1248229" cy="434384"/>
          </a:xfrm>
          <a:prstGeom prst="rect">
            <a:avLst/>
          </a:prstGeom>
        </p:spPr>
      </p:pic>
      <p:sp>
        <p:nvSpPr>
          <p:cNvPr id="9" name="Rectangle 8">
            <a:extLst>
              <a:ext uri="{FF2B5EF4-FFF2-40B4-BE49-F238E27FC236}">
                <a16:creationId xmlns:a16="http://schemas.microsoft.com/office/drawing/2014/main" id="{870A7ADE-4EE3-F947-87D1-5D2BC42E74EF}"/>
              </a:ext>
            </a:extLst>
          </p:cNvPr>
          <p:cNvSpPr/>
          <p:nvPr userDrawn="1"/>
        </p:nvSpPr>
        <p:spPr>
          <a:xfrm>
            <a:off x="0" y="6172200"/>
            <a:ext cx="12188952" cy="685800"/>
          </a:xfrm>
          <a:prstGeom prst="rect">
            <a:avLst/>
          </a:prstGeom>
          <a:solidFill>
            <a:srgbClr val="004986">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2EF634B2-2753-EE46-8478-4402DCB4D99B}"/>
              </a:ext>
            </a:extLst>
          </p:cNvPr>
          <p:cNvSpPr txBox="1"/>
          <p:nvPr userDrawn="1"/>
        </p:nvSpPr>
        <p:spPr>
          <a:xfrm>
            <a:off x="3498850" y="6375873"/>
            <a:ext cx="5194300" cy="276999"/>
          </a:xfrm>
          <a:prstGeom prst="rect">
            <a:avLst/>
          </a:prstGeom>
          <a:noFill/>
        </p:spPr>
        <p:txBody>
          <a:bodyPr wrap="square" rtlCol="0">
            <a:spAutoFit/>
          </a:bodyPr>
          <a:lstStyle/>
          <a:p>
            <a:pPr algn="ctr"/>
            <a:fld id="{80A706A0-77D1-784C-8608-42DB854C58BC}" type="slidenum">
              <a:rPr lang="en-US" sz="1200" b="0" i="0" smtClean="0">
                <a:solidFill>
                  <a:schemeClr val="bg1"/>
                </a:solidFill>
                <a:latin typeface="Calibri" panose="020F0502020204030204" pitchFamily="34" charset="0"/>
              </a:rPr>
              <a:pPr algn="ctr"/>
              <a:t>‹#›</a:t>
            </a:fld>
            <a:endParaRPr lang="en-US" sz="1200" b="0" i="0" dirty="0">
              <a:solidFill>
                <a:schemeClr val="bg1"/>
              </a:solidFill>
              <a:latin typeface="Calibri" panose="020F0502020204030204" pitchFamily="34" charset="0"/>
            </a:endParaRPr>
          </a:p>
        </p:txBody>
      </p:sp>
      <p:sp>
        <p:nvSpPr>
          <p:cNvPr id="5" name="Title Placeholder 4">
            <a:extLst>
              <a:ext uri="{FF2B5EF4-FFF2-40B4-BE49-F238E27FC236}">
                <a16:creationId xmlns:a16="http://schemas.microsoft.com/office/drawing/2014/main" id="{3AC37E51-F148-5142-AC2B-0C99536F9D9F}"/>
              </a:ext>
            </a:extLst>
          </p:cNvPr>
          <p:cNvSpPr>
            <a:spLocks noGrp="1"/>
          </p:cNvSpPr>
          <p:nvPr>
            <p:ph type="title"/>
          </p:nvPr>
        </p:nvSpPr>
        <p:spPr>
          <a:xfrm>
            <a:off x="915924" y="274320"/>
            <a:ext cx="10360152" cy="731520"/>
          </a:xfrm>
          <a:prstGeom prst="rect">
            <a:avLst/>
          </a:prstGeom>
        </p:spPr>
        <p:txBody>
          <a:bodyPr vert="horz" lIns="91440" tIns="45720" rIns="91440" bIns="45720" rtlCol="0" anchor="ctr">
            <a:noAutofit/>
          </a:bodyPr>
          <a:lstStyle/>
          <a:p>
            <a:r>
              <a:rPr lang="en-US" dirty="0"/>
              <a:t>Click to edit Master title style</a:t>
            </a:r>
          </a:p>
        </p:txBody>
      </p:sp>
      <p:pic>
        <p:nvPicPr>
          <p:cNvPr id="8" name="Picture 7" descr="A picture containing drawing&#10;&#10;Description automatically generated">
            <a:extLst>
              <a:ext uri="{FF2B5EF4-FFF2-40B4-BE49-F238E27FC236}">
                <a16:creationId xmlns:a16="http://schemas.microsoft.com/office/drawing/2014/main" id="{176CF461-DB5F-F942-9B87-246879BDEDDF}"/>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10602682" y="6271265"/>
            <a:ext cx="1499182" cy="583015"/>
          </a:xfrm>
          <a:prstGeom prst="rect">
            <a:avLst/>
          </a:prstGeom>
        </p:spPr>
      </p:pic>
      <p:graphicFrame>
        <p:nvGraphicFramePr>
          <p:cNvPr id="2" name="Table 1">
            <a:extLst>
              <a:ext uri="{FF2B5EF4-FFF2-40B4-BE49-F238E27FC236}">
                <a16:creationId xmlns:a16="http://schemas.microsoft.com/office/drawing/2014/main" id="{F2A5496A-5441-644B-9DEA-222D1B71914E}"/>
              </a:ext>
            </a:extLst>
          </p:cNvPr>
          <p:cNvGraphicFramePr>
            <a:graphicFrameLocks noGrp="1"/>
          </p:cNvGraphicFramePr>
          <p:nvPr userDrawn="1"/>
        </p:nvGraphicFramePr>
        <p:xfrm>
          <a:off x="915924" y="1295399"/>
          <a:ext cx="10360152" cy="4539343"/>
        </p:xfrm>
        <a:graphic>
          <a:graphicData uri="http://schemas.openxmlformats.org/drawingml/2006/table">
            <a:tbl>
              <a:tblPr firstRow="1" bandRow="1">
                <a:tableStyleId>{5C22544A-7EE6-4342-B048-85BDC9FD1C3A}</a:tableStyleId>
              </a:tblPr>
              <a:tblGrid>
                <a:gridCol w="1726692">
                  <a:extLst>
                    <a:ext uri="{9D8B030D-6E8A-4147-A177-3AD203B41FA5}">
                      <a16:colId xmlns:a16="http://schemas.microsoft.com/office/drawing/2014/main" val="331988680"/>
                    </a:ext>
                  </a:extLst>
                </a:gridCol>
                <a:gridCol w="1726692">
                  <a:extLst>
                    <a:ext uri="{9D8B030D-6E8A-4147-A177-3AD203B41FA5}">
                      <a16:colId xmlns:a16="http://schemas.microsoft.com/office/drawing/2014/main" val="3799456595"/>
                    </a:ext>
                  </a:extLst>
                </a:gridCol>
                <a:gridCol w="1726692">
                  <a:extLst>
                    <a:ext uri="{9D8B030D-6E8A-4147-A177-3AD203B41FA5}">
                      <a16:colId xmlns:a16="http://schemas.microsoft.com/office/drawing/2014/main" val="2965250862"/>
                    </a:ext>
                  </a:extLst>
                </a:gridCol>
                <a:gridCol w="1726692">
                  <a:extLst>
                    <a:ext uri="{9D8B030D-6E8A-4147-A177-3AD203B41FA5}">
                      <a16:colId xmlns:a16="http://schemas.microsoft.com/office/drawing/2014/main" val="4292316016"/>
                    </a:ext>
                  </a:extLst>
                </a:gridCol>
                <a:gridCol w="1726692">
                  <a:extLst>
                    <a:ext uri="{9D8B030D-6E8A-4147-A177-3AD203B41FA5}">
                      <a16:colId xmlns:a16="http://schemas.microsoft.com/office/drawing/2014/main" val="2201833303"/>
                    </a:ext>
                  </a:extLst>
                </a:gridCol>
                <a:gridCol w="1726692">
                  <a:extLst>
                    <a:ext uri="{9D8B030D-6E8A-4147-A177-3AD203B41FA5}">
                      <a16:colId xmlns:a16="http://schemas.microsoft.com/office/drawing/2014/main" val="4210698957"/>
                    </a:ext>
                  </a:extLst>
                </a:gridCol>
              </a:tblGrid>
              <a:tr h="4539343">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90059339"/>
                  </a:ext>
                </a:extLst>
              </a:tr>
            </a:tbl>
          </a:graphicData>
        </a:graphic>
      </p:graphicFrame>
    </p:spTree>
    <p:extLst>
      <p:ext uri="{BB962C8B-B14F-4D97-AF65-F5344CB8AC3E}">
        <p14:creationId xmlns:p14="http://schemas.microsoft.com/office/powerpoint/2010/main" val="3497527004"/>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Lst>
  <p:hf hdr="0" dt="0"/>
  <p:txStyles>
    <p:titleStyle>
      <a:lvl1pPr algn="l" defTabSz="914400" rtl="0" eaLnBrk="1" latinLnBrk="0" hangingPunct="1">
        <a:lnSpc>
          <a:spcPct val="90000"/>
        </a:lnSpc>
        <a:spcBef>
          <a:spcPct val="0"/>
        </a:spcBef>
        <a:buNone/>
        <a:defRPr sz="3200" b="0" i="0" kern="1200">
          <a:solidFill>
            <a:srgbClr val="004986"/>
          </a:solidFill>
          <a:latin typeface="+mn-lt"/>
          <a:ea typeface="Calibri" panose="020F0502020204030204" pitchFamily="34" charset="0"/>
          <a:cs typeface="Calibri" panose="020F0502020204030204" pitchFamily="34" charset="0"/>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128A4856-0325-B241-824C-8B4A89F47460}"/>
              </a:ext>
            </a:extLst>
          </p:cNvPr>
          <p:cNvPicPr>
            <a:picLocks noChangeAspect="1"/>
          </p:cNvPicPr>
          <p:nvPr userDrawn="1"/>
        </p:nvPicPr>
        <p:blipFill>
          <a:blip r:embed="rId12">
            <a:extLst>
              <a:ext uri="{28A0092B-C50C-407E-A947-70E740481C1C}">
                <a14:useLocalDpi xmlns:a14="http://schemas.microsoft.com/office/drawing/2010/main"/>
              </a:ext>
            </a:extLst>
          </a:blip>
          <a:stretch>
            <a:fillRect/>
          </a:stretch>
        </p:blipFill>
        <p:spPr>
          <a:xfrm>
            <a:off x="10689770" y="6279642"/>
            <a:ext cx="1248229" cy="434384"/>
          </a:xfrm>
          <a:prstGeom prst="rect">
            <a:avLst/>
          </a:prstGeom>
        </p:spPr>
      </p:pic>
      <p:sp>
        <p:nvSpPr>
          <p:cNvPr id="9" name="Rectangle 8">
            <a:extLst>
              <a:ext uri="{FF2B5EF4-FFF2-40B4-BE49-F238E27FC236}">
                <a16:creationId xmlns:a16="http://schemas.microsoft.com/office/drawing/2014/main" id="{870A7ADE-4EE3-F947-87D1-5D2BC42E74EF}"/>
              </a:ext>
            </a:extLst>
          </p:cNvPr>
          <p:cNvSpPr/>
          <p:nvPr userDrawn="1"/>
        </p:nvSpPr>
        <p:spPr>
          <a:xfrm>
            <a:off x="0" y="6172200"/>
            <a:ext cx="12188952" cy="685800"/>
          </a:xfrm>
          <a:prstGeom prst="rect">
            <a:avLst/>
          </a:prstGeom>
          <a:solidFill>
            <a:srgbClr val="004986">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2EF634B2-2753-EE46-8478-4402DCB4D99B}"/>
              </a:ext>
            </a:extLst>
          </p:cNvPr>
          <p:cNvSpPr txBox="1"/>
          <p:nvPr userDrawn="1"/>
        </p:nvSpPr>
        <p:spPr>
          <a:xfrm>
            <a:off x="3498850" y="6375873"/>
            <a:ext cx="5194300" cy="276999"/>
          </a:xfrm>
          <a:prstGeom prst="rect">
            <a:avLst/>
          </a:prstGeom>
          <a:noFill/>
        </p:spPr>
        <p:txBody>
          <a:bodyPr wrap="square" rtlCol="0">
            <a:spAutoFit/>
          </a:bodyPr>
          <a:lstStyle/>
          <a:p>
            <a:pPr algn="ctr"/>
            <a:fld id="{80A706A0-77D1-784C-8608-42DB854C58BC}" type="slidenum">
              <a:rPr lang="en-US" sz="1200" b="0" i="0" smtClean="0">
                <a:solidFill>
                  <a:schemeClr val="bg1"/>
                </a:solidFill>
                <a:latin typeface="Calibri" panose="020F0502020204030204" pitchFamily="34" charset="0"/>
              </a:rPr>
              <a:pPr algn="ctr"/>
              <a:t>‹#›</a:t>
            </a:fld>
            <a:endParaRPr lang="en-US" sz="1200" b="0" i="0" dirty="0">
              <a:solidFill>
                <a:schemeClr val="bg1"/>
              </a:solidFill>
              <a:latin typeface="Calibri" panose="020F0502020204030204" pitchFamily="34" charset="0"/>
            </a:endParaRPr>
          </a:p>
        </p:txBody>
      </p:sp>
      <p:sp>
        <p:nvSpPr>
          <p:cNvPr id="5" name="Title Placeholder 4">
            <a:extLst>
              <a:ext uri="{FF2B5EF4-FFF2-40B4-BE49-F238E27FC236}">
                <a16:creationId xmlns:a16="http://schemas.microsoft.com/office/drawing/2014/main" id="{3AC37E51-F148-5142-AC2B-0C99536F9D9F}"/>
              </a:ext>
            </a:extLst>
          </p:cNvPr>
          <p:cNvSpPr>
            <a:spLocks noGrp="1"/>
          </p:cNvSpPr>
          <p:nvPr>
            <p:ph type="title"/>
          </p:nvPr>
        </p:nvSpPr>
        <p:spPr>
          <a:xfrm>
            <a:off x="915924" y="274320"/>
            <a:ext cx="10360152" cy="731520"/>
          </a:xfrm>
          <a:prstGeom prst="rect">
            <a:avLst/>
          </a:prstGeom>
        </p:spPr>
        <p:txBody>
          <a:bodyPr vert="horz" lIns="91440" tIns="45720" rIns="91440" bIns="45720" rtlCol="0" anchor="ctr">
            <a:noAutofit/>
          </a:bodyPr>
          <a:lstStyle/>
          <a:p>
            <a:r>
              <a:rPr lang="en-US" dirty="0"/>
              <a:t>Click to edit Master title style</a:t>
            </a:r>
          </a:p>
        </p:txBody>
      </p:sp>
      <p:pic>
        <p:nvPicPr>
          <p:cNvPr id="8" name="Picture 7" descr="A picture containing drawing&#10;&#10;Description automatically generated">
            <a:extLst>
              <a:ext uri="{FF2B5EF4-FFF2-40B4-BE49-F238E27FC236}">
                <a16:creationId xmlns:a16="http://schemas.microsoft.com/office/drawing/2014/main" id="{176CF461-DB5F-F942-9B87-246879BDEDDF}"/>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0602682" y="6271265"/>
            <a:ext cx="1499182" cy="583015"/>
          </a:xfrm>
          <a:prstGeom prst="rect">
            <a:avLst/>
          </a:prstGeom>
        </p:spPr>
      </p:pic>
      <p:graphicFrame>
        <p:nvGraphicFramePr>
          <p:cNvPr id="2" name="Table 1">
            <a:extLst>
              <a:ext uri="{FF2B5EF4-FFF2-40B4-BE49-F238E27FC236}">
                <a16:creationId xmlns:a16="http://schemas.microsoft.com/office/drawing/2014/main" id="{F2A5496A-5441-644B-9DEA-222D1B71914E}"/>
              </a:ext>
            </a:extLst>
          </p:cNvPr>
          <p:cNvGraphicFramePr>
            <a:graphicFrameLocks noGrp="1"/>
          </p:cNvGraphicFramePr>
          <p:nvPr userDrawn="1">
            <p:extLst>
              <p:ext uri="{D42A27DB-BD31-4B8C-83A1-F6EECF244321}">
                <p14:modId xmlns:p14="http://schemas.microsoft.com/office/powerpoint/2010/main" val="1640865508"/>
              </p:ext>
            </p:extLst>
          </p:nvPr>
        </p:nvGraphicFramePr>
        <p:xfrm>
          <a:off x="915924" y="1295399"/>
          <a:ext cx="10360152" cy="4539343"/>
        </p:xfrm>
        <a:graphic>
          <a:graphicData uri="http://schemas.openxmlformats.org/drawingml/2006/table">
            <a:tbl>
              <a:tblPr firstRow="1" bandRow="1">
                <a:tableStyleId>{5C22544A-7EE6-4342-B048-85BDC9FD1C3A}</a:tableStyleId>
              </a:tblPr>
              <a:tblGrid>
                <a:gridCol w="1726692">
                  <a:extLst>
                    <a:ext uri="{9D8B030D-6E8A-4147-A177-3AD203B41FA5}">
                      <a16:colId xmlns:a16="http://schemas.microsoft.com/office/drawing/2014/main" val="331988680"/>
                    </a:ext>
                  </a:extLst>
                </a:gridCol>
                <a:gridCol w="1726692">
                  <a:extLst>
                    <a:ext uri="{9D8B030D-6E8A-4147-A177-3AD203B41FA5}">
                      <a16:colId xmlns:a16="http://schemas.microsoft.com/office/drawing/2014/main" val="3799456595"/>
                    </a:ext>
                  </a:extLst>
                </a:gridCol>
                <a:gridCol w="1726692">
                  <a:extLst>
                    <a:ext uri="{9D8B030D-6E8A-4147-A177-3AD203B41FA5}">
                      <a16:colId xmlns:a16="http://schemas.microsoft.com/office/drawing/2014/main" val="2965250862"/>
                    </a:ext>
                  </a:extLst>
                </a:gridCol>
                <a:gridCol w="1726692">
                  <a:extLst>
                    <a:ext uri="{9D8B030D-6E8A-4147-A177-3AD203B41FA5}">
                      <a16:colId xmlns:a16="http://schemas.microsoft.com/office/drawing/2014/main" val="4292316016"/>
                    </a:ext>
                  </a:extLst>
                </a:gridCol>
                <a:gridCol w="1726692">
                  <a:extLst>
                    <a:ext uri="{9D8B030D-6E8A-4147-A177-3AD203B41FA5}">
                      <a16:colId xmlns:a16="http://schemas.microsoft.com/office/drawing/2014/main" val="2201833303"/>
                    </a:ext>
                  </a:extLst>
                </a:gridCol>
                <a:gridCol w="1726692">
                  <a:extLst>
                    <a:ext uri="{9D8B030D-6E8A-4147-A177-3AD203B41FA5}">
                      <a16:colId xmlns:a16="http://schemas.microsoft.com/office/drawing/2014/main" val="4210698957"/>
                    </a:ext>
                  </a:extLst>
                </a:gridCol>
              </a:tblGrid>
              <a:tr h="4539343">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90059339"/>
                  </a:ext>
                </a:extLst>
              </a:tr>
            </a:tbl>
          </a:graphicData>
        </a:graphic>
      </p:graphicFrame>
    </p:spTree>
    <p:extLst>
      <p:ext uri="{BB962C8B-B14F-4D97-AF65-F5344CB8AC3E}">
        <p14:creationId xmlns:p14="http://schemas.microsoft.com/office/powerpoint/2010/main" val="3251839012"/>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5" r:id="rId10"/>
  </p:sldLayoutIdLst>
  <p:hf hdr="0" dt="0"/>
  <p:txStyles>
    <p:titleStyle>
      <a:lvl1pPr algn="l" defTabSz="914400" rtl="0" eaLnBrk="1" latinLnBrk="0" hangingPunct="1">
        <a:lnSpc>
          <a:spcPct val="90000"/>
        </a:lnSpc>
        <a:spcBef>
          <a:spcPct val="0"/>
        </a:spcBef>
        <a:buNone/>
        <a:defRPr sz="3200" b="0" i="0" kern="1200">
          <a:solidFill>
            <a:srgbClr val="004986"/>
          </a:solidFill>
          <a:latin typeface="+mn-lt"/>
          <a:ea typeface="Calibri" panose="020F0502020204030204" pitchFamily="34" charset="0"/>
          <a:cs typeface="Calibri" panose="020F0502020204030204" pitchFamily="34" charset="0"/>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8" Type="http://schemas.openxmlformats.org/officeDocument/2006/relationships/hyperlink" Target="https://twitter.com/cmsinnovates" TargetMode="External"/><Relationship Id="rId3" Type="http://schemas.openxmlformats.org/officeDocument/2006/relationships/hyperlink" Target="https://public.govdelivery.com/accounts/USCMS/subscriber/new?topic_id=USCMS_617" TargetMode="External"/><Relationship Id="rId7" Type="http://schemas.openxmlformats.org/officeDocument/2006/relationships/hyperlink" Target="https://www.cms.gov/Medicare/Medicare-Fee-for-Service-Payment/sharedsavingsprogram/index?redirect=/sharedsavingsprogram" TargetMode="External"/><Relationship Id="rId2" Type="http://schemas.openxmlformats.org/officeDocument/2006/relationships/notesSlide" Target="../notesSlides/notesSlide13.xml"/><Relationship Id="rId1" Type="http://schemas.openxmlformats.org/officeDocument/2006/relationships/slideLayout" Target="../slideLayouts/slideLayout13.xml"/><Relationship Id="rId6" Type="http://schemas.openxmlformats.org/officeDocument/2006/relationships/hyperlink" Target="https://innovation.cms.gov/innovation-models#views=models&amp;stg=accepting%20letters%20of%20intent,accepting%20applications" TargetMode="External"/><Relationship Id="rId5" Type="http://schemas.openxmlformats.org/officeDocument/2006/relationships/hyperlink" Target="https://innovation.cms.gov/initiatives/index.html#views=models" TargetMode="External"/><Relationship Id="rId4" Type="http://schemas.openxmlformats.org/officeDocument/2006/relationships/hyperlink" Target="https://innovation.cms.gov/"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idx="4294967295"/>
          </p:nvPr>
        </p:nvSpPr>
        <p:spPr>
          <a:xfrm>
            <a:off x="1524000" y="1961536"/>
            <a:ext cx="9144000" cy="1066800"/>
          </a:xfrm>
          <a:prstGeom prst="rect">
            <a:avLst/>
          </a:prstGeom>
        </p:spPr>
        <p:txBody>
          <a:bodyPr anchor="ctr">
            <a:normAutofit/>
          </a:bodyPr>
          <a:lstStyle/>
          <a:p>
            <a:pPr algn="ctr"/>
            <a:r>
              <a:rPr lang="en-US" sz="3200" b="1" dirty="0">
                <a:solidFill>
                  <a:schemeClr val="bg1"/>
                </a:solidFill>
              </a:rPr>
              <a:t>CMS Innovation Center Strategy and Primary Care Portfolio Overview</a:t>
            </a:r>
          </a:p>
        </p:txBody>
      </p:sp>
      <p:sp>
        <p:nvSpPr>
          <p:cNvPr id="8" name="TextBox 7">
            <a:extLst>
              <a:ext uri="{FF2B5EF4-FFF2-40B4-BE49-F238E27FC236}">
                <a16:creationId xmlns:a16="http://schemas.microsoft.com/office/drawing/2014/main" id="{57C7A8E5-7230-4655-BC0B-31FC9F11FB14}"/>
              </a:ext>
            </a:extLst>
          </p:cNvPr>
          <p:cNvSpPr txBox="1"/>
          <p:nvPr/>
        </p:nvSpPr>
        <p:spPr>
          <a:xfrm>
            <a:off x="4207696" y="5259034"/>
            <a:ext cx="3748475" cy="1231106"/>
          </a:xfrm>
          <a:prstGeom prst="rect">
            <a:avLst/>
          </a:prstGeom>
          <a:noFill/>
        </p:spPr>
        <p:txBody>
          <a:bodyPr wrap="square" rtlCol="0">
            <a:spAutoFit/>
          </a:bodyPr>
          <a:lstStyle/>
          <a:p>
            <a:pPr algn="ctr" defTabSz="457200">
              <a:defRPr/>
            </a:pPr>
            <a:endParaRPr lang="en-US" sz="2800" b="1" dirty="0">
              <a:solidFill>
                <a:srgbClr val="084A9C"/>
              </a:solidFill>
              <a:latin typeface="Calibri" panose="020F0502020204030204"/>
            </a:endParaRPr>
          </a:p>
          <a:p>
            <a:pPr algn="ctr" defTabSz="457200">
              <a:defRPr/>
            </a:pPr>
            <a:endParaRPr lang="en-US" sz="2800" b="1" dirty="0">
              <a:solidFill>
                <a:srgbClr val="084A9C"/>
              </a:solidFill>
              <a:latin typeface="Calibri" panose="020F0502020204030204"/>
            </a:endParaRPr>
          </a:p>
          <a:p>
            <a:pPr algn="ctr" defTabSz="457200">
              <a:defRPr/>
            </a:pPr>
            <a:r>
              <a:rPr lang="en-US" b="1" dirty="0">
                <a:solidFill>
                  <a:srgbClr val="000000"/>
                </a:solidFill>
                <a:latin typeface="Calibri" panose="020F0502020204030204"/>
              </a:rPr>
              <a:t>August 15, 2024</a:t>
            </a:r>
          </a:p>
        </p:txBody>
      </p:sp>
      <p:sp>
        <p:nvSpPr>
          <p:cNvPr id="2" name="TextBox 1">
            <a:extLst>
              <a:ext uri="{FF2B5EF4-FFF2-40B4-BE49-F238E27FC236}">
                <a16:creationId xmlns:a16="http://schemas.microsoft.com/office/drawing/2014/main" id="{DA78F03C-7520-458C-8989-542F816EFC0A}"/>
              </a:ext>
            </a:extLst>
          </p:cNvPr>
          <p:cNvSpPr txBox="1"/>
          <p:nvPr/>
        </p:nvSpPr>
        <p:spPr>
          <a:xfrm>
            <a:off x="3321270" y="3576144"/>
            <a:ext cx="5822731" cy="615553"/>
          </a:xfrm>
          <a:prstGeom prst="rect">
            <a:avLst/>
          </a:prstGeom>
          <a:noFill/>
        </p:spPr>
        <p:txBody>
          <a:bodyPr wrap="square" rtlCol="0">
            <a:spAutoFit/>
          </a:bodyPr>
          <a:lstStyle/>
          <a:p>
            <a:pPr algn="ctr" defTabSz="457200">
              <a:defRPr/>
            </a:pPr>
            <a:r>
              <a:rPr lang="en-US" sz="3400" b="1" dirty="0">
                <a:solidFill>
                  <a:srgbClr val="084898"/>
                </a:solidFill>
                <a:latin typeface="+mj-lt"/>
              </a:rPr>
              <a:t>CMS Innovation Center</a:t>
            </a:r>
          </a:p>
        </p:txBody>
      </p:sp>
      <p:sp>
        <p:nvSpPr>
          <p:cNvPr id="3" name="TextBox 2">
            <a:extLst>
              <a:ext uri="{FF2B5EF4-FFF2-40B4-BE49-F238E27FC236}">
                <a16:creationId xmlns:a16="http://schemas.microsoft.com/office/drawing/2014/main" id="{CE651FD1-F754-E39E-728E-56D9146FA8E1}"/>
              </a:ext>
            </a:extLst>
          </p:cNvPr>
          <p:cNvSpPr txBox="1"/>
          <p:nvPr/>
        </p:nvSpPr>
        <p:spPr>
          <a:xfrm>
            <a:off x="3047999" y="4191697"/>
            <a:ext cx="6586302" cy="523220"/>
          </a:xfrm>
          <a:prstGeom prst="rect">
            <a:avLst/>
          </a:prstGeom>
          <a:noFill/>
        </p:spPr>
        <p:txBody>
          <a:bodyPr wrap="square" rtlCol="0">
            <a:spAutoFit/>
          </a:bodyPr>
          <a:lstStyle/>
          <a:p>
            <a:pPr algn="ctr" defTabSz="457200">
              <a:defRPr/>
            </a:pPr>
            <a:r>
              <a:rPr lang="en-US" sz="2800" b="1" dirty="0"/>
              <a:t>Dr. Purva Rawal, Chief Strategy Officer</a:t>
            </a:r>
          </a:p>
        </p:txBody>
      </p:sp>
    </p:spTree>
    <p:extLst>
      <p:ext uri="{BB962C8B-B14F-4D97-AF65-F5344CB8AC3E}">
        <p14:creationId xmlns:p14="http://schemas.microsoft.com/office/powerpoint/2010/main" val="20800106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41E890E1-5612-450A-A8C2-3471788F4F21}"/>
              </a:ext>
            </a:extLst>
          </p:cNvPr>
          <p:cNvSpPr>
            <a:spLocks noGrp="1"/>
          </p:cNvSpPr>
          <p:nvPr>
            <p:ph type="sldNum" sz="quarter" idx="10"/>
          </p:nvPr>
        </p:nvSpPr>
        <p:spPr>
          <a:xfrm>
            <a:off x="11509425" y="6361846"/>
            <a:ext cx="457200" cy="501193"/>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ACE6E22-E655-5947-A8B4-6F095FBA2C12}" type="slidenum">
              <a:rPr kumimoji="0" lang="en-US" sz="1400" b="0" i="0" u="none" strike="noStrike" kern="1200" cap="none" spc="0" normalizeH="0" baseline="0" noProof="0">
                <a:ln>
                  <a:noFill/>
                </a:ln>
                <a:solidFill>
                  <a:srgbClr val="262626">
                    <a:tint val="75000"/>
                  </a:srgbClr>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400" b="0" i="0" u="none" strike="noStrike" kern="1200" cap="none" spc="0" normalizeH="0" baseline="0" noProof="0" dirty="0">
              <a:ln>
                <a:noFill/>
              </a:ln>
              <a:solidFill>
                <a:srgbClr val="262626">
                  <a:tint val="75000"/>
                </a:srgbClr>
              </a:solidFill>
              <a:effectLst/>
              <a:uLnTx/>
              <a:uFillTx/>
              <a:latin typeface="Calibri" panose="020F0502020204030204" pitchFamily="34" charset="0"/>
              <a:ea typeface="+mn-ea"/>
              <a:cs typeface="Calibri" panose="020F0502020204030204" pitchFamily="34" charset="0"/>
            </a:endParaRPr>
          </a:p>
        </p:txBody>
      </p:sp>
      <p:sp>
        <p:nvSpPr>
          <p:cNvPr id="6" name="Title 1">
            <a:extLst>
              <a:ext uri="{FF2B5EF4-FFF2-40B4-BE49-F238E27FC236}">
                <a16:creationId xmlns:a16="http://schemas.microsoft.com/office/drawing/2014/main" id="{A52528B6-81C6-4CFF-8522-0144C70BF3C8}"/>
              </a:ext>
            </a:extLst>
          </p:cNvPr>
          <p:cNvSpPr txBox="1">
            <a:spLocks/>
          </p:cNvSpPr>
          <p:nvPr/>
        </p:nvSpPr>
        <p:spPr>
          <a:xfrm>
            <a:off x="337462" y="416236"/>
            <a:ext cx="10964176" cy="632472"/>
          </a:xfrm>
          <a:prstGeom prst="rect">
            <a:avLst/>
          </a:prstGeom>
        </p:spPr>
        <p:txBody>
          <a:bodyPr vert="horz" lIns="0" tIns="0" rIns="0" bIns="0" rtlCol="0" anchor="b">
            <a:noAutofit/>
          </a:bodyPr>
          <a:lstStyle>
            <a:lvl1pPr algn="l" defTabSz="914400" rtl="0" eaLnBrk="1" latinLnBrk="0" hangingPunct="1">
              <a:lnSpc>
                <a:spcPct val="90000"/>
              </a:lnSpc>
              <a:spcBef>
                <a:spcPct val="0"/>
              </a:spcBef>
              <a:buNone/>
              <a:defRPr sz="2800" b="1" kern="1200" cap="none" spc="100" baseline="0">
                <a:solidFill>
                  <a:srgbClr val="084A9C"/>
                </a:solidFill>
                <a:latin typeface="Calibri" panose="020F0502020204030204" pitchFamily="34" charset="0"/>
                <a:ea typeface="Oswald" charset="0"/>
                <a:cs typeface="Oswald"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200" b="1" i="0" u="none" strike="noStrike" kern="1200" cap="none" spc="100" normalizeH="0" baseline="0" noProof="0" dirty="0">
                <a:ln>
                  <a:noFill/>
                </a:ln>
                <a:solidFill>
                  <a:srgbClr val="084A9C"/>
                </a:solidFill>
                <a:effectLst/>
                <a:uLnTx/>
                <a:uFillTx/>
                <a:latin typeface="Segoe UI"/>
                <a:cs typeface="Calibri" panose="020F0502020204030204" pitchFamily="34" charset="0"/>
              </a:rPr>
              <a:t>CMMI Portfolio| </a:t>
            </a:r>
            <a:r>
              <a:rPr kumimoji="0" lang="en-US" sz="3200" b="0" i="0" u="none" strike="noStrike" kern="1200" cap="none" spc="100" normalizeH="0" baseline="0" noProof="0" dirty="0">
                <a:ln>
                  <a:noFill/>
                </a:ln>
                <a:solidFill>
                  <a:srgbClr val="084A9C"/>
                </a:solidFill>
                <a:effectLst/>
                <a:uLnTx/>
                <a:uFillTx/>
                <a:latin typeface="Segoe UI"/>
                <a:cs typeface="Calibri" panose="020F0502020204030204" pitchFamily="34" charset="0"/>
              </a:rPr>
              <a:t>ACO Primary Care Flex (ACO PC Flex)</a:t>
            </a:r>
          </a:p>
        </p:txBody>
      </p:sp>
      <p:sp>
        <p:nvSpPr>
          <p:cNvPr id="7" name="TextBox 6">
            <a:extLst>
              <a:ext uri="{FF2B5EF4-FFF2-40B4-BE49-F238E27FC236}">
                <a16:creationId xmlns:a16="http://schemas.microsoft.com/office/drawing/2014/main" id="{A18F769C-46C5-4667-9B93-B4317ECD147D}"/>
              </a:ext>
            </a:extLst>
          </p:cNvPr>
          <p:cNvSpPr txBox="1"/>
          <p:nvPr/>
        </p:nvSpPr>
        <p:spPr>
          <a:xfrm>
            <a:off x="328207" y="830118"/>
            <a:ext cx="8176590" cy="492443"/>
          </a:xfrm>
          <a:prstGeom prst="rect">
            <a:avLst/>
          </a:prstGeom>
          <a:noFill/>
        </p:spPr>
        <p:txBody>
          <a:bodyPr wrap="square" rtlCol="0">
            <a:spAutoFit/>
          </a:bodyPr>
          <a:lstStyle/>
          <a:p>
            <a:pPr marL="914400" marR="0" lvl="2"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262626"/>
              </a:solidFill>
              <a:effectLst/>
              <a:uLnTx/>
              <a:uFillTx/>
              <a:latin typeface="Calibri" panose="020F0502020204030204" pitchFamily="34" charset="0"/>
              <a:ea typeface="+mn-ea"/>
              <a:cs typeface="Calibri" panose="020F050202020403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p:txBody>
      </p:sp>
      <p:sp>
        <p:nvSpPr>
          <p:cNvPr id="2" name="Rectangle 1">
            <a:extLst>
              <a:ext uri="{FF2B5EF4-FFF2-40B4-BE49-F238E27FC236}">
                <a16:creationId xmlns:a16="http://schemas.microsoft.com/office/drawing/2014/main" id="{941D3C59-5DE3-484A-3CCB-BC87192FCDDA}"/>
              </a:ext>
            </a:extLst>
          </p:cNvPr>
          <p:cNvSpPr/>
          <p:nvPr/>
        </p:nvSpPr>
        <p:spPr>
          <a:xfrm>
            <a:off x="559405" y="1534219"/>
            <a:ext cx="4776468" cy="1338067"/>
          </a:xfrm>
          <a:prstGeom prst="rect">
            <a:avLst/>
          </a:prstGeom>
          <a:solidFill>
            <a:srgbClr val="2F557B"/>
          </a:solidFill>
          <a:ln w="25400" cap="flat" cmpd="sng" algn="ctr">
            <a:solidFill>
              <a:srgbClr val="2F557B"/>
            </a:solidFill>
            <a:prstDash val="solid"/>
          </a:ln>
          <a:effec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Segoe UI"/>
              <a:ea typeface="+mn-ea"/>
              <a:cs typeface="+mn-cs"/>
            </a:endParaRPr>
          </a:p>
        </p:txBody>
      </p:sp>
      <p:sp>
        <p:nvSpPr>
          <p:cNvPr id="4" name="Rectangle 3">
            <a:extLst>
              <a:ext uri="{FF2B5EF4-FFF2-40B4-BE49-F238E27FC236}">
                <a16:creationId xmlns:a16="http://schemas.microsoft.com/office/drawing/2014/main" id="{86BD462D-B179-E336-60AF-0434804CD1BA}"/>
              </a:ext>
            </a:extLst>
          </p:cNvPr>
          <p:cNvSpPr/>
          <p:nvPr/>
        </p:nvSpPr>
        <p:spPr>
          <a:xfrm>
            <a:off x="1761037" y="1536433"/>
            <a:ext cx="3574835" cy="1330997"/>
          </a:xfrm>
          <a:prstGeom prst="rect">
            <a:avLst/>
          </a:prstGeom>
          <a:solidFill>
            <a:srgbClr val="FFFFFF"/>
          </a:solidFill>
          <a:ln w="25400" cap="flat" cmpd="sng" algn="ctr">
            <a:solidFill>
              <a:srgbClr val="4A66AC">
                <a:shade val="50000"/>
              </a:srgbClr>
            </a:solidFill>
            <a:prstDash val="solid"/>
          </a:ln>
          <a:effec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Segoe UI"/>
              <a:ea typeface="+mn-ea"/>
              <a:cs typeface="+mn-cs"/>
            </a:endParaRPr>
          </a:p>
        </p:txBody>
      </p:sp>
      <p:sp>
        <p:nvSpPr>
          <p:cNvPr id="5" name="TextBox 8">
            <a:extLst>
              <a:ext uri="{FF2B5EF4-FFF2-40B4-BE49-F238E27FC236}">
                <a16:creationId xmlns:a16="http://schemas.microsoft.com/office/drawing/2014/main" id="{4070A4A5-31CC-CF0F-8620-5BF681F5349E}"/>
              </a:ext>
            </a:extLst>
          </p:cNvPr>
          <p:cNvSpPr txBox="1"/>
          <p:nvPr/>
        </p:nvSpPr>
        <p:spPr>
          <a:xfrm>
            <a:off x="1754011" y="1534219"/>
            <a:ext cx="3574835" cy="984885"/>
          </a:xfrm>
          <a:prstGeom prst="rect">
            <a:avLst/>
          </a:prstGeom>
          <a:noFill/>
          <a:ln>
            <a:noFill/>
          </a:ln>
        </p:spPr>
        <p:txBody>
          <a:bodyPr wrap="square" lIns="91440" tIns="45720" rIns="91440" bIns="4572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143F6A"/>
                </a:solidFill>
                <a:effectLst/>
                <a:uLnTx/>
                <a:uFillTx/>
                <a:latin typeface="Segoe UI"/>
                <a:ea typeface="+mn-ea"/>
                <a:cs typeface="+mn-cs"/>
              </a:rPr>
              <a:t>Advanced Shared Savings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Segoe UI"/>
                <a:ea typeface="Arial" charset="0"/>
                <a:cs typeface="Arial" charset="0"/>
              </a:rPr>
              <a:t>Upfront funding to cover the costs of forming an ACO and / or administrative costs for required model activities</a:t>
            </a:r>
            <a:endParaRPr kumimoji="0" lang="en-US" sz="1400" b="0" i="0" u="none" strike="noStrike" kern="1200" cap="none" spc="0" normalizeH="0" baseline="0" noProof="0" dirty="0">
              <a:ln>
                <a:noFill/>
              </a:ln>
              <a:solidFill>
                <a:srgbClr val="262626"/>
              </a:solidFill>
              <a:effectLst/>
              <a:uLnTx/>
              <a:uFillTx/>
              <a:latin typeface="Segoe UI"/>
              <a:ea typeface="+mn-ea"/>
              <a:cs typeface="+mn-cs"/>
            </a:endParaRPr>
          </a:p>
        </p:txBody>
      </p:sp>
      <p:sp>
        <p:nvSpPr>
          <p:cNvPr id="8" name="Rectangle 7">
            <a:extLst>
              <a:ext uri="{FF2B5EF4-FFF2-40B4-BE49-F238E27FC236}">
                <a16:creationId xmlns:a16="http://schemas.microsoft.com/office/drawing/2014/main" id="{098FB630-A7F4-99FA-F736-F66DA5115BB1}"/>
              </a:ext>
            </a:extLst>
          </p:cNvPr>
          <p:cNvSpPr/>
          <p:nvPr/>
        </p:nvSpPr>
        <p:spPr>
          <a:xfrm>
            <a:off x="557569" y="3052709"/>
            <a:ext cx="4776468" cy="1438773"/>
          </a:xfrm>
          <a:prstGeom prst="rect">
            <a:avLst/>
          </a:prstGeom>
          <a:solidFill>
            <a:srgbClr val="629DD1"/>
          </a:solidFill>
          <a:ln w="25400" cap="flat" cmpd="sng" algn="ctr">
            <a:solidFill>
              <a:srgbClr val="629DD1"/>
            </a:solidFill>
            <a:prstDash val="solid"/>
          </a:ln>
          <a:effec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Segoe UI"/>
              <a:ea typeface="+mn-ea"/>
              <a:cs typeface="+mn-cs"/>
            </a:endParaRPr>
          </a:p>
        </p:txBody>
      </p:sp>
      <p:sp>
        <p:nvSpPr>
          <p:cNvPr id="9" name="Rectangle 8">
            <a:extLst>
              <a:ext uri="{FF2B5EF4-FFF2-40B4-BE49-F238E27FC236}">
                <a16:creationId xmlns:a16="http://schemas.microsoft.com/office/drawing/2014/main" id="{1FA2E98E-3A72-1750-DB4F-DC0656C93D52}"/>
              </a:ext>
            </a:extLst>
          </p:cNvPr>
          <p:cNvSpPr/>
          <p:nvPr/>
        </p:nvSpPr>
        <p:spPr>
          <a:xfrm>
            <a:off x="1759201" y="3052709"/>
            <a:ext cx="3574835" cy="1438773"/>
          </a:xfrm>
          <a:prstGeom prst="rect">
            <a:avLst/>
          </a:prstGeom>
          <a:solidFill>
            <a:srgbClr val="FFFFFF"/>
          </a:solidFill>
          <a:ln w="25400" cap="flat" cmpd="sng" algn="ctr">
            <a:solidFill>
              <a:srgbClr val="629DD1"/>
            </a:solidFill>
            <a:prstDash val="solid"/>
          </a:ln>
          <a:effec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Segoe UI"/>
              <a:ea typeface="+mn-ea"/>
              <a:cs typeface="+mn-cs"/>
            </a:endParaRPr>
          </a:p>
        </p:txBody>
      </p:sp>
      <p:sp>
        <p:nvSpPr>
          <p:cNvPr id="10" name="TextBox 8">
            <a:extLst>
              <a:ext uri="{FF2B5EF4-FFF2-40B4-BE49-F238E27FC236}">
                <a16:creationId xmlns:a16="http://schemas.microsoft.com/office/drawing/2014/main" id="{1D512A7C-7968-774A-A81A-4E4ED84F5F0B}"/>
              </a:ext>
            </a:extLst>
          </p:cNvPr>
          <p:cNvSpPr txBox="1"/>
          <p:nvPr/>
        </p:nvSpPr>
        <p:spPr>
          <a:xfrm>
            <a:off x="1754011" y="3052709"/>
            <a:ext cx="3574835" cy="1661993"/>
          </a:xfrm>
          <a:prstGeom prst="rect">
            <a:avLst/>
          </a:prstGeom>
          <a:noFill/>
          <a:ln>
            <a:no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629DD1"/>
                </a:solidFill>
                <a:effectLst/>
                <a:uLnTx/>
                <a:uFillTx/>
                <a:latin typeface="Segoe UI"/>
                <a:ea typeface="+mn-ea"/>
                <a:cs typeface="+mn-cs"/>
              </a:rPr>
              <a:t>Prospective, Population-Based Payments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Segoe UI"/>
                <a:ea typeface="Arial" charset="0"/>
                <a:cs typeface="Arial" charset="0"/>
              </a:rPr>
              <a:t>Prospective, population-based payments for primary care combined with total-cost-of-care accountability within the Medicare Shared Savings Program</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262626"/>
              </a:solidFill>
              <a:effectLst/>
              <a:uLnTx/>
              <a:uFillTx/>
              <a:latin typeface="Segoe UI"/>
              <a:ea typeface="+mn-ea"/>
              <a:cs typeface="+mn-cs"/>
            </a:endParaRPr>
          </a:p>
        </p:txBody>
      </p:sp>
      <p:sp>
        <p:nvSpPr>
          <p:cNvPr id="11" name="Rectangle 10">
            <a:extLst>
              <a:ext uri="{FF2B5EF4-FFF2-40B4-BE49-F238E27FC236}">
                <a16:creationId xmlns:a16="http://schemas.microsoft.com/office/drawing/2014/main" id="{A86CCB0A-1999-5224-A5F6-1B0CD5757329}"/>
              </a:ext>
            </a:extLst>
          </p:cNvPr>
          <p:cNvSpPr/>
          <p:nvPr/>
        </p:nvSpPr>
        <p:spPr>
          <a:xfrm>
            <a:off x="533701" y="4681366"/>
            <a:ext cx="4776468" cy="1446549"/>
          </a:xfrm>
          <a:prstGeom prst="rect">
            <a:avLst/>
          </a:prstGeom>
          <a:solidFill>
            <a:srgbClr val="297FD5"/>
          </a:solidFill>
          <a:ln w="25400" cap="flat" cmpd="sng" algn="ctr">
            <a:solidFill>
              <a:srgbClr val="297FD5"/>
            </a:solidFill>
            <a:prstDash val="solid"/>
          </a:ln>
          <a:effec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Segoe UI"/>
              <a:ea typeface="+mn-ea"/>
              <a:cs typeface="+mn-cs"/>
            </a:endParaRPr>
          </a:p>
        </p:txBody>
      </p:sp>
      <p:sp>
        <p:nvSpPr>
          <p:cNvPr id="12" name="Rectangle 11">
            <a:extLst>
              <a:ext uri="{FF2B5EF4-FFF2-40B4-BE49-F238E27FC236}">
                <a16:creationId xmlns:a16="http://schemas.microsoft.com/office/drawing/2014/main" id="{757EE56D-C96C-DBD3-B263-AEC27CDE83F0}"/>
              </a:ext>
            </a:extLst>
          </p:cNvPr>
          <p:cNvSpPr/>
          <p:nvPr/>
        </p:nvSpPr>
        <p:spPr>
          <a:xfrm>
            <a:off x="1735333" y="4683957"/>
            <a:ext cx="3574835" cy="1443958"/>
          </a:xfrm>
          <a:prstGeom prst="rect">
            <a:avLst/>
          </a:prstGeom>
          <a:solidFill>
            <a:srgbClr val="FFFFFF"/>
          </a:solidFill>
          <a:ln w="25400" cap="flat" cmpd="sng" algn="ctr">
            <a:solidFill>
              <a:srgbClr val="297FD5"/>
            </a:solidFill>
            <a:prstDash val="solid"/>
          </a:ln>
          <a:effec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Segoe UI"/>
              <a:ea typeface="+mn-ea"/>
              <a:cs typeface="+mn-cs"/>
            </a:endParaRPr>
          </a:p>
        </p:txBody>
      </p:sp>
      <p:sp>
        <p:nvSpPr>
          <p:cNvPr id="14" name="TextBox 8">
            <a:extLst>
              <a:ext uri="{FF2B5EF4-FFF2-40B4-BE49-F238E27FC236}">
                <a16:creationId xmlns:a16="http://schemas.microsoft.com/office/drawing/2014/main" id="{94B1E624-88C6-4958-419D-DE2E8CC6A908}"/>
              </a:ext>
            </a:extLst>
          </p:cNvPr>
          <p:cNvSpPr txBox="1"/>
          <p:nvPr/>
        </p:nvSpPr>
        <p:spPr>
          <a:xfrm>
            <a:off x="1750132" y="4671905"/>
            <a:ext cx="3574835" cy="1446550"/>
          </a:xfrm>
          <a:prstGeom prst="rect">
            <a:avLst/>
          </a:prstGeom>
          <a:noFill/>
          <a:ln>
            <a:noFill/>
          </a:ln>
        </p:spPr>
        <p:txBody>
          <a:bodyPr wrap="square" lIns="91440" tIns="45720" rIns="91440" bIns="4572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297FD5"/>
                </a:solidFill>
                <a:effectLst/>
                <a:uLnTx/>
                <a:uFillTx/>
                <a:latin typeface="Segoe UI"/>
                <a:ea typeface="+mn-ea"/>
                <a:cs typeface="Segoe UI"/>
              </a:rPr>
              <a:t>Regionally Consistent Rate for Primary Care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Segoe UI"/>
                <a:ea typeface="Arial" charset="0"/>
                <a:cs typeface="Arial"/>
              </a:rPr>
              <a:t>The PPCP County Base Rate will not be based on the historical experience of the ACO, but on average county primary care spending</a:t>
            </a:r>
          </a:p>
        </p:txBody>
      </p:sp>
      <p:sp>
        <p:nvSpPr>
          <p:cNvPr id="15" name="Rectangle 14">
            <a:extLst>
              <a:ext uri="{FF2B5EF4-FFF2-40B4-BE49-F238E27FC236}">
                <a16:creationId xmlns:a16="http://schemas.microsoft.com/office/drawing/2014/main" id="{F2D43F36-78CE-8A7F-07C1-0519A5FE0A55}"/>
              </a:ext>
            </a:extLst>
          </p:cNvPr>
          <p:cNvSpPr/>
          <p:nvPr/>
        </p:nvSpPr>
        <p:spPr>
          <a:xfrm>
            <a:off x="5830441" y="1554418"/>
            <a:ext cx="4868817" cy="1338067"/>
          </a:xfrm>
          <a:prstGeom prst="rect">
            <a:avLst/>
          </a:prstGeom>
          <a:solidFill>
            <a:srgbClr val="4A66AC"/>
          </a:solidFill>
          <a:ln w="25400" cap="flat" cmpd="sng" algn="ctr">
            <a:solidFill>
              <a:srgbClr val="4A66AC"/>
            </a:solidFill>
            <a:prstDash val="solid"/>
          </a:ln>
          <a:effec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Segoe UI"/>
              <a:ea typeface="+mn-ea"/>
              <a:cs typeface="+mn-cs"/>
            </a:endParaRPr>
          </a:p>
        </p:txBody>
      </p:sp>
      <p:sp>
        <p:nvSpPr>
          <p:cNvPr id="16" name="Rectangle 15">
            <a:extLst>
              <a:ext uri="{FF2B5EF4-FFF2-40B4-BE49-F238E27FC236}">
                <a16:creationId xmlns:a16="http://schemas.microsoft.com/office/drawing/2014/main" id="{F751E86A-864E-D5F5-A8E5-81FAC4354C4A}"/>
              </a:ext>
            </a:extLst>
          </p:cNvPr>
          <p:cNvSpPr/>
          <p:nvPr/>
        </p:nvSpPr>
        <p:spPr>
          <a:xfrm>
            <a:off x="7124421" y="1557007"/>
            <a:ext cx="4157065" cy="1330997"/>
          </a:xfrm>
          <a:prstGeom prst="rect">
            <a:avLst/>
          </a:prstGeom>
          <a:solidFill>
            <a:srgbClr val="FFFFFF"/>
          </a:solidFill>
          <a:ln w="25400" cap="flat" cmpd="sng" algn="ctr">
            <a:solidFill>
              <a:srgbClr val="4A66AC"/>
            </a:solidFill>
            <a:prstDash val="solid"/>
          </a:ln>
          <a:effec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Segoe UI"/>
              <a:ea typeface="+mn-ea"/>
              <a:cs typeface="+mn-cs"/>
            </a:endParaRPr>
          </a:p>
        </p:txBody>
      </p:sp>
      <p:sp>
        <p:nvSpPr>
          <p:cNvPr id="17" name="TextBox 8">
            <a:extLst>
              <a:ext uri="{FF2B5EF4-FFF2-40B4-BE49-F238E27FC236}">
                <a16:creationId xmlns:a16="http://schemas.microsoft.com/office/drawing/2014/main" id="{2EC2AB5F-2AE0-B321-017B-9892A96D6FA8}"/>
              </a:ext>
            </a:extLst>
          </p:cNvPr>
          <p:cNvSpPr txBox="1"/>
          <p:nvPr/>
        </p:nvSpPr>
        <p:spPr>
          <a:xfrm>
            <a:off x="7124423" y="1554418"/>
            <a:ext cx="3914266" cy="1415772"/>
          </a:xfrm>
          <a:prstGeom prst="rect">
            <a:avLst/>
          </a:prstGeom>
          <a:noFill/>
          <a:ln>
            <a:noFill/>
          </a:ln>
        </p:spPr>
        <p:txBody>
          <a:bodyPr wrap="square" lIns="91440" tIns="45720" rIns="91440" bIns="4572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4A66AC"/>
                </a:solidFill>
                <a:effectLst/>
                <a:uLnTx/>
                <a:uFillTx/>
                <a:latin typeface="Segoe UI"/>
                <a:ea typeface="+mn-ea"/>
                <a:cs typeface="+mn-cs"/>
              </a:rPr>
              <a:t>Guaranteed Primary Care Revenue</a:t>
            </a:r>
            <a:endParaRPr kumimoji="0" lang="en-US" sz="1600" b="1" i="0" u="none" strike="noStrike" kern="1200" cap="none" spc="0" normalizeH="0" baseline="0" noProof="0" dirty="0">
              <a:ln>
                <a:noFill/>
              </a:ln>
              <a:solidFill>
                <a:srgbClr val="4A66AC"/>
              </a:solidFill>
              <a:effectLst/>
              <a:uLnTx/>
              <a:uFillTx/>
              <a:latin typeface="Segoe UI"/>
              <a:ea typeface="+mn-ea"/>
              <a:cs typeface="Segoe UI"/>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Segoe UI"/>
                <a:ea typeface="Arial" charset="0"/>
                <a:cs typeface="Arial" charset="0"/>
              </a:rPr>
              <a:t>Enhanced amounts of Prospective Primary Care Payments (PPCPs) are not recouped by CMS to the extent they exceed positive regional adjustment and prior savings adjustments as part of performance-based risk arrangements</a:t>
            </a:r>
            <a:endParaRPr kumimoji="0" lang="en-US" sz="1400" b="0" i="0" u="none" strike="noStrike" kern="1200" cap="none" spc="0" normalizeH="0" baseline="0" noProof="0" dirty="0">
              <a:ln>
                <a:noFill/>
              </a:ln>
              <a:solidFill>
                <a:srgbClr val="262626"/>
              </a:solidFill>
              <a:effectLst/>
              <a:uLnTx/>
              <a:uFillTx/>
              <a:latin typeface="Segoe UI"/>
              <a:ea typeface="+mn-ea"/>
              <a:cs typeface="+mn-cs"/>
            </a:endParaRPr>
          </a:p>
        </p:txBody>
      </p:sp>
      <p:sp>
        <p:nvSpPr>
          <p:cNvPr id="18" name="Rectangle 17">
            <a:extLst>
              <a:ext uri="{FF2B5EF4-FFF2-40B4-BE49-F238E27FC236}">
                <a16:creationId xmlns:a16="http://schemas.microsoft.com/office/drawing/2014/main" id="{6329A2C8-8D8C-8C30-AA0E-D940BF3E4A96}"/>
              </a:ext>
            </a:extLst>
          </p:cNvPr>
          <p:cNvSpPr/>
          <p:nvPr/>
        </p:nvSpPr>
        <p:spPr>
          <a:xfrm>
            <a:off x="5828605" y="3072908"/>
            <a:ext cx="4868817" cy="1438773"/>
          </a:xfrm>
          <a:prstGeom prst="rect">
            <a:avLst/>
          </a:prstGeom>
          <a:solidFill>
            <a:srgbClr val="5AA2AE"/>
          </a:solidFill>
          <a:ln w="25400" cap="flat" cmpd="sng" algn="ctr">
            <a:solidFill>
              <a:srgbClr val="5AA2AE"/>
            </a:solidFill>
            <a:prstDash val="solid"/>
          </a:ln>
          <a:effec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Segoe UI"/>
              <a:ea typeface="+mn-ea"/>
              <a:cs typeface="+mn-cs"/>
            </a:endParaRPr>
          </a:p>
        </p:txBody>
      </p:sp>
      <p:sp>
        <p:nvSpPr>
          <p:cNvPr id="19" name="Rectangle 18">
            <a:extLst>
              <a:ext uri="{FF2B5EF4-FFF2-40B4-BE49-F238E27FC236}">
                <a16:creationId xmlns:a16="http://schemas.microsoft.com/office/drawing/2014/main" id="{BC40C46F-AA7B-E4C3-20A4-C5E6A0A54F61}"/>
              </a:ext>
            </a:extLst>
          </p:cNvPr>
          <p:cNvSpPr/>
          <p:nvPr/>
        </p:nvSpPr>
        <p:spPr>
          <a:xfrm>
            <a:off x="7122586" y="3072908"/>
            <a:ext cx="4157064" cy="1438773"/>
          </a:xfrm>
          <a:prstGeom prst="rect">
            <a:avLst/>
          </a:prstGeom>
          <a:solidFill>
            <a:srgbClr val="FFFFFF"/>
          </a:solidFill>
          <a:ln w="25400" cap="flat" cmpd="sng" algn="ctr">
            <a:solidFill>
              <a:srgbClr val="5AA2AE"/>
            </a:solidFill>
            <a:prstDash val="solid"/>
          </a:ln>
          <a:effec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Segoe UI"/>
              <a:ea typeface="+mn-ea"/>
              <a:cs typeface="+mn-cs"/>
            </a:endParaRPr>
          </a:p>
        </p:txBody>
      </p:sp>
      <p:sp>
        <p:nvSpPr>
          <p:cNvPr id="20" name="TextBox 8">
            <a:extLst>
              <a:ext uri="{FF2B5EF4-FFF2-40B4-BE49-F238E27FC236}">
                <a16:creationId xmlns:a16="http://schemas.microsoft.com/office/drawing/2014/main" id="{7CA20512-84BE-BE57-9C01-E357C73A70B7}"/>
              </a:ext>
            </a:extLst>
          </p:cNvPr>
          <p:cNvSpPr txBox="1"/>
          <p:nvPr/>
        </p:nvSpPr>
        <p:spPr>
          <a:xfrm>
            <a:off x="7131965" y="3072908"/>
            <a:ext cx="3574835" cy="984885"/>
          </a:xfrm>
          <a:prstGeom prst="rect">
            <a:avLst/>
          </a:prstGeom>
          <a:noFill/>
          <a:ln>
            <a:no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5AA2AE"/>
                </a:solidFill>
                <a:effectLst/>
                <a:uLnTx/>
                <a:uFillTx/>
                <a:latin typeface="Segoe UI"/>
                <a:ea typeface="+mn-ea"/>
                <a:cs typeface="+mn-cs"/>
              </a:rPr>
              <a:t>Guardrails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Segoe UI"/>
                <a:ea typeface="Arial" charset="0"/>
                <a:cs typeface="Arial" charset="0"/>
              </a:rPr>
              <a:t>Specific policies and monitoring to ensure PPCP funds are used to support primary care </a:t>
            </a:r>
            <a:endParaRPr kumimoji="0" lang="en-US" sz="1400" b="0" i="0" u="none" strike="noStrike" kern="1200" cap="none" spc="0" normalizeH="0" baseline="0" noProof="0" dirty="0">
              <a:ln>
                <a:noFill/>
              </a:ln>
              <a:solidFill>
                <a:srgbClr val="262626"/>
              </a:solidFill>
              <a:effectLst/>
              <a:uLnTx/>
              <a:uFillTx/>
              <a:latin typeface="Segoe UI"/>
              <a:ea typeface="+mn-ea"/>
              <a:cs typeface="+mn-cs"/>
            </a:endParaRPr>
          </a:p>
        </p:txBody>
      </p:sp>
      <p:sp>
        <p:nvSpPr>
          <p:cNvPr id="21" name="Rectangle 20">
            <a:extLst>
              <a:ext uri="{FF2B5EF4-FFF2-40B4-BE49-F238E27FC236}">
                <a16:creationId xmlns:a16="http://schemas.microsoft.com/office/drawing/2014/main" id="{0AFAA9E7-F7DA-DB1A-BC71-43CD7F67C91B}"/>
              </a:ext>
            </a:extLst>
          </p:cNvPr>
          <p:cNvSpPr/>
          <p:nvPr/>
        </p:nvSpPr>
        <p:spPr>
          <a:xfrm>
            <a:off x="5835888" y="4681367"/>
            <a:ext cx="5443762" cy="1338067"/>
          </a:xfrm>
          <a:prstGeom prst="rect">
            <a:avLst/>
          </a:prstGeom>
          <a:solidFill>
            <a:srgbClr val="7F8FA9"/>
          </a:solidFill>
          <a:ln w="25400" cap="flat" cmpd="sng" algn="ctr">
            <a:solidFill>
              <a:srgbClr val="7F8FA9"/>
            </a:solidFill>
            <a:prstDash val="solid"/>
          </a:ln>
          <a:effec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Segoe UI"/>
              <a:ea typeface="+mn-ea"/>
              <a:cs typeface="+mn-cs"/>
            </a:endParaRPr>
          </a:p>
        </p:txBody>
      </p:sp>
      <p:sp>
        <p:nvSpPr>
          <p:cNvPr id="22" name="Rectangle 21">
            <a:extLst>
              <a:ext uri="{FF2B5EF4-FFF2-40B4-BE49-F238E27FC236}">
                <a16:creationId xmlns:a16="http://schemas.microsoft.com/office/drawing/2014/main" id="{16CDD808-61F6-95D2-C911-CB38049FD782}"/>
              </a:ext>
            </a:extLst>
          </p:cNvPr>
          <p:cNvSpPr/>
          <p:nvPr/>
        </p:nvSpPr>
        <p:spPr>
          <a:xfrm>
            <a:off x="7128086" y="4692104"/>
            <a:ext cx="4173552" cy="1330997"/>
          </a:xfrm>
          <a:prstGeom prst="rect">
            <a:avLst/>
          </a:prstGeom>
          <a:solidFill>
            <a:srgbClr val="FFFFFF"/>
          </a:solidFill>
          <a:ln w="25400" cap="flat" cmpd="sng" algn="ctr">
            <a:solidFill>
              <a:srgbClr val="7F8FA9"/>
            </a:solidFill>
            <a:prstDash val="solid"/>
          </a:ln>
          <a:effec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Segoe UI"/>
              <a:ea typeface="+mn-ea"/>
              <a:cs typeface="+mn-cs"/>
            </a:endParaRPr>
          </a:p>
        </p:txBody>
      </p:sp>
      <p:sp>
        <p:nvSpPr>
          <p:cNvPr id="23" name="TextBox 8">
            <a:extLst>
              <a:ext uri="{FF2B5EF4-FFF2-40B4-BE49-F238E27FC236}">
                <a16:creationId xmlns:a16="http://schemas.microsoft.com/office/drawing/2014/main" id="{91D96419-71CE-4015-F7D5-1198B5DC08ED}"/>
              </a:ext>
            </a:extLst>
          </p:cNvPr>
          <p:cNvSpPr txBox="1"/>
          <p:nvPr/>
        </p:nvSpPr>
        <p:spPr>
          <a:xfrm>
            <a:off x="7131964" y="4690409"/>
            <a:ext cx="3574835" cy="769441"/>
          </a:xfrm>
          <a:prstGeom prst="rect">
            <a:avLst/>
          </a:prstGeom>
          <a:noFill/>
          <a:ln>
            <a:no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7F8FA9"/>
                </a:solidFill>
                <a:effectLst/>
                <a:uLnTx/>
                <a:uFillTx/>
                <a:latin typeface="Segoe UI"/>
                <a:ea typeface="+mn-ea"/>
                <a:cs typeface="+mn-cs"/>
              </a:rPr>
              <a:t>Health Equity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Segoe UI"/>
                <a:ea typeface="Arial" charset="0"/>
                <a:cs typeface="Arial" charset="0"/>
              </a:rPr>
              <a:t>Multiple model design features to promote health equity</a:t>
            </a:r>
            <a:endParaRPr kumimoji="0" lang="en-US" sz="1400" b="0" i="0" u="none" strike="noStrike" kern="1200" cap="none" spc="0" normalizeH="0" baseline="0" noProof="0" dirty="0">
              <a:ln>
                <a:noFill/>
              </a:ln>
              <a:solidFill>
                <a:srgbClr val="262626"/>
              </a:solidFill>
              <a:effectLst/>
              <a:uLnTx/>
              <a:uFillTx/>
              <a:latin typeface="Segoe UI"/>
              <a:ea typeface="+mn-ea"/>
              <a:cs typeface="+mn-cs"/>
            </a:endParaRPr>
          </a:p>
        </p:txBody>
      </p:sp>
      <p:sp>
        <p:nvSpPr>
          <p:cNvPr id="24" name="Freeform 230">
            <a:extLst>
              <a:ext uri="{FF2B5EF4-FFF2-40B4-BE49-F238E27FC236}">
                <a16:creationId xmlns:a16="http://schemas.microsoft.com/office/drawing/2014/main" id="{F1D8F4E3-019B-D91D-BC30-4102B2D58051}"/>
              </a:ext>
            </a:extLst>
          </p:cNvPr>
          <p:cNvSpPr>
            <a:spLocks noEditPoints="1"/>
          </p:cNvSpPr>
          <p:nvPr/>
        </p:nvSpPr>
        <p:spPr bwMode="auto">
          <a:xfrm>
            <a:off x="839894" y="1759706"/>
            <a:ext cx="640080" cy="731520"/>
          </a:xfrm>
          <a:custGeom>
            <a:avLst/>
            <a:gdLst>
              <a:gd name="T0" fmla="*/ 67 w 314"/>
              <a:gd name="T1" fmla="*/ 249 h 336"/>
              <a:gd name="T2" fmla="*/ 90 w 314"/>
              <a:gd name="T3" fmla="*/ 296 h 336"/>
              <a:gd name="T4" fmla="*/ 131 w 314"/>
              <a:gd name="T5" fmla="*/ 327 h 336"/>
              <a:gd name="T6" fmla="*/ 173 w 314"/>
              <a:gd name="T7" fmla="*/ 336 h 336"/>
              <a:gd name="T8" fmla="*/ 225 w 314"/>
              <a:gd name="T9" fmla="*/ 322 h 336"/>
              <a:gd name="T10" fmla="*/ 263 w 314"/>
              <a:gd name="T11" fmla="*/ 288 h 336"/>
              <a:gd name="T12" fmla="*/ 281 w 314"/>
              <a:gd name="T13" fmla="*/ 238 h 336"/>
              <a:gd name="T14" fmla="*/ 313 w 314"/>
              <a:gd name="T15" fmla="*/ 226 h 336"/>
              <a:gd name="T16" fmla="*/ 314 w 314"/>
              <a:gd name="T17" fmla="*/ 79 h 336"/>
              <a:gd name="T18" fmla="*/ 250 w 314"/>
              <a:gd name="T19" fmla="*/ 38 h 336"/>
              <a:gd name="T20" fmla="*/ 242 w 314"/>
              <a:gd name="T21" fmla="*/ 19 h 336"/>
              <a:gd name="T22" fmla="*/ 221 w 314"/>
              <a:gd name="T23" fmla="*/ 11 h 336"/>
              <a:gd name="T24" fmla="*/ 204 w 314"/>
              <a:gd name="T25" fmla="*/ 18 h 336"/>
              <a:gd name="T26" fmla="*/ 178 w 314"/>
              <a:gd name="T27" fmla="*/ 0 h 336"/>
              <a:gd name="T28" fmla="*/ 153 w 314"/>
              <a:gd name="T29" fmla="*/ 18 h 336"/>
              <a:gd name="T30" fmla="*/ 135 w 314"/>
              <a:gd name="T31" fmla="*/ 11 h 336"/>
              <a:gd name="T32" fmla="*/ 110 w 314"/>
              <a:gd name="T33" fmla="*/ 28 h 336"/>
              <a:gd name="T34" fmla="*/ 93 w 314"/>
              <a:gd name="T35" fmla="*/ 22 h 336"/>
              <a:gd name="T36" fmla="*/ 70 w 314"/>
              <a:gd name="T37" fmla="*/ 34 h 336"/>
              <a:gd name="T38" fmla="*/ 5 w 314"/>
              <a:gd name="T39" fmla="*/ 75 h 336"/>
              <a:gd name="T40" fmla="*/ 0 w 314"/>
              <a:gd name="T41" fmla="*/ 81 h 336"/>
              <a:gd name="T42" fmla="*/ 4 w 314"/>
              <a:gd name="T43" fmla="*/ 227 h 336"/>
              <a:gd name="T44" fmla="*/ 207 w 314"/>
              <a:gd name="T45" fmla="*/ 31 h 336"/>
              <a:gd name="T46" fmla="*/ 228 w 314"/>
              <a:gd name="T47" fmla="*/ 23 h 336"/>
              <a:gd name="T48" fmla="*/ 205 w 314"/>
              <a:gd name="T49" fmla="*/ 75 h 336"/>
              <a:gd name="T50" fmla="*/ 164 w 314"/>
              <a:gd name="T51" fmla="*/ 20 h 336"/>
              <a:gd name="T52" fmla="*/ 185 w 314"/>
              <a:gd name="T53" fmla="*/ 12 h 336"/>
              <a:gd name="T54" fmla="*/ 195 w 314"/>
              <a:gd name="T55" fmla="*/ 75 h 336"/>
              <a:gd name="T56" fmla="*/ 164 w 314"/>
              <a:gd name="T57" fmla="*/ 120 h 336"/>
              <a:gd name="T58" fmla="*/ 187 w 314"/>
              <a:gd name="T59" fmla="*/ 138 h 336"/>
              <a:gd name="T60" fmla="*/ 187 w 314"/>
              <a:gd name="T61" fmla="*/ 164 h 336"/>
              <a:gd name="T62" fmla="*/ 164 w 314"/>
              <a:gd name="T63" fmla="*/ 183 h 336"/>
              <a:gd name="T64" fmla="*/ 140 w 314"/>
              <a:gd name="T65" fmla="*/ 179 h 336"/>
              <a:gd name="T66" fmla="*/ 125 w 314"/>
              <a:gd name="T67" fmla="*/ 152 h 336"/>
              <a:gd name="T68" fmla="*/ 134 w 314"/>
              <a:gd name="T69" fmla="*/ 128 h 336"/>
              <a:gd name="T70" fmla="*/ 157 w 314"/>
              <a:gd name="T71" fmla="*/ 118 h 336"/>
              <a:gd name="T72" fmla="*/ 123 w 314"/>
              <a:gd name="T73" fmla="*/ 26 h 336"/>
              <a:gd name="T74" fmla="*/ 148 w 314"/>
              <a:gd name="T75" fmla="*/ 26 h 336"/>
              <a:gd name="T76" fmla="*/ 119 w 314"/>
              <a:gd name="T77" fmla="*/ 48 h 336"/>
              <a:gd name="T78" fmla="*/ 164 w 314"/>
              <a:gd name="T79" fmla="*/ 247 h 336"/>
              <a:gd name="T80" fmla="*/ 166 w 314"/>
              <a:gd name="T81" fmla="*/ 259 h 336"/>
              <a:gd name="T82" fmla="*/ 173 w 314"/>
              <a:gd name="T83" fmla="*/ 257 h 336"/>
              <a:gd name="T84" fmla="*/ 180 w 314"/>
              <a:gd name="T85" fmla="*/ 233 h 336"/>
              <a:gd name="T86" fmla="*/ 195 w 314"/>
              <a:gd name="T87" fmla="*/ 218 h 336"/>
              <a:gd name="T88" fmla="*/ 235 w 314"/>
              <a:gd name="T89" fmla="*/ 206 h 336"/>
              <a:gd name="T90" fmla="*/ 239 w 314"/>
              <a:gd name="T91" fmla="*/ 168 h 336"/>
              <a:gd name="T92" fmla="*/ 252 w 314"/>
              <a:gd name="T93" fmla="*/ 137 h 336"/>
              <a:gd name="T94" fmla="*/ 271 w 314"/>
              <a:gd name="T95" fmla="*/ 227 h 336"/>
              <a:gd name="T96" fmla="*/ 259 w 314"/>
              <a:gd name="T97" fmla="*/ 274 h 336"/>
              <a:gd name="T98" fmla="*/ 228 w 314"/>
              <a:gd name="T99" fmla="*/ 308 h 336"/>
              <a:gd name="T100" fmla="*/ 184 w 314"/>
              <a:gd name="T101" fmla="*/ 324 h 336"/>
              <a:gd name="T102" fmla="*/ 145 w 314"/>
              <a:gd name="T103" fmla="*/ 320 h 336"/>
              <a:gd name="T104" fmla="*/ 105 w 314"/>
              <a:gd name="T105" fmla="*/ 296 h 336"/>
              <a:gd name="T106" fmla="*/ 80 w 314"/>
              <a:gd name="T107" fmla="*/ 257 h 336"/>
              <a:gd name="T108" fmla="*/ 76 w 314"/>
              <a:gd name="T109" fmla="*/ 48 h 336"/>
              <a:gd name="T110" fmla="*/ 93 w 314"/>
              <a:gd name="T111" fmla="*/ 32 h 336"/>
              <a:gd name="T112" fmla="*/ 109 w 314"/>
              <a:gd name="T113" fmla="*/ 48 h 336"/>
              <a:gd name="T114" fmla="*/ 93 w 314"/>
              <a:gd name="T115" fmla="*/ 118 h 336"/>
              <a:gd name="T116" fmla="*/ 98 w 314"/>
              <a:gd name="T117" fmla="*/ 124 h 336"/>
              <a:gd name="T118" fmla="*/ 93 w 314"/>
              <a:gd name="T119" fmla="*/ 129 h 336"/>
              <a:gd name="T120" fmla="*/ 44 w 314"/>
              <a:gd name="T121" fmla="*/ 126 h 336"/>
              <a:gd name="T122" fmla="*/ 47 w 314"/>
              <a:gd name="T123" fmla="*/ 120 h 3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314" h="336">
                <a:moveTo>
                  <a:pt x="5" y="227"/>
                </a:moveTo>
                <a:lnTo>
                  <a:pt x="66" y="227"/>
                </a:lnTo>
                <a:lnTo>
                  <a:pt x="66" y="227"/>
                </a:lnTo>
                <a:lnTo>
                  <a:pt x="66" y="238"/>
                </a:lnTo>
                <a:lnTo>
                  <a:pt x="67" y="249"/>
                </a:lnTo>
                <a:lnTo>
                  <a:pt x="70" y="259"/>
                </a:lnTo>
                <a:lnTo>
                  <a:pt x="74" y="269"/>
                </a:lnTo>
                <a:lnTo>
                  <a:pt x="78" y="278"/>
                </a:lnTo>
                <a:lnTo>
                  <a:pt x="83" y="288"/>
                </a:lnTo>
                <a:lnTo>
                  <a:pt x="90" y="296"/>
                </a:lnTo>
                <a:lnTo>
                  <a:pt x="97" y="304"/>
                </a:lnTo>
                <a:lnTo>
                  <a:pt x="105" y="310"/>
                </a:lnTo>
                <a:lnTo>
                  <a:pt x="113" y="317"/>
                </a:lnTo>
                <a:lnTo>
                  <a:pt x="122" y="322"/>
                </a:lnTo>
                <a:lnTo>
                  <a:pt x="131" y="327"/>
                </a:lnTo>
                <a:lnTo>
                  <a:pt x="141" y="331"/>
                </a:lnTo>
                <a:lnTo>
                  <a:pt x="152" y="333"/>
                </a:lnTo>
                <a:lnTo>
                  <a:pt x="162" y="335"/>
                </a:lnTo>
                <a:lnTo>
                  <a:pt x="173" y="336"/>
                </a:lnTo>
                <a:lnTo>
                  <a:pt x="173" y="336"/>
                </a:lnTo>
                <a:lnTo>
                  <a:pt x="184" y="335"/>
                </a:lnTo>
                <a:lnTo>
                  <a:pt x="195" y="333"/>
                </a:lnTo>
                <a:lnTo>
                  <a:pt x="205" y="331"/>
                </a:lnTo>
                <a:lnTo>
                  <a:pt x="216" y="327"/>
                </a:lnTo>
                <a:lnTo>
                  <a:pt x="225" y="322"/>
                </a:lnTo>
                <a:lnTo>
                  <a:pt x="234" y="317"/>
                </a:lnTo>
                <a:lnTo>
                  <a:pt x="242" y="310"/>
                </a:lnTo>
                <a:lnTo>
                  <a:pt x="250" y="304"/>
                </a:lnTo>
                <a:lnTo>
                  <a:pt x="256" y="296"/>
                </a:lnTo>
                <a:lnTo>
                  <a:pt x="263" y="288"/>
                </a:lnTo>
                <a:lnTo>
                  <a:pt x="268" y="278"/>
                </a:lnTo>
                <a:lnTo>
                  <a:pt x="274" y="269"/>
                </a:lnTo>
                <a:lnTo>
                  <a:pt x="277" y="259"/>
                </a:lnTo>
                <a:lnTo>
                  <a:pt x="279" y="249"/>
                </a:lnTo>
                <a:lnTo>
                  <a:pt x="281" y="238"/>
                </a:lnTo>
                <a:lnTo>
                  <a:pt x="282" y="227"/>
                </a:lnTo>
                <a:lnTo>
                  <a:pt x="309" y="227"/>
                </a:lnTo>
                <a:lnTo>
                  <a:pt x="309" y="227"/>
                </a:lnTo>
                <a:lnTo>
                  <a:pt x="311" y="227"/>
                </a:lnTo>
                <a:lnTo>
                  <a:pt x="313" y="226"/>
                </a:lnTo>
                <a:lnTo>
                  <a:pt x="314" y="224"/>
                </a:lnTo>
                <a:lnTo>
                  <a:pt x="314" y="222"/>
                </a:lnTo>
                <a:lnTo>
                  <a:pt x="314" y="81"/>
                </a:lnTo>
                <a:lnTo>
                  <a:pt x="314" y="81"/>
                </a:lnTo>
                <a:lnTo>
                  <a:pt x="314" y="79"/>
                </a:lnTo>
                <a:lnTo>
                  <a:pt x="313" y="77"/>
                </a:lnTo>
                <a:lnTo>
                  <a:pt x="311" y="75"/>
                </a:lnTo>
                <a:lnTo>
                  <a:pt x="309" y="75"/>
                </a:lnTo>
                <a:lnTo>
                  <a:pt x="250" y="75"/>
                </a:lnTo>
                <a:lnTo>
                  <a:pt x="250" y="38"/>
                </a:lnTo>
                <a:lnTo>
                  <a:pt x="250" y="38"/>
                </a:lnTo>
                <a:lnTo>
                  <a:pt x="248" y="32"/>
                </a:lnTo>
                <a:lnTo>
                  <a:pt x="247" y="27"/>
                </a:lnTo>
                <a:lnTo>
                  <a:pt x="244" y="23"/>
                </a:lnTo>
                <a:lnTo>
                  <a:pt x="242" y="19"/>
                </a:lnTo>
                <a:lnTo>
                  <a:pt x="238" y="15"/>
                </a:lnTo>
                <a:lnTo>
                  <a:pt x="232" y="12"/>
                </a:lnTo>
                <a:lnTo>
                  <a:pt x="228" y="11"/>
                </a:lnTo>
                <a:lnTo>
                  <a:pt x="221" y="11"/>
                </a:lnTo>
                <a:lnTo>
                  <a:pt x="221" y="11"/>
                </a:lnTo>
                <a:lnTo>
                  <a:pt x="217" y="11"/>
                </a:lnTo>
                <a:lnTo>
                  <a:pt x="212" y="12"/>
                </a:lnTo>
                <a:lnTo>
                  <a:pt x="208" y="15"/>
                </a:lnTo>
                <a:lnTo>
                  <a:pt x="204" y="18"/>
                </a:lnTo>
                <a:lnTo>
                  <a:pt x="204" y="18"/>
                </a:lnTo>
                <a:lnTo>
                  <a:pt x="200" y="11"/>
                </a:lnTo>
                <a:lnTo>
                  <a:pt x="195" y="4"/>
                </a:lnTo>
                <a:lnTo>
                  <a:pt x="187" y="1"/>
                </a:lnTo>
                <a:lnTo>
                  <a:pt x="178" y="0"/>
                </a:lnTo>
                <a:lnTo>
                  <a:pt x="178" y="0"/>
                </a:lnTo>
                <a:lnTo>
                  <a:pt x="170" y="1"/>
                </a:lnTo>
                <a:lnTo>
                  <a:pt x="164" y="4"/>
                </a:lnTo>
                <a:lnTo>
                  <a:pt x="157" y="11"/>
                </a:lnTo>
                <a:lnTo>
                  <a:pt x="153" y="18"/>
                </a:lnTo>
                <a:lnTo>
                  <a:pt x="153" y="18"/>
                </a:lnTo>
                <a:lnTo>
                  <a:pt x="150" y="15"/>
                </a:lnTo>
                <a:lnTo>
                  <a:pt x="145" y="12"/>
                </a:lnTo>
                <a:lnTo>
                  <a:pt x="141" y="11"/>
                </a:lnTo>
                <a:lnTo>
                  <a:pt x="135" y="11"/>
                </a:lnTo>
                <a:lnTo>
                  <a:pt x="135" y="11"/>
                </a:lnTo>
                <a:lnTo>
                  <a:pt x="127" y="12"/>
                </a:lnTo>
                <a:lnTo>
                  <a:pt x="119" y="15"/>
                </a:lnTo>
                <a:lnTo>
                  <a:pt x="114" y="22"/>
                </a:lnTo>
                <a:lnTo>
                  <a:pt x="110" y="28"/>
                </a:lnTo>
                <a:lnTo>
                  <a:pt x="110" y="28"/>
                </a:lnTo>
                <a:lnTo>
                  <a:pt x="106" y="26"/>
                </a:lnTo>
                <a:lnTo>
                  <a:pt x="102" y="23"/>
                </a:lnTo>
                <a:lnTo>
                  <a:pt x="97" y="22"/>
                </a:lnTo>
                <a:lnTo>
                  <a:pt x="93" y="22"/>
                </a:lnTo>
                <a:lnTo>
                  <a:pt x="93" y="22"/>
                </a:lnTo>
                <a:lnTo>
                  <a:pt x="87" y="22"/>
                </a:lnTo>
                <a:lnTo>
                  <a:pt x="82" y="23"/>
                </a:lnTo>
                <a:lnTo>
                  <a:pt x="76" y="26"/>
                </a:lnTo>
                <a:lnTo>
                  <a:pt x="72" y="30"/>
                </a:lnTo>
                <a:lnTo>
                  <a:pt x="70" y="34"/>
                </a:lnTo>
                <a:lnTo>
                  <a:pt x="67" y="38"/>
                </a:lnTo>
                <a:lnTo>
                  <a:pt x="66" y="43"/>
                </a:lnTo>
                <a:lnTo>
                  <a:pt x="66" y="48"/>
                </a:lnTo>
                <a:lnTo>
                  <a:pt x="66" y="75"/>
                </a:lnTo>
                <a:lnTo>
                  <a:pt x="5" y="75"/>
                </a:lnTo>
                <a:lnTo>
                  <a:pt x="5" y="75"/>
                </a:lnTo>
                <a:lnTo>
                  <a:pt x="4" y="75"/>
                </a:lnTo>
                <a:lnTo>
                  <a:pt x="1" y="77"/>
                </a:lnTo>
                <a:lnTo>
                  <a:pt x="1" y="79"/>
                </a:lnTo>
                <a:lnTo>
                  <a:pt x="0" y="81"/>
                </a:lnTo>
                <a:lnTo>
                  <a:pt x="0" y="222"/>
                </a:lnTo>
                <a:lnTo>
                  <a:pt x="0" y="222"/>
                </a:lnTo>
                <a:lnTo>
                  <a:pt x="1" y="224"/>
                </a:lnTo>
                <a:lnTo>
                  <a:pt x="1" y="226"/>
                </a:lnTo>
                <a:lnTo>
                  <a:pt x="4" y="227"/>
                </a:lnTo>
                <a:lnTo>
                  <a:pt x="5" y="227"/>
                </a:lnTo>
                <a:lnTo>
                  <a:pt x="5" y="227"/>
                </a:lnTo>
                <a:close/>
                <a:moveTo>
                  <a:pt x="205" y="38"/>
                </a:moveTo>
                <a:lnTo>
                  <a:pt x="205" y="38"/>
                </a:lnTo>
                <a:lnTo>
                  <a:pt x="207" y="31"/>
                </a:lnTo>
                <a:lnTo>
                  <a:pt x="211" y="26"/>
                </a:lnTo>
                <a:lnTo>
                  <a:pt x="216" y="23"/>
                </a:lnTo>
                <a:lnTo>
                  <a:pt x="221" y="22"/>
                </a:lnTo>
                <a:lnTo>
                  <a:pt x="221" y="22"/>
                </a:lnTo>
                <a:lnTo>
                  <a:pt x="228" y="23"/>
                </a:lnTo>
                <a:lnTo>
                  <a:pt x="234" y="26"/>
                </a:lnTo>
                <a:lnTo>
                  <a:pt x="238" y="31"/>
                </a:lnTo>
                <a:lnTo>
                  <a:pt x="239" y="38"/>
                </a:lnTo>
                <a:lnTo>
                  <a:pt x="239" y="75"/>
                </a:lnTo>
                <a:lnTo>
                  <a:pt x="205" y="75"/>
                </a:lnTo>
                <a:lnTo>
                  <a:pt x="205" y="38"/>
                </a:lnTo>
                <a:close/>
                <a:moveTo>
                  <a:pt x="162" y="38"/>
                </a:moveTo>
                <a:lnTo>
                  <a:pt x="162" y="27"/>
                </a:lnTo>
                <a:lnTo>
                  <a:pt x="162" y="27"/>
                </a:lnTo>
                <a:lnTo>
                  <a:pt x="164" y="20"/>
                </a:lnTo>
                <a:lnTo>
                  <a:pt x="168" y="15"/>
                </a:lnTo>
                <a:lnTo>
                  <a:pt x="173" y="12"/>
                </a:lnTo>
                <a:lnTo>
                  <a:pt x="178" y="11"/>
                </a:lnTo>
                <a:lnTo>
                  <a:pt x="178" y="11"/>
                </a:lnTo>
                <a:lnTo>
                  <a:pt x="185" y="12"/>
                </a:lnTo>
                <a:lnTo>
                  <a:pt x="191" y="15"/>
                </a:lnTo>
                <a:lnTo>
                  <a:pt x="193" y="20"/>
                </a:lnTo>
                <a:lnTo>
                  <a:pt x="195" y="27"/>
                </a:lnTo>
                <a:lnTo>
                  <a:pt x="195" y="38"/>
                </a:lnTo>
                <a:lnTo>
                  <a:pt x="195" y="75"/>
                </a:lnTo>
                <a:lnTo>
                  <a:pt x="162" y="75"/>
                </a:lnTo>
                <a:lnTo>
                  <a:pt x="162" y="38"/>
                </a:lnTo>
                <a:close/>
                <a:moveTo>
                  <a:pt x="157" y="118"/>
                </a:moveTo>
                <a:lnTo>
                  <a:pt x="157" y="118"/>
                </a:lnTo>
                <a:lnTo>
                  <a:pt x="164" y="120"/>
                </a:lnTo>
                <a:lnTo>
                  <a:pt x="170" y="121"/>
                </a:lnTo>
                <a:lnTo>
                  <a:pt x="176" y="124"/>
                </a:lnTo>
                <a:lnTo>
                  <a:pt x="180" y="128"/>
                </a:lnTo>
                <a:lnTo>
                  <a:pt x="184" y="133"/>
                </a:lnTo>
                <a:lnTo>
                  <a:pt x="187" y="138"/>
                </a:lnTo>
                <a:lnTo>
                  <a:pt x="189" y="145"/>
                </a:lnTo>
                <a:lnTo>
                  <a:pt x="189" y="152"/>
                </a:lnTo>
                <a:lnTo>
                  <a:pt x="189" y="152"/>
                </a:lnTo>
                <a:lnTo>
                  <a:pt x="189" y="157"/>
                </a:lnTo>
                <a:lnTo>
                  <a:pt x="187" y="164"/>
                </a:lnTo>
                <a:lnTo>
                  <a:pt x="184" y="169"/>
                </a:lnTo>
                <a:lnTo>
                  <a:pt x="180" y="175"/>
                </a:lnTo>
                <a:lnTo>
                  <a:pt x="176" y="179"/>
                </a:lnTo>
                <a:lnTo>
                  <a:pt x="170" y="181"/>
                </a:lnTo>
                <a:lnTo>
                  <a:pt x="164" y="183"/>
                </a:lnTo>
                <a:lnTo>
                  <a:pt x="157" y="184"/>
                </a:lnTo>
                <a:lnTo>
                  <a:pt x="157" y="184"/>
                </a:lnTo>
                <a:lnTo>
                  <a:pt x="150" y="183"/>
                </a:lnTo>
                <a:lnTo>
                  <a:pt x="145" y="181"/>
                </a:lnTo>
                <a:lnTo>
                  <a:pt x="140" y="179"/>
                </a:lnTo>
                <a:lnTo>
                  <a:pt x="134" y="175"/>
                </a:lnTo>
                <a:lnTo>
                  <a:pt x="130" y="169"/>
                </a:lnTo>
                <a:lnTo>
                  <a:pt x="127" y="164"/>
                </a:lnTo>
                <a:lnTo>
                  <a:pt x="125" y="157"/>
                </a:lnTo>
                <a:lnTo>
                  <a:pt x="125" y="152"/>
                </a:lnTo>
                <a:lnTo>
                  <a:pt x="125" y="152"/>
                </a:lnTo>
                <a:lnTo>
                  <a:pt x="125" y="145"/>
                </a:lnTo>
                <a:lnTo>
                  <a:pt x="127" y="138"/>
                </a:lnTo>
                <a:lnTo>
                  <a:pt x="130" y="133"/>
                </a:lnTo>
                <a:lnTo>
                  <a:pt x="134" y="128"/>
                </a:lnTo>
                <a:lnTo>
                  <a:pt x="140" y="124"/>
                </a:lnTo>
                <a:lnTo>
                  <a:pt x="145" y="121"/>
                </a:lnTo>
                <a:lnTo>
                  <a:pt x="150" y="120"/>
                </a:lnTo>
                <a:lnTo>
                  <a:pt x="157" y="118"/>
                </a:lnTo>
                <a:lnTo>
                  <a:pt x="157" y="118"/>
                </a:lnTo>
                <a:close/>
                <a:moveTo>
                  <a:pt x="119" y="48"/>
                </a:moveTo>
                <a:lnTo>
                  <a:pt x="119" y="38"/>
                </a:lnTo>
                <a:lnTo>
                  <a:pt x="119" y="38"/>
                </a:lnTo>
                <a:lnTo>
                  <a:pt x="121" y="31"/>
                </a:lnTo>
                <a:lnTo>
                  <a:pt x="123" y="26"/>
                </a:lnTo>
                <a:lnTo>
                  <a:pt x="129" y="23"/>
                </a:lnTo>
                <a:lnTo>
                  <a:pt x="135" y="22"/>
                </a:lnTo>
                <a:lnTo>
                  <a:pt x="135" y="22"/>
                </a:lnTo>
                <a:lnTo>
                  <a:pt x="142" y="23"/>
                </a:lnTo>
                <a:lnTo>
                  <a:pt x="148" y="26"/>
                </a:lnTo>
                <a:lnTo>
                  <a:pt x="150" y="31"/>
                </a:lnTo>
                <a:lnTo>
                  <a:pt x="152" y="38"/>
                </a:lnTo>
                <a:lnTo>
                  <a:pt x="152" y="75"/>
                </a:lnTo>
                <a:lnTo>
                  <a:pt x="119" y="75"/>
                </a:lnTo>
                <a:lnTo>
                  <a:pt x="119" y="48"/>
                </a:lnTo>
                <a:close/>
                <a:moveTo>
                  <a:pt x="170" y="227"/>
                </a:moveTo>
                <a:lnTo>
                  <a:pt x="170" y="227"/>
                </a:lnTo>
                <a:lnTo>
                  <a:pt x="168" y="234"/>
                </a:lnTo>
                <a:lnTo>
                  <a:pt x="165" y="241"/>
                </a:lnTo>
                <a:lnTo>
                  <a:pt x="164" y="247"/>
                </a:lnTo>
                <a:lnTo>
                  <a:pt x="162" y="254"/>
                </a:lnTo>
                <a:lnTo>
                  <a:pt x="162" y="254"/>
                </a:lnTo>
                <a:lnTo>
                  <a:pt x="162" y="257"/>
                </a:lnTo>
                <a:lnTo>
                  <a:pt x="164" y="258"/>
                </a:lnTo>
                <a:lnTo>
                  <a:pt x="166" y="259"/>
                </a:lnTo>
                <a:lnTo>
                  <a:pt x="168" y="259"/>
                </a:lnTo>
                <a:lnTo>
                  <a:pt x="168" y="259"/>
                </a:lnTo>
                <a:lnTo>
                  <a:pt x="170" y="259"/>
                </a:lnTo>
                <a:lnTo>
                  <a:pt x="172" y="258"/>
                </a:lnTo>
                <a:lnTo>
                  <a:pt x="173" y="257"/>
                </a:lnTo>
                <a:lnTo>
                  <a:pt x="173" y="254"/>
                </a:lnTo>
                <a:lnTo>
                  <a:pt x="173" y="254"/>
                </a:lnTo>
                <a:lnTo>
                  <a:pt x="174" y="246"/>
                </a:lnTo>
                <a:lnTo>
                  <a:pt x="177" y="239"/>
                </a:lnTo>
                <a:lnTo>
                  <a:pt x="180" y="233"/>
                </a:lnTo>
                <a:lnTo>
                  <a:pt x="185" y="226"/>
                </a:lnTo>
                <a:lnTo>
                  <a:pt x="185" y="226"/>
                </a:lnTo>
                <a:lnTo>
                  <a:pt x="185" y="226"/>
                </a:lnTo>
                <a:lnTo>
                  <a:pt x="185" y="226"/>
                </a:lnTo>
                <a:lnTo>
                  <a:pt x="195" y="218"/>
                </a:lnTo>
                <a:lnTo>
                  <a:pt x="207" y="211"/>
                </a:lnTo>
                <a:lnTo>
                  <a:pt x="219" y="207"/>
                </a:lnTo>
                <a:lnTo>
                  <a:pt x="234" y="206"/>
                </a:lnTo>
                <a:lnTo>
                  <a:pt x="234" y="206"/>
                </a:lnTo>
                <a:lnTo>
                  <a:pt x="235" y="206"/>
                </a:lnTo>
                <a:lnTo>
                  <a:pt x="236" y="204"/>
                </a:lnTo>
                <a:lnTo>
                  <a:pt x="238" y="202"/>
                </a:lnTo>
                <a:lnTo>
                  <a:pt x="239" y="200"/>
                </a:lnTo>
                <a:lnTo>
                  <a:pt x="239" y="168"/>
                </a:lnTo>
                <a:lnTo>
                  <a:pt x="239" y="168"/>
                </a:lnTo>
                <a:lnTo>
                  <a:pt x="239" y="160"/>
                </a:lnTo>
                <a:lnTo>
                  <a:pt x="240" y="153"/>
                </a:lnTo>
                <a:lnTo>
                  <a:pt x="244" y="148"/>
                </a:lnTo>
                <a:lnTo>
                  <a:pt x="247" y="143"/>
                </a:lnTo>
                <a:lnTo>
                  <a:pt x="252" y="137"/>
                </a:lnTo>
                <a:lnTo>
                  <a:pt x="258" y="134"/>
                </a:lnTo>
                <a:lnTo>
                  <a:pt x="264" y="132"/>
                </a:lnTo>
                <a:lnTo>
                  <a:pt x="271" y="130"/>
                </a:lnTo>
                <a:lnTo>
                  <a:pt x="271" y="227"/>
                </a:lnTo>
                <a:lnTo>
                  <a:pt x="271" y="227"/>
                </a:lnTo>
                <a:lnTo>
                  <a:pt x="270" y="237"/>
                </a:lnTo>
                <a:lnTo>
                  <a:pt x="268" y="247"/>
                </a:lnTo>
                <a:lnTo>
                  <a:pt x="267" y="257"/>
                </a:lnTo>
                <a:lnTo>
                  <a:pt x="263" y="265"/>
                </a:lnTo>
                <a:lnTo>
                  <a:pt x="259" y="274"/>
                </a:lnTo>
                <a:lnTo>
                  <a:pt x="254" y="282"/>
                </a:lnTo>
                <a:lnTo>
                  <a:pt x="248" y="289"/>
                </a:lnTo>
                <a:lnTo>
                  <a:pt x="243" y="296"/>
                </a:lnTo>
                <a:lnTo>
                  <a:pt x="235" y="302"/>
                </a:lnTo>
                <a:lnTo>
                  <a:pt x="228" y="308"/>
                </a:lnTo>
                <a:lnTo>
                  <a:pt x="220" y="313"/>
                </a:lnTo>
                <a:lnTo>
                  <a:pt x="211" y="317"/>
                </a:lnTo>
                <a:lnTo>
                  <a:pt x="203" y="320"/>
                </a:lnTo>
                <a:lnTo>
                  <a:pt x="193" y="322"/>
                </a:lnTo>
                <a:lnTo>
                  <a:pt x="184" y="324"/>
                </a:lnTo>
                <a:lnTo>
                  <a:pt x="173" y="325"/>
                </a:lnTo>
                <a:lnTo>
                  <a:pt x="173" y="325"/>
                </a:lnTo>
                <a:lnTo>
                  <a:pt x="164" y="324"/>
                </a:lnTo>
                <a:lnTo>
                  <a:pt x="154" y="322"/>
                </a:lnTo>
                <a:lnTo>
                  <a:pt x="145" y="320"/>
                </a:lnTo>
                <a:lnTo>
                  <a:pt x="135" y="317"/>
                </a:lnTo>
                <a:lnTo>
                  <a:pt x="127" y="313"/>
                </a:lnTo>
                <a:lnTo>
                  <a:pt x="119" y="308"/>
                </a:lnTo>
                <a:lnTo>
                  <a:pt x="111" y="302"/>
                </a:lnTo>
                <a:lnTo>
                  <a:pt x="105" y="296"/>
                </a:lnTo>
                <a:lnTo>
                  <a:pt x="98" y="289"/>
                </a:lnTo>
                <a:lnTo>
                  <a:pt x="93" y="282"/>
                </a:lnTo>
                <a:lnTo>
                  <a:pt x="87" y="274"/>
                </a:lnTo>
                <a:lnTo>
                  <a:pt x="83" y="265"/>
                </a:lnTo>
                <a:lnTo>
                  <a:pt x="80" y="257"/>
                </a:lnTo>
                <a:lnTo>
                  <a:pt x="78" y="247"/>
                </a:lnTo>
                <a:lnTo>
                  <a:pt x="76" y="237"/>
                </a:lnTo>
                <a:lnTo>
                  <a:pt x="76" y="227"/>
                </a:lnTo>
                <a:lnTo>
                  <a:pt x="170" y="227"/>
                </a:lnTo>
                <a:close/>
                <a:moveTo>
                  <a:pt x="76" y="48"/>
                </a:moveTo>
                <a:lnTo>
                  <a:pt x="76" y="48"/>
                </a:lnTo>
                <a:lnTo>
                  <a:pt x="78" y="42"/>
                </a:lnTo>
                <a:lnTo>
                  <a:pt x="80" y="36"/>
                </a:lnTo>
                <a:lnTo>
                  <a:pt x="86" y="34"/>
                </a:lnTo>
                <a:lnTo>
                  <a:pt x="93" y="32"/>
                </a:lnTo>
                <a:lnTo>
                  <a:pt x="93" y="32"/>
                </a:lnTo>
                <a:lnTo>
                  <a:pt x="98" y="34"/>
                </a:lnTo>
                <a:lnTo>
                  <a:pt x="103" y="36"/>
                </a:lnTo>
                <a:lnTo>
                  <a:pt x="107" y="42"/>
                </a:lnTo>
                <a:lnTo>
                  <a:pt x="109" y="48"/>
                </a:lnTo>
                <a:lnTo>
                  <a:pt x="109" y="75"/>
                </a:lnTo>
                <a:lnTo>
                  <a:pt x="76" y="75"/>
                </a:lnTo>
                <a:lnTo>
                  <a:pt x="76" y="48"/>
                </a:lnTo>
                <a:close/>
                <a:moveTo>
                  <a:pt x="48" y="118"/>
                </a:moveTo>
                <a:lnTo>
                  <a:pt x="93" y="118"/>
                </a:lnTo>
                <a:lnTo>
                  <a:pt x="93" y="118"/>
                </a:lnTo>
                <a:lnTo>
                  <a:pt x="94" y="120"/>
                </a:lnTo>
                <a:lnTo>
                  <a:pt x="97" y="121"/>
                </a:lnTo>
                <a:lnTo>
                  <a:pt x="97" y="122"/>
                </a:lnTo>
                <a:lnTo>
                  <a:pt x="98" y="124"/>
                </a:lnTo>
                <a:lnTo>
                  <a:pt x="98" y="124"/>
                </a:lnTo>
                <a:lnTo>
                  <a:pt x="97" y="126"/>
                </a:lnTo>
                <a:lnTo>
                  <a:pt x="97" y="128"/>
                </a:lnTo>
                <a:lnTo>
                  <a:pt x="94" y="129"/>
                </a:lnTo>
                <a:lnTo>
                  <a:pt x="93" y="129"/>
                </a:lnTo>
                <a:lnTo>
                  <a:pt x="48" y="129"/>
                </a:lnTo>
                <a:lnTo>
                  <a:pt x="48" y="129"/>
                </a:lnTo>
                <a:lnTo>
                  <a:pt x="47" y="129"/>
                </a:lnTo>
                <a:lnTo>
                  <a:pt x="45" y="128"/>
                </a:lnTo>
                <a:lnTo>
                  <a:pt x="44" y="126"/>
                </a:lnTo>
                <a:lnTo>
                  <a:pt x="43" y="124"/>
                </a:lnTo>
                <a:lnTo>
                  <a:pt x="43" y="124"/>
                </a:lnTo>
                <a:lnTo>
                  <a:pt x="44" y="122"/>
                </a:lnTo>
                <a:lnTo>
                  <a:pt x="45" y="121"/>
                </a:lnTo>
                <a:lnTo>
                  <a:pt x="47" y="120"/>
                </a:lnTo>
                <a:lnTo>
                  <a:pt x="48" y="118"/>
                </a:lnTo>
                <a:lnTo>
                  <a:pt x="48" y="118"/>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262626"/>
              </a:solidFill>
              <a:effectLst/>
              <a:uLnTx/>
              <a:uFillTx/>
              <a:latin typeface="Segoe UI"/>
              <a:ea typeface="+mn-ea"/>
              <a:cs typeface="+mn-cs"/>
            </a:endParaRPr>
          </a:p>
        </p:txBody>
      </p:sp>
      <p:grpSp>
        <p:nvGrpSpPr>
          <p:cNvPr id="25" name="Group 24">
            <a:extLst>
              <a:ext uri="{FF2B5EF4-FFF2-40B4-BE49-F238E27FC236}">
                <a16:creationId xmlns:a16="http://schemas.microsoft.com/office/drawing/2014/main" id="{BA267A76-C31A-3141-16E9-5FBA7EB630E0}"/>
              </a:ext>
            </a:extLst>
          </p:cNvPr>
          <p:cNvGrpSpPr>
            <a:grpSpLocks noChangeAspect="1"/>
          </p:cNvGrpSpPr>
          <p:nvPr/>
        </p:nvGrpSpPr>
        <p:grpSpPr>
          <a:xfrm>
            <a:off x="6196553" y="3389800"/>
            <a:ext cx="760800" cy="695853"/>
            <a:chOff x="6854826" y="5993448"/>
            <a:chExt cx="260350" cy="238125"/>
          </a:xfrm>
          <a:solidFill>
            <a:srgbClr val="FFFFFF"/>
          </a:solidFill>
        </p:grpSpPr>
        <p:sp>
          <p:nvSpPr>
            <p:cNvPr id="26" name="Freeform 189">
              <a:extLst>
                <a:ext uri="{FF2B5EF4-FFF2-40B4-BE49-F238E27FC236}">
                  <a16:creationId xmlns:a16="http://schemas.microsoft.com/office/drawing/2014/main" id="{1C9E6C48-0516-7CA6-9551-88C2262EDF3A}"/>
                </a:ext>
              </a:extLst>
            </p:cNvPr>
            <p:cNvSpPr>
              <a:spLocks/>
            </p:cNvSpPr>
            <p:nvPr/>
          </p:nvSpPr>
          <p:spPr bwMode="auto">
            <a:xfrm>
              <a:off x="6854826" y="6009323"/>
              <a:ext cx="222250" cy="222250"/>
            </a:xfrm>
            <a:custGeom>
              <a:avLst/>
              <a:gdLst>
                <a:gd name="T0" fmla="*/ 263 w 279"/>
                <a:gd name="T1" fmla="*/ 263 h 278"/>
                <a:gd name="T2" fmla="*/ 16 w 279"/>
                <a:gd name="T3" fmla="*/ 263 h 278"/>
                <a:gd name="T4" fmla="*/ 16 w 279"/>
                <a:gd name="T5" fmla="*/ 16 h 278"/>
                <a:gd name="T6" fmla="*/ 235 w 279"/>
                <a:gd name="T7" fmla="*/ 16 h 278"/>
                <a:gd name="T8" fmla="*/ 235 w 279"/>
                <a:gd name="T9" fmla="*/ 0 h 278"/>
                <a:gd name="T10" fmla="*/ 8 w 279"/>
                <a:gd name="T11" fmla="*/ 0 h 278"/>
                <a:gd name="T12" fmla="*/ 8 w 279"/>
                <a:gd name="T13" fmla="*/ 0 h 278"/>
                <a:gd name="T14" fmla="*/ 5 w 279"/>
                <a:gd name="T15" fmla="*/ 0 h 278"/>
                <a:gd name="T16" fmla="*/ 3 w 279"/>
                <a:gd name="T17" fmla="*/ 3 h 278"/>
                <a:gd name="T18" fmla="*/ 1 w 279"/>
                <a:gd name="T19" fmla="*/ 4 h 278"/>
                <a:gd name="T20" fmla="*/ 0 w 279"/>
                <a:gd name="T21" fmla="*/ 8 h 278"/>
                <a:gd name="T22" fmla="*/ 0 w 279"/>
                <a:gd name="T23" fmla="*/ 270 h 278"/>
                <a:gd name="T24" fmla="*/ 0 w 279"/>
                <a:gd name="T25" fmla="*/ 270 h 278"/>
                <a:gd name="T26" fmla="*/ 1 w 279"/>
                <a:gd name="T27" fmla="*/ 274 h 278"/>
                <a:gd name="T28" fmla="*/ 3 w 279"/>
                <a:gd name="T29" fmla="*/ 277 h 278"/>
                <a:gd name="T30" fmla="*/ 5 w 279"/>
                <a:gd name="T31" fmla="*/ 278 h 278"/>
                <a:gd name="T32" fmla="*/ 8 w 279"/>
                <a:gd name="T33" fmla="*/ 278 h 278"/>
                <a:gd name="T34" fmla="*/ 271 w 279"/>
                <a:gd name="T35" fmla="*/ 278 h 278"/>
                <a:gd name="T36" fmla="*/ 271 w 279"/>
                <a:gd name="T37" fmla="*/ 278 h 278"/>
                <a:gd name="T38" fmla="*/ 274 w 279"/>
                <a:gd name="T39" fmla="*/ 278 h 278"/>
                <a:gd name="T40" fmla="*/ 277 w 279"/>
                <a:gd name="T41" fmla="*/ 277 h 278"/>
                <a:gd name="T42" fmla="*/ 278 w 279"/>
                <a:gd name="T43" fmla="*/ 274 h 278"/>
                <a:gd name="T44" fmla="*/ 279 w 279"/>
                <a:gd name="T45" fmla="*/ 270 h 278"/>
                <a:gd name="T46" fmla="*/ 279 w 279"/>
                <a:gd name="T47" fmla="*/ 87 h 278"/>
                <a:gd name="T48" fmla="*/ 263 w 279"/>
                <a:gd name="T49" fmla="*/ 87 h 278"/>
                <a:gd name="T50" fmla="*/ 263 w 279"/>
                <a:gd name="T51" fmla="*/ 263 h 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79" h="278">
                  <a:moveTo>
                    <a:pt x="263" y="263"/>
                  </a:moveTo>
                  <a:lnTo>
                    <a:pt x="16" y="263"/>
                  </a:lnTo>
                  <a:lnTo>
                    <a:pt x="16" y="16"/>
                  </a:lnTo>
                  <a:lnTo>
                    <a:pt x="235" y="16"/>
                  </a:lnTo>
                  <a:lnTo>
                    <a:pt x="235" y="0"/>
                  </a:lnTo>
                  <a:lnTo>
                    <a:pt x="8" y="0"/>
                  </a:lnTo>
                  <a:lnTo>
                    <a:pt x="8" y="0"/>
                  </a:lnTo>
                  <a:lnTo>
                    <a:pt x="5" y="0"/>
                  </a:lnTo>
                  <a:lnTo>
                    <a:pt x="3" y="3"/>
                  </a:lnTo>
                  <a:lnTo>
                    <a:pt x="1" y="4"/>
                  </a:lnTo>
                  <a:lnTo>
                    <a:pt x="0" y="8"/>
                  </a:lnTo>
                  <a:lnTo>
                    <a:pt x="0" y="270"/>
                  </a:lnTo>
                  <a:lnTo>
                    <a:pt x="0" y="270"/>
                  </a:lnTo>
                  <a:lnTo>
                    <a:pt x="1" y="274"/>
                  </a:lnTo>
                  <a:lnTo>
                    <a:pt x="3" y="277"/>
                  </a:lnTo>
                  <a:lnTo>
                    <a:pt x="5" y="278"/>
                  </a:lnTo>
                  <a:lnTo>
                    <a:pt x="8" y="278"/>
                  </a:lnTo>
                  <a:lnTo>
                    <a:pt x="271" y="278"/>
                  </a:lnTo>
                  <a:lnTo>
                    <a:pt x="271" y="278"/>
                  </a:lnTo>
                  <a:lnTo>
                    <a:pt x="274" y="278"/>
                  </a:lnTo>
                  <a:lnTo>
                    <a:pt x="277" y="277"/>
                  </a:lnTo>
                  <a:lnTo>
                    <a:pt x="278" y="274"/>
                  </a:lnTo>
                  <a:lnTo>
                    <a:pt x="279" y="270"/>
                  </a:lnTo>
                  <a:lnTo>
                    <a:pt x="279" y="87"/>
                  </a:lnTo>
                  <a:lnTo>
                    <a:pt x="263" y="87"/>
                  </a:lnTo>
                  <a:lnTo>
                    <a:pt x="263" y="26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262626"/>
                </a:solidFill>
                <a:effectLst/>
                <a:uLnTx/>
                <a:uFillTx/>
                <a:latin typeface="Segoe UI"/>
                <a:ea typeface="+mn-ea"/>
                <a:cs typeface="+mn-cs"/>
              </a:endParaRPr>
            </a:p>
          </p:txBody>
        </p:sp>
        <p:sp>
          <p:nvSpPr>
            <p:cNvPr id="27" name="Freeform 190">
              <a:extLst>
                <a:ext uri="{FF2B5EF4-FFF2-40B4-BE49-F238E27FC236}">
                  <a16:creationId xmlns:a16="http://schemas.microsoft.com/office/drawing/2014/main" id="{2FF62FF5-AE28-6A9A-90C7-24294AB1CBCA}"/>
                </a:ext>
              </a:extLst>
            </p:cNvPr>
            <p:cNvSpPr>
              <a:spLocks/>
            </p:cNvSpPr>
            <p:nvPr/>
          </p:nvSpPr>
          <p:spPr bwMode="auto">
            <a:xfrm>
              <a:off x="6923088" y="5993448"/>
              <a:ext cx="192088" cy="144463"/>
            </a:xfrm>
            <a:custGeom>
              <a:avLst/>
              <a:gdLst>
                <a:gd name="T0" fmla="*/ 22 w 242"/>
                <a:gd name="T1" fmla="*/ 76 h 181"/>
                <a:gd name="T2" fmla="*/ 0 w 242"/>
                <a:gd name="T3" fmla="*/ 99 h 181"/>
                <a:gd name="T4" fmla="*/ 82 w 242"/>
                <a:gd name="T5" fmla="*/ 181 h 181"/>
                <a:gd name="T6" fmla="*/ 242 w 242"/>
                <a:gd name="T7" fmla="*/ 17 h 181"/>
                <a:gd name="T8" fmla="*/ 219 w 242"/>
                <a:gd name="T9" fmla="*/ 0 h 181"/>
                <a:gd name="T10" fmla="*/ 82 w 242"/>
                <a:gd name="T11" fmla="*/ 121 h 181"/>
                <a:gd name="T12" fmla="*/ 22 w 242"/>
                <a:gd name="T13" fmla="*/ 76 h 181"/>
              </a:gdLst>
              <a:ahLst/>
              <a:cxnLst>
                <a:cxn ang="0">
                  <a:pos x="T0" y="T1"/>
                </a:cxn>
                <a:cxn ang="0">
                  <a:pos x="T2" y="T3"/>
                </a:cxn>
                <a:cxn ang="0">
                  <a:pos x="T4" y="T5"/>
                </a:cxn>
                <a:cxn ang="0">
                  <a:pos x="T6" y="T7"/>
                </a:cxn>
                <a:cxn ang="0">
                  <a:pos x="T8" y="T9"/>
                </a:cxn>
                <a:cxn ang="0">
                  <a:pos x="T10" y="T11"/>
                </a:cxn>
                <a:cxn ang="0">
                  <a:pos x="T12" y="T13"/>
                </a:cxn>
              </a:cxnLst>
              <a:rect l="0" t="0" r="r" b="b"/>
              <a:pathLst>
                <a:path w="242" h="181">
                  <a:moveTo>
                    <a:pt x="22" y="76"/>
                  </a:moveTo>
                  <a:lnTo>
                    <a:pt x="0" y="99"/>
                  </a:lnTo>
                  <a:lnTo>
                    <a:pt x="82" y="181"/>
                  </a:lnTo>
                  <a:lnTo>
                    <a:pt x="242" y="17"/>
                  </a:lnTo>
                  <a:lnTo>
                    <a:pt x="219" y="0"/>
                  </a:lnTo>
                  <a:lnTo>
                    <a:pt x="82" y="121"/>
                  </a:lnTo>
                  <a:lnTo>
                    <a:pt x="22" y="7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262626"/>
                </a:solidFill>
                <a:effectLst/>
                <a:uLnTx/>
                <a:uFillTx/>
                <a:latin typeface="Segoe UI"/>
                <a:ea typeface="+mn-ea"/>
                <a:cs typeface="+mn-cs"/>
              </a:endParaRPr>
            </a:p>
          </p:txBody>
        </p:sp>
      </p:grpSp>
      <p:grpSp>
        <p:nvGrpSpPr>
          <p:cNvPr id="28" name="Group 27">
            <a:extLst>
              <a:ext uri="{FF2B5EF4-FFF2-40B4-BE49-F238E27FC236}">
                <a16:creationId xmlns:a16="http://schemas.microsoft.com/office/drawing/2014/main" id="{A0377233-EC90-3084-EF7C-890BA361427F}"/>
              </a:ext>
            </a:extLst>
          </p:cNvPr>
          <p:cNvGrpSpPr>
            <a:grpSpLocks noChangeAspect="1"/>
          </p:cNvGrpSpPr>
          <p:nvPr/>
        </p:nvGrpSpPr>
        <p:grpSpPr>
          <a:xfrm>
            <a:off x="883587" y="3511286"/>
            <a:ext cx="604812" cy="601313"/>
            <a:chOff x="3317876" y="2632710"/>
            <a:chExt cx="274638" cy="273050"/>
          </a:xfrm>
          <a:solidFill>
            <a:srgbClr val="FFFFFF"/>
          </a:solidFill>
        </p:grpSpPr>
        <p:sp>
          <p:nvSpPr>
            <p:cNvPr id="29" name="Freeform 132">
              <a:extLst>
                <a:ext uri="{FF2B5EF4-FFF2-40B4-BE49-F238E27FC236}">
                  <a16:creationId xmlns:a16="http://schemas.microsoft.com/office/drawing/2014/main" id="{B09FE613-4079-BBF8-FEC2-F44787A4DBB6}"/>
                </a:ext>
              </a:extLst>
            </p:cNvPr>
            <p:cNvSpPr>
              <a:spLocks/>
            </p:cNvSpPr>
            <p:nvPr/>
          </p:nvSpPr>
          <p:spPr bwMode="auto">
            <a:xfrm>
              <a:off x="3317876" y="2734310"/>
              <a:ext cx="77788" cy="136525"/>
            </a:xfrm>
            <a:custGeom>
              <a:avLst/>
              <a:gdLst>
                <a:gd name="T0" fmla="*/ 86 w 97"/>
                <a:gd name="T1" fmla="*/ 92 h 172"/>
                <a:gd name="T2" fmla="*/ 86 w 97"/>
                <a:gd name="T3" fmla="*/ 0 h 172"/>
                <a:gd name="T4" fmla="*/ 6 w 97"/>
                <a:gd name="T5" fmla="*/ 0 h 172"/>
                <a:gd name="T6" fmla="*/ 6 w 97"/>
                <a:gd name="T7" fmla="*/ 0 h 172"/>
                <a:gd name="T8" fmla="*/ 4 w 97"/>
                <a:gd name="T9" fmla="*/ 2 h 172"/>
                <a:gd name="T10" fmla="*/ 3 w 97"/>
                <a:gd name="T11" fmla="*/ 3 h 172"/>
                <a:gd name="T12" fmla="*/ 2 w 97"/>
                <a:gd name="T13" fmla="*/ 4 h 172"/>
                <a:gd name="T14" fmla="*/ 0 w 97"/>
                <a:gd name="T15" fmla="*/ 6 h 172"/>
                <a:gd name="T16" fmla="*/ 0 w 97"/>
                <a:gd name="T17" fmla="*/ 59 h 172"/>
                <a:gd name="T18" fmla="*/ 0 w 97"/>
                <a:gd name="T19" fmla="*/ 59 h 172"/>
                <a:gd name="T20" fmla="*/ 2 w 97"/>
                <a:gd name="T21" fmla="*/ 62 h 172"/>
                <a:gd name="T22" fmla="*/ 3 w 97"/>
                <a:gd name="T23" fmla="*/ 63 h 172"/>
                <a:gd name="T24" fmla="*/ 33 w 97"/>
                <a:gd name="T25" fmla="*/ 94 h 172"/>
                <a:gd name="T26" fmla="*/ 33 w 97"/>
                <a:gd name="T27" fmla="*/ 167 h 172"/>
                <a:gd name="T28" fmla="*/ 33 w 97"/>
                <a:gd name="T29" fmla="*/ 167 h 172"/>
                <a:gd name="T30" fmla="*/ 34 w 97"/>
                <a:gd name="T31" fmla="*/ 170 h 172"/>
                <a:gd name="T32" fmla="*/ 35 w 97"/>
                <a:gd name="T33" fmla="*/ 171 h 172"/>
                <a:gd name="T34" fmla="*/ 37 w 97"/>
                <a:gd name="T35" fmla="*/ 172 h 172"/>
                <a:gd name="T36" fmla="*/ 38 w 97"/>
                <a:gd name="T37" fmla="*/ 172 h 172"/>
                <a:gd name="T38" fmla="*/ 92 w 97"/>
                <a:gd name="T39" fmla="*/ 172 h 172"/>
                <a:gd name="T40" fmla="*/ 92 w 97"/>
                <a:gd name="T41" fmla="*/ 172 h 172"/>
                <a:gd name="T42" fmla="*/ 94 w 97"/>
                <a:gd name="T43" fmla="*/ 172 h 172"/>
                <a:gd name="T44" fmla="*/ 96 w 97"/>
                <a:gd name="T45" fmla="*/ 171 h 172"/>
                <a:gd name="T46" fmla="*/ 97 w 97"/>
                <a:gd name="T47" fmla="*/ 170 h 172"/>
                <a:gd name="T48" fmla="*/ 97 w 97"/>
                <a:gd name="T49" fmla="*/ 167 h 172"/>
                <a:gd name="T50" fmla="*/ 97 w 97"/>
                <a:gd name="T51" fmla="*/ 109 h 172"/>
                <a:gd name="T52" fmla="*/ 92 w 97"/>
                <a:gd name="T53" fmla="*/ 104 h 172"/>
                <a:gd name="T54" fmla="*/ 92 w 97"/>
                <a:gd name="T55" fmla="*/ 104 h 172"/>
                <a:gd name="T56" fmla="*/ 88 w 97"/>
                <a:gd name="T57" fmla="*/ 98 h 172"/>
                <a:gd name="T58" fmla="*/ 86 w 97"/>
                <a:gd name="T59" fmla="*/ 92 h 172"/>
                <a:gd name="T60" fmla="*/ 86 w 97"/>
                <a:gd name="T61" fmla="*/ 92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97" h="172">
                  <a:moveTo>
                    <a:pt x="86" y="92"/>
                  </a:moveTo>
                  <a:lnTo>
                    <a:pt x="86" y="0"/>
                  </a:lnTo>
                  <a:lnTo>
                    <a:pt x="6" y="0"/>
                  </a:lnTo>
                  <a:lnTo>
                    <a:pt x="6" y="0"/>
                  </a:lnTo>
                  <a:lnTo>
                    <a:pt x="4" y="2"/>
                  </a:lnTo>
                  <a:lnTo>
                    <a:pt x="3" y="3"/>
                  </a:lnTo>
                  <a:lnTo>
                    <a:pt x="2" y="4"/>
                  </a:lnTo>
                  <a:lnTo>
                    <a:pt x="0" y="6"/>
                  </a:lnTo>
                  <a:lnTo>
                    <a:pt x="0" y="59"/>
                  </a:lnTo>
                  <a:lnTo>
                    <a:pt x="0" y="59"/>
                  </a:lnTo>
                  <a:lnTo>
                    <a:pt x="2" y="62"/>
                  </a:lnTo>
                  <a:lnTo>
                    <a:pt x="3" y="63"/>
                  </a:lnTo>
                  <a:lnTo>
                    <a:pt x="33" y="94"/>
                  </a:lnTo>
                  <a:lnTo>
                    <a:pt x="33" y="167"/>
                  </a:lnTo>
                  <a:lnTo>
                    <a:pt x="33" y="167"/>
                  </a:lnTo>
                  <a:lnTo>
                    <a:pt x="34" y="170"/>
                  </a:lnTo>
                  <a:lnTo>
                    <a:pt x="35" y="171"/>
                  </a:lnTo>
                  <a:lnTo>
                    <a:pt x="37" y="172"/>
                  </a:lnTo>
                  <a:lnTo>
                    <a:pt x="38" y="172"/>
                  </a:lnTo>
                  <a:lnTo>
                    <a:pt x="92" y="172"/>
                  </a:lnTo>
                  <a:lnTo>
                    <a:pt x="92" y="172"/>
                  </a:lnTo>
                  <a:lnTo>
                    <a:pt x="94" y="172"/>
                  </a:lnTo>
                  <a:lnTo>
                    <a:pt x="96" y="171"/>
                  </a:lnTo>
                  <a:lnTo>
                    <a:pt x="97" y="170"/>
                  </a:lnTo>
                  <a:lnTo>
                    <a:pt x="97" y="167"/>
                  </a:lnTo>
                  <a:lnTo>
                    <a:pt x="97" y="109"/>
                  </a:lnTo>
                  <a:lnTo>
                    <a:pt x="92" y="104"/>
                  </a:lnTo>
                  <a:lnTo>
                    <a:pt x="92" y="104"/>
                  </a:lnTo>
                  <a:lnTo>
                    <a:pt x="88" y="98"/>
                  </a:lnTo>
                  <a:lnTo>
                    <a:pt x="86" y="92"/>
                  </a:lnTo>
                  <a:lnTo>
                    <a:pt x="86" y="9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262626"/>
                </a:solidFill>
                <a:effectLst/>
                <a:uLnTx/>
                <a:uFillTx/>
                <a:latin typeface="Segoe UI"/>
                <a:ea typeface="+mn-ea"/>
                <a:cs typeface="+mn-cs"/>
              </a:endParaRPr>
            </a:p>
          </p:txBody>
        </p:sp>
        <p:sp>
          <p:nvSpPr>
            <p:cNvPr id="30" name="Freeform 133">
              <a:extLst>
                <a:ext uri="{FF2B5EF4-FFF2-40B4-BE49-F238E27FC236}">
                  <a16:creationId xmlns:a16="http://schemas.microsoft.com/office/drawing/2014/main" id="{5552DA06-A343-12C9-4098-42A9BC48C904}"/>
                </a:ext>
              </a:extLst>
            </p:cNvPr>
            <p:cNvSpPr>
              <a:spLocks/>
            </p:cNvSpPr>
            <p:nvPr/>
          </p:nvSpPr>
          <p:spPr bwMode="auto">
            <a:xfrm>
              <a:off x="3514726" y="2734310"/>
              <a:ext cx="77788" cy="136525"/>
            </a:xfrm>
            <a:custGeom>
              <a:avLst/>
              <a:gdLst>
                <a:gd name="T0" fmla="*/ 91 w 97"/>
                <a:gd name="T1" fmla="*/ 0 h 172"/>
                <a:gd name="T2" fmla="*/ 11 w 97"/>
                <a:gd name="T3" fmla="*/ 0 h 172"/>
                <a:gd name="T4" fmla="*/ 11 w 97"/>
                <a:gd name="T5" fmla="*/ 92 h 172"/>
                <a:gd name="T6" fmla="*/ 11 w 97"/>
                <a:gd name="T7" fmla="*/ 92 h 172"/>
                <a:gd name="T8" fmla="*/ 9 w 97"/>
                <a:gd name="T9" fmla="*/ 98 h 172"/>
                <a:gd name="T10" fmla="*/ 7 w 97"/>
                <a:gd name="T11" fmla="*/ 104 h 172"/>
                <a:gd name="T12" fmla="*/ 0 w 97"/>
                <a:gd name="T13" fmla="*/ 109 h 172"/>
                <a:gd name="T14" fmla="*/ 0 w 97"/>
                <a:gd name="T15" fmla="*/ 167 h 172"/>
                <a:gd name="T16" fmla="*/ 0 w 97"/>
                <a:gd name="T17" fmla="*/ 167 h 172"/>
                <a:gd name="T18" fmla="*/ 1 w 97"/>
                <a:gd name="T19" fmla="*/ 170 h 172"/>
                <a:gd name="T20" fmla="*/ 1 w 97"/>
                <a:gd name="T21" fmla="*/ 171 h 172"/>
                <a:gd name="T22" fmla="*/ 4 w 97"/>
                <a:gd name="T23" fmla="*/ 172 h 172"/>
                <a:gd name="T24" fmla="*/ 5 w 97"/>
                <a:gd name="T25" fmla="*/ 172 h 172"/>
                <a:gd name="T26" fmla="*/ 59 w 97"/>
                <a:gd name="T27" fmla="*/ 172 h 172"/>
                <a:gd name="T28" fmla="*/ 59 w 97"/>
                <a:gd name="T29" fmla="*/ 172 h 172"/>
                <a:gd name="T30" fmla="*/ 62 w 97"/>
                <a:gd name="T31" fmla="*/ 172 h 172"/>
                <a:gd name="T32" fmla="*/ 63 w 97"/>
                <a:gd name="T33" fmla="*/ 171 h 172"/>
                <a:gd name="T34" fmla="*/ 64 w 97"/>
                <a:gd name="T35" fmla="*/ 170 h 172"/>
                <a:gd name="T36" fmla="*/ 64 w 97"/>
                <a:gd name="T37" fmla="*/ 167 h 172"/>
                <a:gd name="T38" fmla="*/ 64 w 97"/>
                <a:gd name="T39" fmla="*/ 94 h 172"/>
                <a:gd name="T40" fmla="*/ 95 w 97"/>
                <a:gd name="T41" fmla="*/ 63 h 172"/>
                <a:gd name="T42" fmla="*/ 95 w 97"/>
                <a:gd name="T43" fmla="*/ 63 h 172"/>
                <a:gd name="T44" fmla="*/ 97 w 97"/>
                <a:gd name="T45" fmla="*/ 62 h 172"/>
                <a:gd name="T46" fmla="*/ 97 w 97"/>
                <a:gd name="T47" fmla="*/ 59 h 172"/>
                <a:gd name="T48" fmla="*/ 97 w 97"/>
                <a:gd name="T49" fmla="*/ 6 h 172"/>
                <a:gd name="T50" fmla="*/ 97 w 97"/>
                <a:gd name="T51" fmla="*/ 6 h 172"/>
                <a:gd name="T52" fmla="*/ 97 w 97"/>
                <a:gd name="T53" fmla="*/ 4 h 172"/>
                <a:gd name="T54" fmla="*/ 95 w 97"/>
                <a:gd name="T55" fmla="*/ 3 h 172"/>
                <a:gd name="T56" fmla="*/ 94 w 97"/>
                <a:gd name="T57" fmla="*/ 2 h 172"/>
                <a:gd name="T58" fmla="*/ 91 w 97"/>
                <a:gd name="T59" fmla="*/ 0 h 172"/>
                <a:gd name="T60" fmla="*/ 91 w 97"/>
                <a:gd name="T61" fmla="*/ 0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97" h="172">
                  <a:moveTo>
                    <a:pt x="91" y="0"/>
                  </a:moveTo>
                  <a:lnTo>
                    <a:pt x="11" y="0"/>
                  </a:lnTo>
                  <a:lnTo>
                    <a:pt x="11" y="92"/>
                  </a:lnTo>
                  <a:lnTo>
                    <a:pt x="11" y="92"/>
                  </a:lnTo>
                  <a:lnTo>
                    <a:pt x="9" y="98"/>
                  </a:lnTo>
                  <a:lnTo>
                    <a:pt x="7" y="104"/>
                  </a:lnTo>
                  <a:lnTo>
                    <a:pt x="0" y="109"/>
                  </a:lnTo>
                  <a:lnTo>
                    <a:pt x="0" y="167"/>
                  </a:lnTo>
                  <a:lnTo>
                    <a:pt x="0" y="167"/>
                  </a:lnTo>
                  <a:lnTo>
                    <a:pt x="1" y="170"/>
                  </a:lnTo>
                  <a:lnTo>
                    <a:pt x="1" y="171"/>
                  </a:lnTo>
                  <a:lnTo>
                    <a:pt x="4" y="172"/>
                  </a:lnTo>
                  <a:lnTo>
                    <a:pt x="5" y="172"/>
                  </a:lnTo>
                  <a:lnTo>
                    <a:pt x="59" y="172"/>
                  </a:lnTo>
                  <a:lnTo>
                    <a:pt x="59" y="172"/>
                  </a:lnTo>
                  <a:lnTo>
                    <a:pt x="62" y="172"/>
                  </a:lnTo>
                  <a:lnTo>
                    <a:pt x="63" y="171"/>
                  </a:lnTo>
                  <a:lnTo>
                    <a:pt x="64" y="170"/>
                  </a:lnTo>
                  <a:lnTo>
                    <a:pt x="64" y="167"/>
                  </a:lnTo>
                  <a:lnTo>
                    <a:pt x="64" y="94"/>
                  </a:lnTo>
                  <a:lnTo>
                    <a:pt x="95" y="63"/>
                  </a:lnTo>
                  <a:lnTo>
                    <a:pt x="95" y="63"/>
                  </a:lnTo>
                  <a:lnTo>
                    <a:pt x="97" y="62"/>
                  </a:lnTo>
                  <a:lnTo>
                    <a:pt x="97" y="59"/>
                  </a:lnTo>
                  <a:lnTo>
                    <a:pt x="97" y="6"/>
                  </a:lnTo>
                  <a:lnTo>
                    <a:pt x="97" y="6"/>
                  </a:lnTo>
                  <a:lnTo>
                    <a:pt x="97" y="4"/>
                  </a:lnTo>
                  <a:lnTo>
                    <a:pt x="95" y="3"/>
                  </a:lnTo>
                  <a:lnTo>
                    <a:pt x="94" y="2"/>
                  </a:lnTo>
                  <a:lnTo>
                    <a:pt x="91" y="0"/>
                  </a:lnTo>
                  <a:lnTo>
                    <a:pt x="91"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262626"/>
                </a:solidFill>
                <a:effectLst/>
                <a:uLnTx/>
                <a:uFillTx/>
                <a:latin typeface="Segoe UI"/>
                <a:ea typeface="+mn-ea"/>
                <a:cs typeface="+mn-cs"/>
              </a:endParaRPr>
            </a:p>
          </p:txBody>
        </p:sp>
        <p:sp>
          <p:nvSpPr>
            <p:cNvPr id="31" name="Freeform 134">
              <a:extLst>
                <a:ext uri="{FF2B5EF4-FFF2-40B4-BE49-F238E27FC236}">
                  <a16:creationId xmlns:a16="http://schemas.microsoft.com/office/drawing/2014/main" id="{67053402-8FFC-9D8D-FD9F-D5911FEF52C3}"/>
                </a:ext>
              </a:extLst>
            </p:cNvPr>
            <p:cNvSpPr>
              <a:spLocks/>
            </p:cNvSpPr>
            <p:nvPr/>
          </p:nvSpPr>
          <p:spPr bwMode="auto">
            <a:xfrm>
              <a:off x="3400426" y="2734310"/>
              <a:ext cx="111125" cy="171450"/>
            </a:xfrm>
            <a:custGeom>
              <a:avLst/>
              <a:gdLst>
                <a:gd name="T0" fmla="*/ 134 w 140"/>
                <a:gd name="T1" fmla="*/ 0 h 215"/>
                <a:gd name="T2" fmla="*/ 5 w 140"/>
                <a:gd name="T3" fmla="*/ 0 h 215"/>
                <a:gd name="T4" fmla="*/ 5 w 140"/>
                <a:gd name="T5" fmla="*/ 0 h 215"/>
                <a:gd name="T6" fmla="*/ 2 w 140"/>
                <a:gd name="T7" fmla="*/ 1 h 215"/>
                <a:gd name="T8" fmla="*/ 1 w 140"/>
                <a:gd name="T9" fmla="*/ 1 h 215"/>
                <a:gd name="T10" fmla="*/ 0 w 140"/>
                <a:gd name="T11" fmla="*/ 4 h 215"/>
                <a:gd name="T12" fmla="*/ 0 w 140"/>
                <a:gd name="T13" fmla="*/ 5 h 215"/>
                <a:gd name="T14" fmla="*/ 0 w 140"/>
                <a:gd name="T15" fmla="*/ 91 h 215"/>
                <a:gd name="T16" fmla="*/ 0 w 140"/>
                <a:gd name="T17" fmla="*/ 91 h 215"/>
                <a:gd name="T18" fmla="*/ 0 w 140"/>
                <a:gd name="T19" fmla="*/ 94 h 215"/>
                <a:gd name="T20" fmla="*/ 1 w 140"/>
                <a:gd name="T21" fmla="*/ 95 h 215"/>
                <a:gd name="T22" fmla="*/ 32 w 140"/>
                <a:gd name="T23" fmla="*/ 126 h 215"/>
                <a:gd name="T24" fmla="*/ 32 w 140"/>
                <a:gd name="T25" fmla="*/ 209 h 215"/>
                <a:gd name="T26" fmla="*/ 32 w 140"/>
                <a:gd name="T27" fmla="*/ 209 h 215"/>
                <a:gd name="T28" fmla="*/ 32 w 140"/>
                <a:gd name="T29" fmla="*/ 211 h 215"/>
                <a:gd name="T30" fmla="*/ 33 w 140"/>
                <a:gd name="T31" fmla="*/ 213 h 215"/>
                <a:gd name="T32" fmla="*/ 35 w 140"/>
                <a:gd name="T33" fmla="*/ 215 h 215"/>
                <a:gd name="T34" fmla="*/ 37 w 140"/>
                <a:gd name="T35" fmla="*/ 215 h 215"/>
                <a:gd name="T36" fmla="*/ 102 w 140"/>
                <a:gd name="T37" fmla="*/ 215 h 215"/>
                <a:gd name="T38" fmla="*/ 102 w 140"/>
                <a:gd name="T39" fmla="*/ 215 h 215"/>
                <a:gd name="T40" fmla="*/ 103 w 140"/>
                <a:gd name="T41" fmla="*/ 215 h 215"/>
                <a:gd name="T42" fmla="*/ 106 w 140"/>
                <a:gd name="T43" fmla="*/ 213 h 215"/>
                <a:gd name="T44" fmla="*/ 106 w 140"/>
                <a:gd name="T45" fmla="*/ 211 h 215"/>
                <a:gd name="T46" fmla="*/ 107 w 140"/>
                <a:gd name="T47" fmla="*/ 209 h 215"/>
                <a:gd name="T48" fmla="*/ 107 w 140"/>
                <a:gd name="T49" fmla="*/ 126 h 215"/>
                <a:gd name="T50" fmla="*/ 137 w 140"/>
                <a:gd name="T51" fmla="*/ 95 h 215"/>
                <a:gd name="T52" fmla="*/ 137 w 140"/>
                <a:gd name="T53" fmla="*/ 95 h 215"/>
                <a:gd name="T54" fmla="*/ 138 w 140"/>
                <a:gd name="T55" fmla="*/ 94 h 215"/>
                <a:gd name="T56" fmla="*/ 140 w 140"/>
                <a:gd name="T57" fmla="*/ 91 h 215"/>
                <a:gd name="T58" fmla="*/ 140 w 140"/>
                <a:gd name="T59" fmla="*/ 5 h 215"/>
                <a:gd name="T60" fmla="*/ 140 w 140"/>
                <a:gd name="T61" fmla="*/ 5 h 215"/>
                <a:gd name="T62" fmla="*/ 138 w 140"/>
                <a:gd name="T63" fmla="*/ 4 h 215"/>
                <a:gd name="T64" fmla="*/ 137 w 140"/>
                <a:gd name="T65" fmla="*/ 1 h 215"/>
                <a:gd name="T66" fmla="*/ 135 w 140"/>
                <a:gd name="T67" fmla="*/ 1 h 215"/>
                <a:gd name="T68" fmla="*/ 134 w 140"/>
                <a:gd name="T69" fmla="*/ 0 h 215"/>
                <a:gd name="T70" fmla="*/ 134 w 140"/>
                <a:gd name="T71" fmla="*/ 0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40" h="215">
                  <a:moveTo>
                    <a:pt x="134" y="0"/>
                  </a:moveTo>
                  <a:lnTo>
                    <a:pt x="5" y="0"/>
                  </a:lnTo>
                  <a:lnTo>
                    <a:pt x="5" y="0"/>
                  </a:lnTo>
                  <a:lnTo>
                    <a:pt x="2" y="1"/>
                  </a:lnTo>
                  <a:lnTo>
                    <a:pt x="1" y="1"/>
                  </a:lnTo>
                  <a:lnTo>
                    <a:pt x="0" y="4"/>
                  </a:lnTo>
                  <a:lnTo>
                    <a:pt x="0" y="5"/>
                  </a:lnTo>
                  <a:lnTo>
                    <a:pt x="0" y="91"/>
                  </a:lnTo>
                  <a:lnTo>
                    <a:pt x="0" y="91"/>
                  </a:lnTo>
                  <a:lnTo>
                    <a:pt x="0" y="94"/>
                  </a:lnTo>
                  <a:lnTo>
                    <a:pt x="1" y="95"/>
                  </a:lnTo>
                  <a:lnTo>
                    <a:pt x="32" y="126"/>
                  </a:lnTo>
                  <a:lnTo>
                    <a:pt x="32" y="209"/>
                  </a:lnTo>
                  <a:lnTo>
                    <a:pt x="32" y="209"/>
                  </a:lnTo>
                  <a:lnTo>
                    <a:pt x="32" y="211"/>
                  </a:lnTo>
                  <a:lnTo>
                    <a:pt x="33" y="213"/>
                  </a:lnTo>
                  <a:lnTo>
                    <a:pt x="35" y="215"/>
                  </a:lnTo>
                  <a:lnTo>
                    <a:pt x="37" y="215"/>
                  </a:lnTo>
                  <a:lnTo>
                    <a:pt x="102" y="215"/>
                  </a:lnTo>
                  <a:lnTo>
                    <a:pt x="102" y="215"/>
                  </a:lnTo>
                  <a:lnTo>
                    <a:pt x="103" y="215"/>
                  </a:lnTo>
                  <a:lnTo>
                    <a:pt x="106" y="213"/>
                  </a:lnTo>
                  <a:lnTo>
                    <a:pt x="106" y="211"/>
                  </a:lnTo>
                  <a:lnTo>
                    <a:pt x="107" y="209"/>
                  </a:lnTo>
                  <a:lnTo>
                    <a:pt x="107" y="126"/>
                  </a:lnTo>
                  <a:lnTo>
                    <a:pt x="137" y="95"/>
                  </a:lnTo>
                  <a:lnTo>
                    <a:pt x="137" y="95"/>
                  </a:lnTo>
                  <a:lnTo>
                    <a:pt x="138" y="94"/>
                  </a:lnTo>
                  <a:lnTo>
                    <a:pt x="140" y="91"/>
                  </a:lnTo>
                  <a:lnTo>
                    <a:pt x="140" y="5"/>
                  </a:lnTo>
                  <a:lnTo>
                    <a:pt x="140" y="5"/>
                  </a:lnTo>
                  <a:lnTo>
                    <a:pt x="138" y="4"/>
                  </a:lnTo>
                  <a:lnTo>
                    <a:pt x="137" y="1"/>
                  </a:lnTo>
                  <a:lnTo>
                    <a:pt x="135" y="1"/>
                  </a:lnTo>
                  <a:lnTo>
                    <a:pt x="134" y="0"/>
                  </a:lnTo>
                  <a:lnTo>
                    <a:pt x="134"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262626"/>
                </a:solidFill>
                <a:effectLst/>
                <a:uLnTx/>
                <a:uFillTx/>
                <a:latin typeface="Segoe UI"/>
                <a:ea typeface="+mn-ea"/>
                <a:cs typeface="+mn-cs"/>
              </a:endParaRPr>
            </a:p>
          </p:txBody>
        </p:sp>
        <p:sp>
          <p:nvSpPr>
            <p:cNvPr id="32" name="Freeform 135">
              <a:extLst>
                <a:ext uri="{FF2B5EF4-FFF2-40B4-BE49-F238E27FC236}">
                  <a16:creationId xmlns:a16="http://schemas.microsoft.com/office/drawing/2014/main" id="{4DADBB9E-1C00-1886-C8F0-341EBB24C483}"/>
                </a:ext>
              </a:extLst>
            </p:cNvPr>
            <p:cNvSpPr>
              <a:spLocks/>
            </p:cNvSpPr>
            <p:nvPr/>
          </p:nvSpPr>
          <p:spPr bwMode="auto">
            <a:xfrm>
              <a:off x="3513138" y="2650173"/>
              <a:ext cx="63500" cy="61913"/>
            </a:xfrm>
            <a:custGeom>
              <a:avLst/>
              <a:gdLst>
                <a:gd name="T0" fmla="*/ 41 w 80"/>
                <a:gd name="T1" fmla="*/ 79 h 79"/>
                <a:gd name="T2" fmla="*/ 41 w 80"/>
                <a:gd name="T3" fmla="*/ 79 h 79"/>
                <a:gd name="T4" fmla="*/ 49 w 80"/>
                <a:gd name="T5" fmla="*/ 79 h 79"/>
                <a:gd name="T6" fmla="*/ 55 w 80"/>
                <a:gd name="T7" fmla="*/ 77 h 79"/>
                <a:gd name="T8" fmla="*/ 62 w 80"/>
                <a:gd name="T9" fmla="*/ 73 h 79"/>
                <a:gd name="T10" fmla="*/ 69 w 80"/>
                <a:gd name="T11" fmla="*/ 69 h 79"/>
                <a:gd name="T12" fmla="*/ 73 w 80"/>
                <a:gd name="T13" fmla="*/ 62 h 79"/>
                <a:gd name="T14" fmla="*/ 77 w 80"/>
                <a:gd name="T15" fmla="*/ 55 h 79"/>
                <a:gd name="T16" fmla="*/ 80 w 80"/>
                <a:gd name="T17" fmla="*/ 48 h 79"/>
                <a:gd name="T18" fmla="*/ 80 w 80"/>
                <a:gd name="T19" fmla="*/ 40 h 79"/>
                <a:gd name="T20" fmla="*/ 80 w 80"/>
                <a:gd name="T21" fmla="*/ 40 h 79"/>
                <a:gd name="T22" fmla="*/ 80 w 80"/>
                <a:gd name="T23" fmla="*/ 32 h 79"/>
                <a:gd name="T24" fmla="*/ 77 w 80"/>
                <a:gd name="T25" fmla="*/ 24 h 79"/>
                <a:gd name="T26" fmla="*/ 73 w 80"/>
                <a:gd name="T27" fmla="*/ 18 h 79"/>
                <a:gd name="T28" fmla="*/ 69 w 80"/>
                <a:gd name="T29" fmla="*/ 12 h 79"/>
                <a:gd name="T30" fmla="*/ 62 w 80"/>
                <a:gd name="T31" fmla="*/ 7 h 79"/>
                <a:gd name="T32" fmla="*/ 55 w 80"/>
                <a:gd name="T33" fmla="*/ 4 h 79"/>
                <a:gd name="T34" fmla="*/ 49 w 80"/>
                <a:gd name="T35" fmla="*/ 1 h 79"/>
                <a:gd name="T36" fmla="*/ 41 w 80"/>
                <a:gd name="T37" fmla="*/ 0 h 79"/>
                <a:gd name="T38" fmla="*/ 41 w 80"/>
                <a:gd name="T39" fmla="*/ 0 h 79"/>
                <a:gd name="T40" fmla="*/ 32 w 80"/>
                <a:gd name="T41" fmla="*/ 1 h 79"/>
                <a:gd name="T42" fmla="*/ 24 w 80"/>
                <a:gd name="T43" fmla="*/ 4 h 79"/>
                <a:gd name="T44" fmla="*/ 18 w 80"/>
                <a:gd name="T45" fmla="*/ 7 h 79"/>
                <a:gd name="T46" fmla="*/ 12 w 80"/>
                <a:gd name="T47" fmla="*/ 12 h 79"/>
                <a:gd name="T48" fmla="*/ 7 w 80"/>
                <a:gd name="T49" fmla="*/ 18 h 79"/>
                <a:gd name="T50" fmla="*/ 4 w 80"/>
                <a:gd name="T51" fmla="*/ 24 h 79"/>
                <a:gd name="T52" fmla="*/ 2 w 80"/>
                <a:gd name="T53" fmla="*/ 32 h 79"/>
                <a:gd name="T54" fmla="*/ 0 w 80"/>
                <a:gd name="T55" fmla="*/ 40 h 79"/>
                <a:gd name="T56" fmla="*/ 0 w 80"/>
                <a:gd name="T57" fmla="*/ 40 h 79"/>
                <a:gd name="T58" fmla="*/ 2 w 80"/>
                <a:gd name="T59" fmla="*/ 48 h 79"/>
                <a:gd name="T60" fmla="*/ 4 w 80"/>
                <a:gd name="T61" fmla="*/ 55 h 79"/>
                <a:gd name="T62" fmla="*/ 7 w 80"/>
                <a:gd name="T63" fmla="*/ 62 h 79"/>
                <a:gd name="T64" fmla="*/ 12 w 80"/>
                <a:gd name="T65" fmla="*/ 69 h 79"/>
                <a:gd name="T66" fmla="*/ 18 w 80"/>
                <a:gd name="T67" fmla="*/ 73 h 79"/>
                <a:gd name="T68" fmla="*/ 24 w 80"/>
                <a:gd name="T69" fmla="*/ 77 h 79"/>
                <a:gd name="T70" fmla="*/ 32 w 80"/>
                <a:gd name="T71" fmla="*/ 79 h 79"/>
                <a:gd name="T72" fmla="*/ 41 w 80"/>
                <a:gd name="T73" fmla="*/ 79 h 79"/>
                <a:gd name="T74" fmla="*/ 41 w 80"/>
                <a:gd name="T75" fmla="*/ 79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80" h="79">
                  <a:moveTo>
                    <a:pt x="41" y="79"/>
                  </a:moveTo>
                  <a:lnTo>
                    <a:pt x="41" y="79"/>
                  </a:lnTo>
                  <a:lnTo>
                    <a:pt x="49" y="79"/>
                  </a:lnTo>
                  <a:lnTo>
                    <a:pt x="55" y="77"/>
                  </a:lnTo>
                  <a:lnTo>
                    <a:pt x="62" y="73"/>
                  </a:lnTo>
                  <a:lnTo>
                    <a:pt x="69" y="69"/>
                  </a:lnTo>
                  <a:lnTo>
                    <a:pt x="73" y="62"/>
                  </a:lnTo>
                  <a:lnTo>
                    <a:pt x="77" y="55"/>
                  </a:lnTo>
                  <a:lnTo>
                    <a:pt x="80" y="48"/>
                  </a:lnTo>
                  <a:lnTo>
                    <a:pt x="80" y="40"/>
                  </a:lnTo>
                  <a:lnTo>
                    <a:pt x="80" y="40"/>
                  </a:lnTo>
                  <a:lnTo>
                    <a:pt x="80" y="32"/>
                  </a:lnTo>
                  <a:lnTo>
                    <a:pt x="77" y="24"/>
                  </a:lnTo>
                  <a:lnTo>
                    <a:pt x="73" y="18"/>
                  </a:lnTo>
                  <a:lnTo>
                    <a:pt x="69" y="12"/>
                  </a:lnTo>
                  <a:lnTo>
                    <a:pt x="62" y="7"/>
                  </a:lnTo>
                  <a:lnTo>
                    <a:pt x="55" y="4"/>
                  </a:lnTo>
                  <a:lnTo>
                    <a:pt x="49" y="1"/>
                  </a:lnTo>
                  <a:lnTo>
                    <a:pt x="41" y="0"/>
                  </a:lnTo>
                  <a:lnTo>
                    <a:pt x="41" y="0"/>
                  </a:lnTo>
                  <a:lnTo>
                    <a:pt x="32" y="1"/>
                  </a:lnTo>
                  <a:lnTo>
                    <a:pt x="24" y="4"/>
                  </a:lnTo>
                  <a:lnTo>
                    <a:pt x="18" y="7"/>
                  </a:lnTo>
                  <a:lnTo>
                    <a:pt x="12" y="12"/>
                  </a:lnTo>
                  <a:lnTo>
                    <a:pt x="7" y="18"/>
                  </a:lnTo>
                  <a:lnTo>
                    <a:pt x="4" y="24"/>
                  </a:lnTo>
                  <a:lnTo>
                    <a:pt x="2" y="32"/>
                  </a:lnTo>
                  <a:lnTo>
                    <a:pt x="0" y="40"/>
                  </a:lnTo>
                  <a:lnTo>
                    <a:pt x="0" y="40"/>
                  </a:lnTo>
                  <a:lnTo>
                    <a:pt x="2" y="48"/>
                  </a:lnTo>
                  <a:lnTo>
                    <a:pt x="4" y="55"/>
                  </a:lnTo>
                  <a:lnTo>
                    <a:pt x="7" y="62"/>
                  </a:lnTo>
                  <a:lnTo>
                    <a:pt x="12" y="69"/>
                  </a:lnTo>
                  <a:lnTo>
                    <a:pt x="18" y="73"/>
                  </a:lnTo>
                  <a:lnTo>
                    <a:pt x="24" y="77"/>
                  </a:lnTo>
                  <a:lnTo>
                    <a:pt x="32" y="79"/>
                  </a:lnTo>
                  <a:lnTo>
                    <a:pt x="41" y="79"/>
                  </a:lnTo>
                  <a:lnTo>
                    <a:pt x="41" y="7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262626"/>
                </a:solidFill>
                <a:effectLst/>
                <a:uLnTx/>
                <a:uFillTx/>
                <a:latin typeface="Segoe UI"/>
                <a:ea typeface="+mn-ea"/>
                <a:cs typeface="+mn-cs"/>
              </a:endParaRPr>
            </a:p>
          </p:txBody>
        </p:sp>
        <p:sp>
          <p:nvSpPr>
            <p:cNvPr id="33" name="Freeform 136">
              <a:extLst>
                <a:ext uri="{FF2B5EF4-FFF2-40B4-BE49-F238E27FC236}">
                  <a16:creationId xmlns:a16="http://schemas.microsoft.com/office/drawing/2014/main" id="{FCDE5EBF-945A-EAD7-55EB-53C2D2420081}"/>
                </a:ext>
              </a:extLst>
            </p:cNvPr>
            <p:cNvSpPr>
              <a:spLocks/>
            </p:cNvSpPr>
            <p:nvPr/>
          </p:nvSpPr>
          <p:spPr bwMode="auto">
            <a:xfrm>
              <a:off x="3333751" y="2650173"/>
              <a:ext cx="63500" cy="61913"/>
            </a:xfrm>
            <a:custGeom>
              <a:avLst/>
              <a:gdLst>
                <a:gd name="T0" fmla="*/ 41 w 80"/>
                <a:gd name="T1" fmla="*/ 0 h 79"/>
                <a:gd name="T2" fmla="*/ 41 w 80"/>
                <a:gd name="T3" fmla="*/ 0 h 79"/>
                <a:gd name="T4" fmla="*/ 33 w 80"/>
                <a:gd name="T5" fmla="*/ 1 h 79"/>
                <a:gd name="T6" fmla="*/ 25 w 80"/>
                <a:gd name="T7" fmla="*/ 4 h 79"/>
                <a:gd name="T8" fmla="*/ 18 w 80"/>
                <a:gd name="T9" fmla="*/ 7 h 79"/>
                <a:gd name="T10" fmla="*/ 13 w 80"/>
                <a:gd name="T11" fmla="*/ 12 h 79"/>
                <a:gd name="T12" fmla="*/ 7 w 80"/>
                <a:gd name="T13" fmla="*/ 18 h 79"/>
                <a:gd name="T14" fmla="*/ 4 w 80"/>
                <a:gd name="T15" fmla="*/ 24 h 79"/>
                <a:gd name="T16" fmla="*/ 2 w 80"/>
                <a:gd name="T17" fmla="*/ 32 h 79"/>
                <a:gd name="T18" fmla="*/ 0 w 80"/>
                <a:gd name="T19" fmla="*/ 40 h 79"/>
                <a:gd name="T20" fmla="*/ 0 w 80"/>
                <a:gd name="T21" fmla="*/ 40 h 79"/>
                <a:gd name="T22" fmla="*/ 2 w 80"/>
                <a:gd name="T23" fmla="*/ 48 h 79"/>
                <a:gd name="T24" fmla="*/ 4 w 80"/>
                <a:gd name="T25" fmla="*/ 55 h 79"/>
                <a:gd name="T26" fmla="*/ 7 w 80"/>
                <a:gd name="T27" fmla="*/ 62 h 79"/>
                <a:gd name="T28" fmla="*/ 13 w 80"/>
                <a:gd name="T29" fmla="*/ 69 h 79"/>
                <a:gd name="T30" fmla="*/ 18 w 80"/>
                <a:gd name="T31" fmla="*/ 73 h 79"/>
                <a:gd name="T32" fmla="*/ 25 w 80"/>
                <a:gd name="T33" fmla="*/ 77 h 79"/>
                <a:gd name="T34" fmla="*/ 33 w 80"/>
                <a:gd name="T35" fmla="*/ 79 h 79"/>
                <a:gd name="T36" fmla="*/ 41 w 80"/>
                <a:gd name="T37" fmla="*/ 79 h 79"/>
                <a:gd name="T38" fmla="*/ 41 w 80"/>
                <a:gd name="T39" fmla="*/ 79 h 79"/>
                <a:gd name="T40" fmla="*/ 49 w 80"/>
                <a:gd name="T41" fmla="*/ 79 h 79"/>
                <a:gd name="T42" fmla="*/ 56 w 80"/>
                <a:gd name="T43" fmla="*/ 77 h 79"/>
                <a:gd name="T44" fmla="*/ 62 w 80"/>
                <a:gd name="T45" fmla="*/ 73 h 79"/>
                <a:gd name="T46" fmla="*/ 69 w 80"/>
                <a:gd name="T47" fmla="*/ 69 h 79"/>
                <a:gd name="T48" fmla="*/ 73 w 80"/>
                <a:gd name="T49" fmla="*/ 62 h 79"/>
                <a:gd name="T50" fmla="*/ 77 w 80"/>
                <a:gd name="T51" fmla="*/ 55 h 79"/>
                <a:gd name="T52" fmla="*/ 80 w 80"/>
                <a:gd name="T53" fmla="*/ 48 h 79"/>
                <a:gd name="T54" fmla="*/ 80 w 80"/>
                <a:gd name="T55" fmla="*/ 40 h 79"/>
                <a:gd name="T56" fmla="*/ 80 w 80"/>
                <a:gd name="T57" fmla="*/ 40 h 79"/>
                <a:gd name="T58" fmla="*/ 80 w 80"/>
                <a:gd name="T59" fmla="*/ 32 h 79"/>
                <a:gd name="T60" fmla="*/ 77 w 80"/>
                <a:gd name="T61" fmla="*/ 24 h 79"/>
                <a:gd name="T62" fmla="*/ 73 w 80"/>
                <a:gd name="T63" fmla="*/ 18 h 79"/>
                <a:gd name="T64" fmla="*/ 69 w 80"/>
                <a:gd name="T65" fmla="*/ 12 h 79"/>
                <a:gd name="T66" fmla="*/ 62 w 80"/>
                <a:gd name="T67" fmla="*/ 7 h 79"/>
                <a:gd name="T68" fmla="*/ 56 w 80"/>
                <a:gd name="T69" fmla="*/ 4 h 79"/>
                <a:gd name="T70" fmla="*/ 49 w 80"/>
                <a:gd name="T71" fmla="*/ 1 h 79"/>
                <a:gd name="T72" fmla="*/ 41 w 80"/>
                <a:gd name="T73" fmla="*/ 0 h 79"/>
                <a:gd name="T74" fmla="*/ 41 w 80"/>
                <a:gd name="T75" fmla="*/ 0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80" h="79">
                  <a:moveTo>
                    <a:pt x="41" y="0"/>
                  </a:moveTo>
                  <a:lnTo>
                    <a:pt x="41" y="0"/>
                  </a:lnTo>
                  <a:lnTo>
                    <a:pt x="33" y="1"/>
                  </a:lnTo>
                  <a:lnTo>
                    <a:pt x="25" y="4"/>
                  </a:lnTo>
                  <a:lnTo>
                    <a:pt x="18" y="7"/>
                  </a:lnTo>
                  <a:lnTo>
                    <a:pt x="13" y="12"/>
                  </a:lnTo>
                  <a:lnTo>
                    <a:pt x="7" y="18"/>
                  </a:lnTo>
                  <a:lnTo>
                    <a:pt x="4" y="24"/>
                  </a:lnTo>
                  <a:lnTo>
                    <a:pt x="2" y="32"/>
                  </a:lnTo>
                  <a:lnTo>
                    <a:pt x="0" y="40"/>
                  </a:lnTo>
                  <a:lnTo>
                    <a:pt x="0" y="40"/>
                  </a:lnTo>
                  <a:lnTo>
                    <a:pt x="2" y="48"/>
                  </a:lnTo>
                  <a:lnTo>
                    <a:pt x="4" y="55"/>
                  </a:lnTo>
                  <a:lnTo>
                    <a:pt x="7" y="62"/>
                  </a:lnTo>
                  <a:lnTo>
                    <a:pt x="13" y="69"/>
                  </a:lnTo>
                  <a:lnTo>
                    <a:pt x="18" y="73"/>
                  </a:lnTo>
                  <a:lnTo>
                    <a:pt x="25" y="77"/>
                  </a:lnTo>
                  <a:lnTo>
                    <a:pt x="33" y="79"/>
                  </a:lnTo>
                  <a:lnTo>
                    <a:pt x="41" y="79"/>
                  </a:lnTo>
                  <a:lnTo>
                    <a:pt x="41" y="79"/>
                  </a:lnTo>
                  <a:lnTo>
                    <a:pt x="49" y="79"/>
                  </a:lnTo>
                  <a:lnTo>
                    <a:pt x="56" y="77"/>
                  </a:lnTo>
                  <a:lnTo>
                    <a:pt x="62" y="73"/>
                  </a:lnTo>
                  <a:lnTo>
                    <a:pt x="69" y="69"/>
                  </a:lnTo>
                  <a:lnTo>
                    <a:pt x="73" y="62"/>
                  </a:lnTo>
                  <a:lnTo>
                    <a:pt x="77" y="55"/>
                  </a:lnTo>
                  <a:lnTo>
                    <a:pt x="80" y="48"/>
                  </a:lnTo>
                  <a:lnTo>
                    <a:pt x="80" y="40"/>
                  </a:lnTo>
                  <a:lnTo>
                    <a:pt x="80" y="40"/>
                  </a:lnTo>
                  <a:lnTo>
                    <a:pt x="80" y="32"/>
                  </a:lnTo>
                  <a:lnTo>
                    <a:pt x="77" y="24"/>
                  </a:lnTo>
                  <a:lnTo>
                    <a:pt x="73" y="18"/>
                  </a:lnTo>
                  <a:lnTo>
                    <a:pt x="69" y="12"/>
                  </a:lnTo>
                  <a:lnTo>
                    <a:pt x="62" y="7"/>
                  </a:lnTo>
                  <a:lnTo>
                    <a:pt x="56" y="4"/>
                  </a:lnTo>
                  <a:lnTo>
                    <a:pt x="49" y="1"/>
                  </a:lnTo>
                  <a:lnTo>
                    <a:pt x="41" y="0"/>
                  </a:lnTo>
                  <a:lnTo>
                    <a:pt x="41"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262626"/>
                </a:solidFill>
                <a:effectLst/>
                <a:uLnTx/>
                <a:uFillTx/>
                <a:latin typeface="Segoe UI"/>
                <a:ea typeface="+mn-ea"/>
                <a:cs typeface="+mn-cs"/>
              </a:endParaRPr>
            </a:p>
          </p:txBody>
        </p:sp>
        <p:sp>
          <p:nvSpPr>
            <p:cNvPr id="34" name="Freeform 137">
              <a:extLst>
                <a:ext uri="{FF2B5EF4-FFF2-40B4-BE49-F238E27FC236}">
                  <a16:creationId xmlns:a16="http://schemas.microsoft.com/office/drawing/2014/main" id="{09A2788A-B791-BFCC-0EAA-3F198B8223FA}"/>
                </a:ext>
              </a:extLst>
            </p:cNvPr>
            <p:cNvSpPr>
              <a:spLocks/>
            </p:cNvSpPr>
            <p:nvPr/>
          </p:nvSpPr>
          <p:spPr bwMode="auto">
            <a:xfrm>
              <a:off x="3414713" y="2632710"/>
              <a:ext cx="80963" cy="79375"/>
            </a:xfrm>
            <a:custGeom>
              <a:avLst/>
              <a:gdLst>
                <a:gd name="T0" fmla="*/ 51 w 102"/>
                <a:gd name="T1" fmla="*/ 100 h 100"/>
                <a:gd name="T2" fmla="*/ 51 w 102"/>
                <a:gd name="T3" fmla="*/ 100 h 100"/>
                <a:gd name="T4" fmla="*/ 60 w 102"/>
                <a:gd name="T5" fmla="*/ 99 h 100"/>
                <a:gd name="T6" fmla="*/ 69 w 102"/>
                <a:gd name="T7" fmla="*/ 96 h 100"/>
                <a:gd name="T8" fmla="*/ 79 w 102"/>
                <a:gd name="T9" fmla="*/ 92 h 100"/>
                <a:gd name="T10" fmla="*/ 86 w 102"/>
                <a:gd name="T11" fmla="*/ 86 h 100"/>
                <a:gd name="T12" fmla="*/ 92 w 102"/>
                <a:gd name="T13" fmla="*/ 78 h 100"/>
                <a:gd name="T14" fmla="*/ 98 w 102"/>
                <a:gd name="T15" fmla="*/ 69 h 100"/>
                <a:gd name="T16" fmla="*/ 100 w 102"/>
                <a:gd name="T17" fmla="*/ 60 h 100"/>
                <a:gd name="T18" fmla="*/ 102 w 102"/>
                <a:gd name="T19" fmla="*/ 49 h 100"/>
                <a:gd name="T20" fmla="*/ 102 w 102"/>
                <a:gd name="T21" fmla="*/ 49 h 100"/>
                <a:gd name="T22" fmla="*/ 100 w 102"/>
                <a:gd name="T23" fmla="*/ 40 h 100"/>
                <a:gd name="T24" fmla="*/ 98 w 102"/>
                <a:gd name="T25" fmla="*/ 30 h 100"/>
                <a:gd name="T26" fmla="*/ 92 w 102"/>
                <a:gd name="T27" fmla="*/ 21 h 100"/>
                <a:gd name="T28" fmla="*/ 86 w 102"/>
                <a:gd name="T29" fmla="*/ 14 h 100"/>
                <a:gd name="T30" fmla="*/ 79 w 102"/>
                <a:gd name="T31" fmla="*/ 8 h 100"/>
                <a:gd name="T32" fmla="*/ 69 w 102"/>
                <a:gd name="T33" fmla="*/ 4 h 100"/>
                <a:gd name="T34" fmla="*/ 60 w 102"/>
                <a:gd name="T35" fmla="*/ 0 h 100"/>
                <a:gd name="T36" fmla="*/ 51 w 102"/>
                <a:gd name="T37" fmla="*/ 0 h 100"/>
                <a:gd name="T38" fmla="*/ 51 w 102"/>
                <a:gd name="T39" fmla="*/ 0 h 100"/>
                <a:gd name="T40" fmla="*/ 40 w 102"/>
                <a:gd name="T41" fmla="*/ 0 h 100"/>
                <a:gd name="T42" fmla="*/ 30 w 102"/>
                <a:gd name="T43" fmla="*/ 4 h 100"/>
                <a:gd name="T44" fmla="*/ 22 w 102"/>
                <a:gd name="T45" fmla="*/ 8 h 100"/>
                <a:gd name="T46" fmla="*/ 14 w 102"/>
                <a:gd name="T47" fmla="*/ 14 h 100"/>
                <a:gd name="T48" fmla="*/ 8 w 102"/>
                <a:gd name="T49" fmla="*/ 21 h 100"/>
                <a:gd name="T50" fmla="*/ 4 w 102"/>
                <a:gd name="T51" fmla="*/ 30 h 100"/>
                <a:gd name="T52" fmla="*/ 1 w 102"/>
                <a:gd name="T53" fmla="*/ 40 h 100"/>
                <a:gd name="T54" fmla="*/ 0 w 102"/>
                <a:gd name="T55" fmla="*/ 49 h 100"/>
                <a:gd name="T56" fmla="*/ 0 w 102"/>
                <a:gd name="T57" fmla="*/ 49 h 100"/>
                <a:gd name="T58" fmla="*/ 1 w 102"/>
                <a:gd name="T59" fmla="*/ 60 h 100"/>
                <a:gd name="T60" fmla="*/ 4 w 102"/>
                <a:gd name="T61" fmla="*/ 69 h 100"/>
                <a:gd name="T62" fmla="*/ 8 w 102"/>
                <a:gd name="T63" fmla="*/ 78 h 100"/>
                <a:gd name="T64" fmla="*/ 14 w 102"/>
                <a:gd name="T65" fmla="*/ 86 h 100"/>
                <a:gd name="T66" fmla="*/ 22 w 102"/>
                <a:gd name="T67" fmla="*/ 92 h 100"/>
                <a:gd name="T68" fmla="*/ 30 w 102"/>
                <a:gd name="T69" fmla="*/ 96 h 100"/>
                <a:gd name="T70" fmla="*/ 40 w 102"/>
                <a:gd name="T71" fmla="*/ 99 h 100"/>
                <a:gd name="T72" fmla="*/ 51 w 102"/>
                <a:gd name="T73" fmla="*/ 100 h 100"/>
                <a:gd name="T74" fmla="*/ 51 w 102"/>
                <a:gd name="T7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02" h="100">
                  <a:moveTo>
                    <a:pt x="51" y="100"/>
                  </a:moveTo>
                  <a:lnTo>
                    <a:pt x="51" y="100"/>
                  </a:lnTo>
                  <a:lnTo>
                    <a:pt x="60" y="99"/>
                  </a:lnTo>
                  <a:lnTo>
                    <a:pt x="69" y="96"/>
                  </a:lnTo>
                  <a:lnTo>
                    <a:pt x="79" y="92"/>
                  </a:lnTo>
                  <a:lnTo>
                    <a:pt x="86" y="86"/>
                  </a:lnTo>
                  <a:lnTo>
                    <a:pt x="92" y="78"/>
                  </a:lnTo>
                  <a:lnTo>
                    <a:pt x="98" y="69"/>
                  </a:lnTo>
                  <a:lnTo>
                    <a:pt x="100" y="60"/>
                  </a:lnTo>
                  <a:lnTo>
                    <a:pt x="102" y="49"/>
                  </a:lnTo>
                  <a:lnTo>
                    <a:pt x="102" y="49"/>
                  </a:lnTo>
                  <a:lnTo>
                    <a:pt x="100" y="40"/>
                  </a:lnTo>
                  <a:lnTo>
                    <a:pt x="98" y="30"/>
                  </a:lnTo>
                  <a:lnTo>
                    <a:pt x="92" y="21"/>
                  </a:lnTo>
                  <a:lnTo>
                    <a:pt x="86" y="14"/>
                  </a:lnTo>
                  <a:lnTo>
                    <a:pt x="79" y="8"/>
                  </a:lnTo>
                  <a:lnTo>
                    <a:pt x="69" y="4"/>
                  </a:lnTo>
                  <a:lnTo>
                    <a:pt x="60" y="0"/>
                  </a:lnTo>
                  <a:lnTo>
                    <a:pt x="51" y="0"/>
                  </a:lnTo>
                  <a:lnTo>
                    <a:pt x="51" y="0"/>
                  </a:lnTo>
                  <a:lnTo>
                    <a:pt x="40" y="0"/>
                  </a:lnTo>
                  <a:lnTo>
                    <a:pt x="30" y="4"/>
                  </a:lnTo>
                  <a:lnTo>
                    <a:pt x="22" y="8"/>
                  </a:lnTo>
                  <a:lnTo>
                    <a:pt x="14" y="14"/>
                  </a:lnTo>
                  <a:lnTo>
                    <a:pt x="8" y="21"/>
                  </a:lnTo>
                  <a:lnTo>
                    <a:pt x="4" y="30"/>
                  </a:lnTo>
                  <a:lnTo>
                    <a:pt x="1" y="40"/>
                  </a:lnTo>
                  <a:lnTo>
                    <a:pt x="0" y="49"/>
                  </a:lnTo>
                  <a:lnTo>
                    <a:pt x="0" y="49"/>
                  </a:lnTo>
                  <a:lnTo>
                    <a:pt x="1" y="60"/>
                  </a:lnTo>
                  <a:lnTo>
                    <a:pt x="4" y="69"/>
                  </a:lnTo>
                  <a:lnTo>
                    <a:pt x="8" y="78"/>
                  </a:lnTo>
                  <a:lnTo>
                    <a:pt x="14" y="86"/>
                  </a:lnTo>
                  <a:lnTo>
                    <a:pt x="22" y="92"/>
                  </a:lnTo>
                  <a:lnTo>
                    <a:pt x="30" y="96"/>
                  </a:lnTo>
                  <a:lnTo>
                    <a:pt x="40" y="99"/>
                  </a:lnTo>
                  <a:lnTo>
                    <a:pt x="51" y="100"/>
                  </a:lnTo>
                  <a:lnTo>
                    <a:pt x="51" y="1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262626"/>
                </a:solidFill>
                <a:effectLst/>
                <a:uLnTx/>
                <a:uFillTx/>
                <a:latin typeface="Segoe UI"/>
                <a:ea typeface="+mn-ea"/>
                <a:cs typeface="+mn-cs"/>
              </a:endParaRPr>
            </a:p>
          </p:txBody>
        </p:sp>
      </p:grpSp>
      <p:grpSp>
        <p:nvGrpSpPr>
          <p:cNvPr id="35" name="Group 34">
            <a:extLst>
              <a:ext uri="{FF2B5EF4-FFF2-40B4-BE49-F238E27FC236}">
                <a16:creationId xmlns:a16="http://schemas.microsoft.com/office/drawing/2014/main" id="{6F042AAD-5BD1-A08C-22C5-D1772C628165}"/>
              </a:ext>
            </a:extLst>
          </p:cNvPr>
          <p:cNvGrpSpPr>
            <a:grpSpLocks noChangeAspect="1"/>
          </p:cNvGrpSpPr>
          <p:nvPr/>
        </p:nvGrpSpPr>
        <p:grpSpPr>
          <a:xfrm>
            <a:off x="842311" y="4988779"/>
            <a:ext cx="591603" cy="712514"/>
            <a:chOff x="2468563" y="947738"/>
            <a:chExt cx="217488" cy="261938"/>
          </a:xfrm>
        </p:grpSpPr>
        <p:sp>
          <p:nvSpPr>
            <p:cNvPr id="36" name="Freeform 85">
              <a:extLst>
                <a:ext uri="{FF2B5EF4-FFF2-40B4-BE49-F238E27FC236}">
                  <a16:creationId xmlns:a16="http://schemas.microsoft.com/office/drawing/2014/main" id="{E620735F-4BF4-ADC7-6CCC-22BB69624A89}"/>
                </a:ext>
              </a:extLst>
            </p:cNvPr>
            <p:cNvSpPr>
              <a:spLocks/>
            </p:cNvSpPr>
            <p:nvPr/>
          </p:nvSpPr>
          <p:spPr bwMode="auto">
            <a:xfrm>
              <a:off x="2468563" y="1131888"/>
              <a:ext cx="217488" cy="77788"/>
            </a:xfrm>
            <a:custGeom>
              <a:avLst/>
              <a:gdLst>
                <a:gd name="T0" fmla="*/ 185 w 272"/>
                <a:gd name="T1" fmla="*/ 17 h 98"/>
                <a:gd name="T2" fmla="*/ 202 w 272"/>
                <a:gd name="T3" fmla="*/ 20 h 98"/>
                <a:gd name="T4" fmla="*/ 228 w 272"/>
                <a:gd name="T5" fmla="*/ 27 h 98"/>
                <a:gd name="T6" fmla="*/ 244 w 272"/>
                <a:gd name="T7" fmla="*/ 35 h 98"/>
                <a:gd name="T8" fmla="*/ 252 w 272"/>
                <a:gd name="T9" fmla="*/ 43 h 98"/>
                <a:gd name="T10" fmla="*/ 253 w 272"/>
                <a:gd name="T11" fmla="*/ 47 h 98"/>
                <a:gd name="T12" fmla="*/ 252 w 272"/>
                <a:gd name="T13" fmla="*/ 52 h 98"/>
                <a:gd name="T14" fmla="*/ 236 w 272"/>
                <a:gd name="T15" fmla="*/ 63 h 98"/>
                <a:gd name="T16" fmla="*/ 205 w 272"/>
                <a:gd name="T17" fmla="*/ 72 h 98"/>
                <a:gd name="T18" fmla="*/ 162 w 272"/>
                <a:gd name="T19" fmla="*/ 79 h 98"/>
                <a:gd name="T20" fmla="*/ 137 w 272"/>
                <a:gd name="T21" fmla="*/ 79 h 98"/>
                <a:gd name="T22" fmla="*/ 88 w 272"/>
                <a:gd name="T23" fmla="*/ 76 h 98"/>
                <a:gd name="T24" fmla="*/ 51 w 272"/>
                <a:gd name="T25" fmla="*/ 68 h 98"/>
                <a:gd name="T26" fmla="*/ 28 w 272"/>
                <a:gd name="T27" fmla="*/ 57 h 98"/>
                <a:gd name="T28" fmla="*/ 20 w 272"/>
                <a:gd name="T29" fmla="*/ 49 h 98"/>
                <a:gd name="T30" fmla="*/ 18 w 272"/>
                <a:gd name="T31" fmla="*/ 47 h 98"/>
                <a:gd name="T32" fmla="*/ 22 w 272"/>
                <a:gd name="T33" fmla="*/ 40 h 98"/>
                <a:gd name="T34" fmla="*/ 36 w 272"/>
                <a:gd name="T35" fmla="*/ 31 h 98"/>
                <a:gd name="T36" fmla="*/ 56 w 272"/>
                <a:gd name="T37" fmla="*/ 24 h 98"/>
                <a:gd name="T38" fmla="*/ 87 w 272"/>
                <a:gd name="T39" fmla="*/ 17 h 98"/>
                <a:gd name="T40" fmla="*/ 73 w 272"/>
                <a:gd name="T41" fmla="*/ 0 h 98"/>
                <a:gd name="T42" fmla="*/ 40 w 272"/>
                <a:gd name="T43" fmla="*/ 9 h 98"/>
                <a:gd name="T44" fmla="*/ 17 w 272"/>
                <a:gd name="T45" fmla="*/ 20 h 98"/>
                <a:gd name="T46" fmla="*/ 5 w 272"/>
                <a:gd name="T47" fmla="*/ 31 h 98"/>
                <a:gd name="T48" fmla="*/ 1 w 272"/>
                <a:gd name="T49" fmla="*/ 41 h 98"/>
                <a:gd name="T50" fmla="*/ 0 w 272"/>
                <a:gd name="T51" fmla="*/ 47 h 98"/>
                <a:gd name="T52" fmla="*/ 4 w 272"/>
                <a:gd name="T53" fmla="*/ 59 h 98"/>
                <a:gd name="T54" fmla="*/ 12 w 272"/>
                <a:gd name="T55" fmla="*/ 68 h 98"/>
                <a:gd name="T56" fmla="*/ 25 w 272"/>
                <a:gd name="T57" fmla="*/ 78 h 98"/>
                <a:gd name="T58" fmla="*/ 64 w 272"/>
                <a:gd name="T59" fmla="*/ 91 h 98"/>
                <a:gd name="T60" fmla="*/ 111 w 272"/>
                <a:gd name="T61" fmla="*/ 98 h 98"/>
                <a:gd name="T62" fmla="*/ 137 w 272"/>
                <a:gd name="T63" fmla="*/ 98 h 98"/>
                <a:gd name="T64" fmla="*/ 186 w 272"/>
                <a:gd name="T65" fmla="*/ 95 h 98"/>
                <a:gd name="T66" fmla="*/ 229 w 272"/>
                <a:gd name="T67" fmla="*/ 84 h 98"/>
                <a:gd name="T68" fmla="*/ 255 w 272"/>
                <a:gd name="T69" fmla="*/ 74 h 98"/>
                <a:gd name="T70" fmla="*/ 265 w 272"/>
                <a:gd name="T71" fmla="*/ 64 h 98"/>
                <a:gd name="T72" fmla="*/ 271 w 272"/>
                <a:gd name="T73" fmla="*/ 52 h 98"/>
                <a:gd name="T74" fmla="*/ 272 w 272"/>
                <a:gd name="T75" fmla="*/ 47 h 98"/>
                <a:gd name="T76" fmla="*/ 269 w 272"/>
                <a:gd name="T77" fmla="*/ 36 h 98"/>
                <a:gd name="T78" fmla="*/ 264 w 272"/>
                <a:gd name="T79" fmla="*/ 27 h 98"/>
                <a:gd name="T80" fmla="*/ 244 w 272"/>
                <a:gd name="T81" fmla="*/ 13 h 98"/>
                <a:gd name="T82" fmla="*/ 220 w 272"/>
                <a:gd name="T83" fmla="*/ 5 h 98"/>
                <a:gd name="T84" fmla="*/ 197 w 272"/>
                <a:gd name="T85" fmla="*/ 0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72" h="98">
                  <a:moveTo>
                    <a:pt x="197" y="0"/>
                  </a:moveTo>
                  <a:lnTo>
                    <a:pt x="185" y="17"/>
                  </a:lnTo>
                  <a:lnTo>
                    <a:pt x="185" y="17"/>
                  </a:lnTo>
                  <a:lnTo>
                    <a:pt x="202" y="20"/>
                  </a:lnTo>
                  <a:lnTo>
                    <a:pt x="216" y="24"/>
                  </a:lnTo>
                  <a:lnTo>
                    <a:pt x="228" y="27"/>
                  </a:lnTo>
                  <a:lnTo>
                    <a:pt x="237" y="31"/>
                  </a:lnTo>
                  <a:lnTo>
                    <a:pt x="244" y="35"/>
                  </a:lnTo>
                  <a:lnTo>
                    <a:pt x="249" y="40"/>
                  </a:lnTo>
                  <a:lnTo>
                    <a:pt x="252" y="43"/>
                  </a:lnTo>
                  <a:lnTo>
                    <a:pt x="253" y="47"/>
                  </a:lnTo>
                  <a:lnTo>
                    <a:pt x="253" y="47"/>
                  </a:lnTo>
                  <a:lnTo>
                    <a:pt x="253" y="49"/>
                  </a:lnTo>
                  <a:lnTo>
                    <a:pt x="252" y="52"/>
                  </a:lnTo>
                  <a:lnTo>
                    <a:pt x="245" y="57"/>
                  </a:lnTo>
                  <a:lnTo>
                    <a:pt x="236" y="63"/>
                  </a:lnTo>
                  <a:lnTo>
                    <a:pt x="221" y="68"/>
                  </a:lnTo>
                  <a:lnTo>
                    <a:pt x="205" y="72"/>
                  </a:lnTo>
                  <a:lnTo>
                    <a:pt x="185" y="76"/>
                  </a:lnTo>
                  <a:lnTo>
                    <a:pt x="162" y="79"/>
                  </a:lnTo>
                  <a:lnTo>
                    <a:pt x="137" y="79"/>
                  </a:lnTo>
                  <a:lnTo>
                    <a:pt x="137" y="79"/>
                  </a:lnTo>
                  <a:lnTo>
                    <a:pt x="111" y="79"/>
                  </a:lnTo>
                  <a:lnTo>
                    <a:pt x="88" y="76"/>
                  </a:lnTo>
                  <a:lnTo>
                    <a:pt x="68" y="72"/>
                  </a:lnTo>
                  <a:lnTo>
                    <a:pt x="51" y="68"/>
                  </a:lnTo>
                  <a:lnTo>
                    <a:pt x="37" y="63"/>
                  </a:lnTo>
                  <a:lnTo>
                    <a:pt x="28" y="57"/>
                  </a:lnTo>
                  <a:lnTo>
                    <a:pt x="21" y="52"/>
                  </a:lnTo>
                  <a:lnTo>
                    <a:pt x="20" y="49"/>
                  </a:lnTo>
                  <a:lnTo>
                    <a:pt x="18" y="47"/>
                  </a:lnTo>
                  <a:lnTo>
                    <a:pt x="18" y="47"/>
                  </a:lnTo>
                  <a:lnTo>
                    <a:pt x="20" y="43"/>
                  </a:lnTo>
                  <a:lnTo>
                    <a:pt x="22" y="40"/>
                  </a:lnTo>
                  <a:lnTo>
                    <a:pt x="28" y="36"/>
                  </a:lnTo>
                  <a:lnTo>
                    <a:pt x="36" y="31"/>
                  </a:lnTo>
                  <a:lnTo>
                    <a:pt x="45" y="27"/>
                  </a:lnTo>
                  <a:lnTo>
                    <a:pt x="56" y="24"/>
                  </a:lnTo>
                  <a:lnTo>
                    <a:pt x="71" y="20"/>
                  </a:lnTo>
                  <a:lnTo>
                    <a:pt x="87" y="17"/>
                  </a:lnTo>
                  <a:lnTo>
                    <a:pt x="73" y="0"/>
                  </a:lnTo>
                  <a:lnTo>
                    <a:pt x="73" y="0"/>
                  </a:lnTo>
                  <a:lnTo>
                    <a:pt x="53" y="5"/>
                  </a:lnTo>
                  <a:lnTo>
                    <a:pt x="40" y="9"/>
                  </a:lnTo>
                  <a:lnTo>
                    <a:pt x="28" y="13"/>
                  </a:lnTo>
                  <a:lnTo>
                    <a:pt x="17" y="20"/>
                  </a:lnTo>
                  <a:lnTo>
                    <a:pt x="9" y="27"/>
                  </a:lnTo>
                  <a:lnTo>
                    <a:pt x="5" y="31"/>
                  </a:lnTo>
                  <a:lnTo>
                    <a:pt x="2" y="36"/>
                  </a:lnTo>
                  <a:lnTo>
                    <a:pt x="1" y="41"/>
                  </a:lnTo>
                  <a:lnTo>
                    <a:pt x="0" y="47"/>
                  </a:lnTo>
                  <a:lnTo>
                    <a:pt x="0" y="47"/>
                  </a:lnTo>
                  <a:lnTo>
                    <a:pt x="1" y="52"/>
                  </a:lnTo>
                  <a:lnTo>
                    <a:pt x="4" y="59"/>
                  </a:lnTo>
                  <a:lnTo>
                    <a:pt x="8" y="64"/>
                  </a:lnTo>
                  <a:lnTo>
                    <a:pt x="12" y="68"/>
                  </a:lnTo>
                  <a:lnTo>
                    <a:pt x="18" y="74"/>
                  </a:lnTo>
                  <a:lnTo>
                    <a:pt x="25" y="78"/>
                  </a:lnTo>
                  <a:lnTo>
                    <a:pt x="43" y="84"/>
                  </a:lnTo>
                  <a:lnTo>
                    <a:pt x="64" y="91"/>
                  </a:lnTo>
                  <a:lnTo>
                    <a:pt x="87" y="95"/>
                  </a:lnTo>
                  <a:lnTo>
                    <a:pt x="111" y="98"/>
                  </a:lnTo>
                  <a:lnTo>
                    <a:pt x="137" y="98"/>
                  </a:lnTo>
                  <a:lnTo>
                    <a:pt x="137" y="98"/>
                  </a:lnTo>
                  <a:lnTo>
                    <a:pt x="162" y="98"/>
                  </a:lnTo>
                  <a:lnTo>
                    <a:pt x="186" y="95"/>
                  </a:lnTo>
                  <a:lnTo>
                    <a:pt x="209" y="91"/>
                  </a:lnTo>
                  <a:lnTo>
                    <a:pt x="229" y="84"/>
                  </a:lnTo>
                  <a:lnTo>
                    <a:pt x="247" y="78"/>
                  </a:lnTo>
                  <a:lnTo>
                    <a:pt x="255" y="74"/>
                  </a:lnTo>
                  <a:lnTo>
                    <a:pt x="260" y="68"/>
                  </a:lnTo>
                  <a:lnTo>
                    <a:pt x="265" y="64"/>
                  </a:lnTo>
                  <a:lnTo>
                    <a:pt x="269" y="59"/>
                  </a:lnTo>
                  <a:lnTo>
                    <a:pt x="271" y="52"/>
                  </a:lnTo>
                  <a:lnTo>
                    <a:pt x="272" y="47"/>
                  </a:lnTo>
                  <a:lnTo>
                    <a:pt x="272" y="47"/>
                  </a:lnTo>
                  <a:lnTo>
                    <a:pt x="272" y="41"/>
                  </a:lnTo>
                  <a:lnTo>
                    <a:pt x="269" y="36"/>
                  </a:lnTo>
                  <a:lnTo>
                    <a:pt x="267" y="31"/>
                  </a:lnTo>
                  <a:lnTo>
                    <a:pt x="264" y="27"/>
                  </a:lnTo>
                  <a:lnTo>
                    <a:pt x="255" y="20"/>
                  </a:lnTo>
                  <a:lnTo>
                    <a:pt x="244" y="13"/>
                  </a:lnTo>
                  <a:lnTo>
                    <a:pt x="232" y="8"/>
                  </a:lnTo>
                  <a:lnTo>
                    <a:pt x="220" y="5"/>
                  </a:lnTo>
                  <a:lnTo>
                    <a:pt x="197" y="0"/>
                  </a:lnTo>
                  <a:lnTo>
                    <a:pt x="197"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262626"/>
                </a:solidFill>
                <a:effectLst/>
                <a:uLnTx/>
                <a:uFillTx/>
                <a:latin typeface="Segoe UI"/>
                <a:ea typeface="+mn-ea"/>
                <a:cs typeface="+mn-cs"/>
              </a:endParaRPr>
            </a:p>
          </p:txBody>
        </p:sp>
        <p:sp>
          <p:nvSpPr>
            <p:cNvPr id="37" name="Freeform 86">
              <a:extLst>
                <a:ext uri="{FF2B5EF4-FFF2-40B4-BE49-F238E27FC236}">
                  <a16:creationId xmlns:a16="http://schemas.microsoft.com/office/drawing/2014/main" id="{DAB4BE78-6AF4-A505-66D6-B6E34A5DCBEF}"/>
                </a:ext>
              </a:extLst>
            </p:cNvPr>
            <p:cNvSpPr>
              <a:spLocks noEditPoints="1"/>
            </p:cNvSpPr>
            <p:nvPr/>
          </p:nvSpPr>
          <p:spPr bwMode="auto">
            <a:xfrm>
              <a:off x="2489201" y="947738"/>
              <a:ext cx="176213" cy="225425"/>
            </a:xfrm>
            <a:custGeom>
              <a:avLst/>
              <a:gdLst>
                <a:gd name="T0" fmla="*/ 112 w 222"/>
                <a:gd name="T1" fmla="*/ 285 h 285"/>
                <a:gd name="T2" fmla="*/ 116 w 222"/>
                <a:gd name="T3" fmla="*/ 283 h 285"/>
                <a:gd name="T4" fmla="*/ 133 w 222"/>
                <a:gd name="T5" fmla="*/ 263 h 285"/>
                <a:gd name="T6" fmla="*/ 171 w 222"/>
                <a:gd name="T7" fmla="*/ 218 h 285"/>
                <a:gd name="T8" fmla="*/ 197 w 222"/>
                <a:gd name="T9" fmla="*/ 175 h 285"/>
                <a:gd name="T10" fmla="*/ 212 w 222"/>
                <a:gd name="T11" fmla="*/ 146 h 285"/>
                <a:gd name="T12" fmla="*/ 220 w 222"/>
                <a:gd name="T13" fmla="*/ 120 h 285"/>
                <a:gd name="T14" fmla="*/ 222 w 222"/>
                <a:gd name="T15" fmla="*/ 106 h 285"/>
                <a:gd name="T16" fmla="*/ 219 w 222"/>
                <a:gd name="T17" fmla="*/ 83 h 285"/>
                <a:gd name="T18" fmla="*/ 212 w 222"/>
                <a:gd name="T19" fmla="*/ 62 h 285"/>
                <a:gd name="T20" fmla="*/ 201 w 222"/>
                <a:gd name="T21" fmla="*/ 44 h 285"/>
                <a:gd name="T22" fmla="*/ 187 w 222"/>
                <a:gd name="T23" fmla="*/ 28 h 285"/>
                <a:gd name="T24" fmla="*/ 171 w 222"/>
                <a:gd name="T25" fmla="*/ 16 h 285"/>
                <a:gd name="T26" fmla="*/ 152 w 222"/>
                <a:gd name="T27" fmla="*/ 8 h 285"/>
                <a:gd name="T28" fmla="*/ 132 w 222"/>
                <a:gd name="T29" fmla="*/ 3 h 285"/>
                <a:gd name="T30" fmla="*/ 112 w 222"/>
                <a:gd name="T31" fmla="*/ 0 h 285"/>
                <a:gd name="T32" fmla="*/ 101 w 222"/>
                <a:gd name="T33" fmla="*/ 1 h 285"/>
                <a:gd name="T34" fmla="*/ 81 w 222"/>
                <a:gd name="T35" fmla="*/ 4 h 285"/>
                <a:gd name="T36" fmla="*/ 62 w 222"/>
                <a:gd name="T37" fmla="*/ 12 h 285"/>
                <a:gd name="T38" fmla="*/ 43 w 222"/>
                <a:gd name="T39" fmla="*/ 23 h 285"/>
                <a:gd name="T40" fmla="*/ 28 w 222"/>
                <a:gd name="T41" fmla="*/ 36 h 285"/>
                <a:gd name="T42" fmla="*/ 15 w 222"/>
                <a:gd name="T43" fmla="*/ 52 h 285"/>
                <a:gd name="T44" fmla="*/ 5 w 222"/>
                <a:gd name="T45" fmla="*/ 73 h 285"/>
                <a:gd name="T46" fmla="*/ 1 w 222"/>
                <a:gd name="T47" fmla="*/ 94 h 285"/>
                <a:gd name="T48" fmla="*/ 0 w 222"/>
                <a:gd name="T49" fmla="*/ 106 h 285"/>
                <a:gd name="T50" fmla="*/ 5 w 222"/>
                <a:gd name="T51" fmla="*/ 133 h 285"/>
                <a:gd name="T52" fmla="*/ 16 w 222"/>
                <a:gd name="T53" fmla="*/ 161 h 285"/>
                <a:gd name="T54" fmla="*/ 34 w 222"/>
                <a:gd name="T55" fmla="*/ 189 h 285"/>
                <a:gd name="T56" fmla="*/ 71 w 222"/>
                <a:gd name="T57" fmla="*/ 242 h 285"/>
                <a:gd name="T58" fmla="*/ 107 w 222"/>
                <a:gd name="T59" fmla="*/ 283 h 285"/>
                <a:gd name="T60" fmla="*/ 109 w 222"/>
                <a:gd name="T61" fmla="*/ 285 h 285"/>
                <a:gd name="T62" fmla="*/ 112 w 222"/>
                <a:gd name="T63" fmla="*/ 285 h 285"/>
                <a:gd name="T64" fmla="*/ 74 w 222"/>
                <a:gd name="T65" fmla="*/ 112 h 285"/>
                <a:gd name="T66" fmla="*/ 77 w 222"/>
                <a:gd name="T67" fmla="*/ 97 h 285"/>
                <a:gd name="T68" fmla="*/ 85 w 222"/>
                <a:gd name="T69" fmla="*/ 86 h 285"/>
                <a:gd name="T70" fmla="*/ 97 w 222"/>
                <a:gd name="T71" fmla="*/ 78 h 285"/>
                <a:gd name="T72" fmla="*/ 112 w 222"/>
                <a:gd name="T73" fmla="*/ 74 h 285"/>
                <a:gd name="T74" fmla="*/ 118 w 222"/>
                <a:gd name="T75" fmla="*/ 75 h 285"/>
                <a:gd name="T76" fmla="*/ 132 w 222"/>
                <a:gd name="T77" fmla="*/ 81 h 285"/>
                <a:gd name="T78" fmla="*/ 142 w 222"/>
                <a:gd name="T79" fmla="*/ 91 h 285"/>
                <a:gd name="T80" fmla="*/ 148 w 222"/>
                <a:gd name="T81" fmla="*/ 103 h 285"/>
                <a:gd name="T82" fmla="*/ 148 w 222"/>
                <a:gd name="T83" fmla="*/ 112 h 285"/>
                <a:gd name="T84" fmla="*/ 145 w 222"/>
                <a:gd name="T85" fmla="*/ 126 h 285"/>
                <a:gd name="T86" fmla="*/ 137 w 222"/>
                <a:gd name="T87" fmla="*/ 137 h 285"/>
                <a:gd name="T88" fmla="*/ 125 w 222"/>
                <a:gd name="T89" fmla="*/ 145 h 285"/>
                <a:gd name="T90" fmla="*/ 112 w 222"/>
                <a:gd name="T91" fmla="*/ 149 h 285"/>
                <a:gd name="T92" fmla="*/ 103 w 222"/>
                <a:gd name="T93" fmla="*/ 148 h 285"/>
                <a:gd name="T94" fmla="*/ 90 w 222"/>
                <a:gd name="T95" fmla="*/ 142 h 285"/>
                <a:gd name="T96" fmla="*/ 81 w 222"/>
                <a:gd name="T97" fmla="*/ 132 h 285"/>
                <a:gd name="T98" fmla="*/ 75 w 222"/>
                <a:gd name="T99" fmla="*/ 120 h 285"/>
                <a:gd name="T100" fmla="*/ 74 w 222"/>
                <a:gd name="T101" fmla="*/ 112 h 2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22" h="285">
                  <a:moveTo>
                    <a:pt x="112" y="285"/>
                  </a:moveTo>
                  <a:lnTo>
                    <a:pt x="112" y="285"/>
                  </a:lnTo>
                  <a:lnTo>
                    <a:pt x="113" y="285"/>
                  </a:lnTo>
                  <a:lnTo>
                    <a:pt x="116" y="283"/>
                  </a:lnTo>
                  <a:lnTo>
                    <a:pt x="116" y="283"/>
                  </a:lnTo>
                  <a:lnTo>
                    <a:pt x="133" y="263"/>
                  </a:lnTo>
                  <a:lnTo>
                    <a:pt x="150" y="242"/>
                  </a:lnTo>
                  <a:lnTo>
                    <a:pt x="171" y="218"/>
                  </a:lnTo>
                  <a:lnTo>
                    <a:pt x="189" y="189"/>
                  </a:lnTo>
                  <a:lnTo>
                    <a:pt x="197" y="175"/>
                  </a:lnTo>
                  <a:lnTo>
                    <a:pt x="206" y="161"/>
                  </a:lnTo>
                  <a:lnTo>
                    <a:pt x="212" y="146"/>
                  </a:lnTo>
                  <a:lnTo>
                    <a:pt x="218" y="133"/>
                  </a:lnTo>
                  <a:lnTo>
                    <a:pt x="220" y="120"/>
                  </a:lnTo>
                  <a:lnTo>
                    <a:pt x="222" y="106"/>
                  </a:lnTo>
                  <a:lnTo>
                    <a:pt x="222" y="106"/>
                  </a:lnTo>
                  <a:lnTo>
                    <a:pt x="222" y="94"/>
                  </a:lnTo>
                  <a:lnTo>
                    <a:pt x="219" y="83"/>
                  </a:lnTo>
                  <a:lnTo>
                    <a:pt x="216" y="73"/>
                  </a:lnTo>
                  <a:lnTo>
                    <a:pt x="212" y="62"/>
                  </a:lnTo>
                  <a:lnTo>
                    <a:pt x="207" y="52"/>
                  </a:lnTo>
                  <a:lnTo>
                    <a:pt x="201" y="44"/>
                  </a:lnTo>
                  <a:lnTo>
                    <a:pt x="195" y="36"/>
                  </a:lnTo>
                  <a:lnTo>
                    <a:pt x="187" y="28"/>
                  </a:lnTo>
                  <a:lnTo>
                    <a:pt x="179" y="23"/>
                  </a:lnTo>
                  <a:lnTo>
                    <a:pt x="171" y="16"/>
                  </a:lnTo>
                  <a:lnTo>
                    <a:pt x="161" y="12"/>
                  </a:lnTo>
                  <a:lnTo>
                    <a:pt x="152" y="8"/>
                  </a:lnTo>
                  <a:lnTo>
                    <a:pt x="141" y="4"/>
                  </a:lnTo>
                  <a:lnTo>
                    <a:pt x="132" y="3"/>
                  </a:lnTo>
                  <a:lnTo>
                    <a:pt x="121" y="1"/>
                  </a:lnTo>
                  <a:lnTo>
                    <a:pt x="112" y="0"/>
                  </a:lnTo>
                  <a:lnTo>
                    <a:pt x="112" y="0"/>
                  </a:lnTo>
                  <a:lnTo>
                    <a:pt x="101" y="1"/>
                  </a:lnTo>
                  <a:lnTo>
                    <a:pt x="91" y="3"/>
                  </a:lnTo>
                  <a:lnTo>
                    <a:pt x="81" y="4"/>
                  </a:lnTo>
                  <a:lnTo>
                    <a:pt x="71" y="8"/>
                  </a:lnTo>
                  <a:lnTo>
                    <a:pt x="62" y="12"/>
                  </a:lnTo>
                  <a:lnTo>
                    <a:pt x="52" y="16"/>
                  </a:lnTo>
                  <a:lnTo>
                    <a:pt x="43" y="23"/>
                  </a:lnTo>
                  <a:lnTo>
                    <a:pt x="35" y="28"/>
                  </a:lnTo>
                  <a:lnTo>
                    <a:pt x="28" y="36"/>
                  </a:lnTo>
                  <a:lnTo>
                    <a:pt x="22" y="44"/>
                  </a:lnTo>
                  <a:lnTo>
                    <a:pt x="15" y="52"/>
                  </a:lnTo>
                  <a:lnTo>
                    <a:pt x="9" y="62"/>
                  </a:lnTo>
                  <a:lnTo>
                    <a:pt x="5" y="73"/>
                  </a:lnTo>
                  <a:lnTo>
                    <a:pt x="3" y="83"/>
                  </a:lnTo>
                  <a:lnTo>
                    <a:pt x="1" y="94"/>
                  </a:lnTo>
                  <a:lnTo>
                    <a:pt x="0" y="106"/>
                  </a:lnTo>
                  <a:lnTo>
                    <a:pt x="0" y="106"/>
                  </a:lnTo>
                  <a:lnTo>
                    <a:pt x="1" y="120"/>
                  </a:lnTo>
                  <a:lnTo>
                    <a:pt x="5" y="133"/>
                  </a:lnTo>
                  <a:lnTo>
                    <a:pt x="9" y="146"/>
                  </a:lnTo>
                  <a:lnTo>
                    <a:pt x="16" y="161"/>
                  </a:lnTo>
                  <a:lnTo>
                    <a:pt x="24" y="175"/>
                  </a:lnTo>
                  <a:lnTo>
                    <a:pt x="34" y="189"/>
                  </a:lnTo>
                  <a:lnTo>
                    <a:pt x="52" y="218"/>
                  </a:lnTo>
                  <a:lnTo>
                    <a:pt x="71" y="242"/>
                  </a:lnTo>
                  <a:lnTo>
                    <a:pt x="89" y="263"/>
                  </a:lnTo>
                  <a:lnTo>
                    <a:pt x="107" y="283"/>
                  </a:lnTo>
                  <a:lnTo>
                    <a:pt x="107" y="283"/>
                  </a:lnTo>
                  <a:lnTo>
                    <a:pt x="109" y="285"/>
                  </a:lnTo>
                  <a:lnTo>
                    <a:pt x="112" y="285"/>
                  </a:lnTo>
                  <a:lnTo>
                    <a:pt x="112" y="285"/>
                  </a:lnTo>
                  <a:close/>
                  <a:moveTo>
                    <a:pt x="74" y="112"/>
                  </a:moveTo>
                  <a:lnTo>
                    <a:pt x="74" y="112"/>
                  </a:lnTo>
                  <a:lnTo>
                    <a:pt x="75" y="103"/>
                  </a:lnTo>
                  <a:lnTo>
                    <a:pt x="77" y="97"/>
                  </a:lnTo>
                  <a:lnTo>
                    <a:pt x="81" y="91"/>
                  </a:lnTo>
                  <a:lnTo>
                    <a:pt x="85" y="86"/>
                  </a:lnTo>
                  <a:lnTo>
                    <a:pt x="90" y="81"/>
                  </a:lnTo>
                  <a:lnTo>
                    <a:pt x="97" y="78"/>
                  </a:lnTo>
                  <a:lnTo>
                    <a:pt x="103" y="75"/>
                  </a:lnTo>
                  <a:lnTo>
                    <a:pt x="112" y="74"/>
                  </a:lnTo>
                  <a:lnTo>
                    <a:pt x="112" y="74"/>
                  </a:lnTo>
                  <a:lnTo>
                    <a:pt x="118" y="75"/>
                  </a:lnTo>
                  <a:lnTo>
                    <a:pt x="125" y="78"/>
                  </a:lnTo>
                  <a:lnTo>
                    <a:pt x="132" y="81"/>
                  </a:lnTo>
                  <a:lnTo>
                    <a:pt x="137" y="86"/>
                  </a:lnTo>
                  <a:lnTo>
                    <a:pt x="142" y="91"/>
                  </a:lnTo>
                  <a:lnTo>
                    <a:pt x="145" y="97"/>
                  </a:lnTo>
                  <a:lnTo>
                    <a:pt x="148" y="103"/>
                  </a:lnTo>
                  <a:lnTo>
                    <a:pt x="148" y="112"/>
                  </a:lnTo>
                  <a:lnTo>
                    <a:pt x="148" y="112"/>
                  </a:lnTo>
                  <a:lnTo>
                    <a:pt x="148" y="120"/>
                  </a:lnTo>
                  <a:lnTo>
                    <a:pt x="145" y="126"/>
                  </a:lnTo>
                  <a:lnTo>
                    <a:pt x="142" y="132"/>
                  </a:lnTo>
                  <a:lnTo>
                    <a:pt x="137" y="137"/>
                  </a:lnTo>
                  <a:lnTo>
                    <a:pt x="132" y="142"/>
                  </a:lnTo>
                  <a:lnTo>
                    <a:pt x="125" y="145"/>
                  </a:lnTo>
                  <a:lnTo>
                    <a:pt x="118" y="148"/>
                  </a:lnTo>
                  <a:lnTo>
                    <a:pt x="112" y="149"/>
                  </a:lnTo>
                  <a:lnTo>
                    <a:pt x="112" y="149"/>
                  </a:lnTo>
                  <a:lnTo>
                    <a:pt x="103" y="148"/>
                  </a:lnTo>
                  <a:lnTo>
                    <a:pt x="97" y="145"/>
                  </a:lnTo>
                  <a:lnTo>
                    <a:pt x="90" y="142"/>
                  </a:lnTo>
                  <a:lnTo>
                    <a:pt x="85" y="137"/>
                  </a:lnTo>
                  <a:lnTo>
                    <a:pt x="81" y="132"/>
                  </a:lnTo>
                  <a:lnTo>
                    <a:pt x="77" y="126"/>
                  </a:lnTo>
                  <a:lnTo>
                    <a:pt x="75" y="120"/>
                  </a:lnTo>
                  <a:lnTo>
                    <a:pt x="74" y="112"/>
                  </a:lnTo>
                  <a:lnTo>
                    <a:pt x="74" y="11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262626"/>
                </a:solidFill>
                <a:effectLst/>
                <a:uLnTx/>
                <a:uFillTx/>
                <a:latin typeface="Segoe UI"/>
                <a:ea typeface="+mn-ea"/>
                <a:cs typeface="+mn-cs"/>
              </a:endParaRPr>
            </a:p>
          </p:txBody>
        </p:sp>
      </p:grpSp>
      <p:grpSp>
        <p:nvGrpSpPr>
          <p:cNvPr id="38" name="Group 37">
            <a:extLst>
              <a:ext uri="{FF2B5EF4-FFF2-40B4-BE49-F238E27FC236}">
                <a16:creationId xmlns:a16="http://schemas.microsoft.com/office/drawing/2014/main" id="{467939D5-885B-4E79-9DB7-5E8027325C6E}"/>
              </a:ext>
            </a:extLst>
          </p:cNvPr>
          <p:cNvGrpSpPr>
            <a:grpSpLocks noChangeAspect="1"/>
          </p:cNvGrpSpPr>
          <p:nvPr/>
        </p:nvGrpSpPr>
        <p:grpSpPr>
          <a:xfrm>
            <a:off x="6196483" y="5024227"/>
            <a:ext cx="721848" cy="650142"/>
            <a:chOff x="5094288" y="1795463"/>
            <a:chExt cx="239713" cy="215900"/>
          </a:xfrm>
          <a:solidFill>
            <a:srgbClr val="FFFFFF"/>
          </a:solidFill>
        </p:grpSpPr>
        <p:sp>
          <p:nvSpPr>
            <p:cNvPr id="39" name="Freeform 179">
              <a:extLst>
                <a:ext uri="{FF2B5EF4-FFF2-40B4-BE49-F238E27FC236}">
                  <a16:creationId xmlns:a16="http://schemas.microsoft.com/office/drawing/2014/main" id="{610B6830-EC77-8560-A5F6-3A9D0048E17A}"/>
                </a:ext>
              </a:extLst>
            </p:cNvPr>
            <p:cNvSpPr>
              <a:spLocks/>
            </p:cNvSpPr>
            <p:nvPr/>
          </p:nvSpPr>
          <p:spPr bwMode="auto">
            <a:xfrm>
              <a:off x="5172076" y="1911350"/>
              <a:ext cx="61913" cy="100013"/>
            </a:xfrm>
            <a:custGeom>
              <a:avLst/>
              <a:gdLst>
                <a:gd name="T0" fmla="*/ 72 w 78"/>
                <a:gd name="T1" fmla="*/ 0 h 127"/>
                <a:gd name="T2" fmla="*/ 4 w 78"/>
                <a:gd name="T3" fmla="*/ 0 h 127"/>
                <a:gd name="T4" fmla="*/ 4 w 78"/>
                <a:gd name="T5" fmla="*/ 0 h 127"/>
                <a:gd name="T6" fmla="*/ 1 w 78"/>
                <a:gd name="T7" fmla="*/ 2 h 127"/>
                <a:gd name="T8" fmla="*/ 0 w 78"/>
                <a:gd name="T9" fmla="*/ 6 h 127"/>
                <a:gd name="T10" fmla="*/ 0 w 78"/>
                <a:gd name="T11" fmla="*/ 123 h 127"/>
                <a:gd name="T12" fmla="*/ 0 w 78"/>
                <a:gd name="T13" fmla="*/ 123 h 127"/>
                <a:gd name="T14" fmla="*/ 1 w 78"/>
                <a:gd name="T15" fmla="*/ 125 h 127"/>
                <a:gd name="T16" fmla="*/ 4 w 78"/>
                <a:gd name="T17" fmla="*/ 127 h 127"/>
                <a:gd name="T18" fmla="*/ 72 w 78"/>
                <a:gd name="T19" fmla="*/ 127 h 127"/>
                <a:gd name="T20" fmla="*/ 72 w 78"/>
                <a:gd name="T21" fmla="*/ 127 h 127"/>
                <a:gd name="T22" fmla="*/ 76 w 78"/>
                <a:gd name="T23" fmla="*/ 125 h 127"/>
                <a:gd name="T24" fmla="*/ 78 w 78"/>
                <a:gd name="T25" fmla="*/ 123 h 127"/>
                <a:gd name="T26" fmla="*/ 78 w 78"/>
                <a:gd name="T27" fmla="*/ 6 h 127"/>
                <a:gd name="T28" fmla="*/ 78 w 78"/>
                <a:gd name="T29" fmla="*/ 6 h 127"/>
                <a:gd name="T30" fmla="*/ 76 w 78"/>
                <a:gd name="T31" fmla="*/ 2 h 127"/>
                <a:gd name="T32" fmla="*/ 72 w 78"/>
                <a:gd name="T33" fmla="*/ 0 h 127"/>
                <a:gd name="T34" fmla="*/ 72 w 78"/>
                <a:gd name="T35" fmla="*/ 0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8" h="127">
                  <a:moveTo>
                    <a:pt x="72" y="0"/>
                  </a:moveTo>
                  <a:lnTo>
                    <a:pt x="4" y="0"/>
                  </a:lnTo>
                  <a:lnTo>
                    <a:pt x="4" y="0"/>
                  </a:lnTo>
                  <a:lnTo>
                    <a:pt x="1" y="2"/>
                  </a:lnTo>
                  <a:lnTo>
                    <a:pt x="0" y="6"/>
                  </a:lnTo>
                  <a:lnTo>
                    <a:pt x="0" y="123"/>
                  </a:lnTo>
                  <a:lnTo>
                    <a:pt x="0" y="123"/>
                  </a:lnTo>
                  <a:lnTo>
                    <a:pt x="1" y="125"/>
                  </a:lnTo>
                  <a:lnTo>
                    <a:pt x="4" y="127"/>
                  </a:lnTo>
                  <a:lnTo>
                    <a:pt x="72" y="127"/>
                  </a:lnTo>
                  <a:lnTo>
                    <a:pt x="72" y="127"/>
                  </a:lnTo>
                  <a:lnTo>
                    <a:pt x="76" y="125"/>
                  </a:lnTo>
                  <a:lnTo>
                    <a:pt x="78" y="123"/>
                  </a:lnTo>
                  <a:lnTo>
                    <a:pt x="78" y="6"/>
                  </a:lnTo>
                  <a:lnTo>
                    <a:pt x="78" y="6"/>
                  </a:lnTo>
                  <a:lnTo>
                    <a:pt x="76" y="2"/>
                  </a:lnTo>
                  <a:lnTo>
                    <a:pt x="72" y="0"/>
                  </a:lnTo>
                  <a:lnTo>
                    <a:pt x="72"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262626"/>
                </a:solidFill>
                <a:effectLst/>
                <a:uLnTx/>
                <a:uFillTx/>
                <a:latin typeface="Segoe UI"/>
                <a:ea typeface="+mn-ea"/>
                <a:cs typeface="+mn-cs"/>
              </a:endParaRPr>
            </a:p>
          </p:txBody>
        </p:sp>
        <p:sp>
          <p:nvSpPr>
            <p:cNvPr id="40" name="Freeform 180">
              <a:extLst>
                <a:ext uri="{FF2B5EF4-FFF2-40B4-BE49-F238E27FC236}">
                  <a16:creationId xmlns:a16="http://schemas.microsoft.com/office/drawing/2014/main" id="{3EE7627D-2A45-EE0C-40FC-2C3031BFE600}"/>
                </a:ext>
              </a:extLst>
            </p:cNvPr>
            <p:cNvSpPr>
              <a:spLocks/>
            </p:cNvSpPr>
            <p:nvPr/>
          </p:nvSpPr>
          <p:spPr bwMode="auto">
            <a:xfrm>
              <a:off x="5094288" y="1957388"/>
              <a:ext cx="61913" cy="53975"/>
            </a:xfrm>
            <a:custGeom>
              <a:avLst/>
              <a:gdLst>
                <a:gd name="T0" fmla="*/ 74 w 78"/>
                <a:gd name="T1" fmla="*/ 0 h 68"/>
                <a:gd name="T2" fmla="*/ 5 w 78"/>
                <a:gd name="T3" fmla="*/ 0 h 68"/>
                <a:gd name="T4" fmla="*/ 5 w 78"/>
                <a:gd name="T5" fmla="*/ 0 h 68"/>
                <a:gd name="T6" fmla="*/ 1 w 78"/>
                <a:gd name="T7" fmla="*/ 2 h 68"/>
                <a:gd name="T8" fmla="*/ 0 w 78"/>
                <a:gd name="T9" fmla="*/ 5 h 68"/>
                <a:gd name="T10" fmla="*/ 0 w 78"/>
                <a:gd name="T11" fmla="*/ 64 h 68"/>
                <a:gd name="T12" fmla="*/ 0 w 78"/>
                <a:gd name="T13" fmla="*/ 64 h 68"/>
                <a:gd name="T14" fmla="*/ 1 w 78"/>
                <a:gd name="T15" fmla="*/ 66 h 68"/>
                <a:gd name="T16" fmla="*/ 5 w 78"/>
                <a:gd name="T17" fmla="*/ 68 h 68"/>
                <a:gd name="T18" fmla="*/ 74 w 78"/>
                <a:gd name="T19" fmla="*/ 68 h 68"/>
                <a:gd name="T20" fmla="*/ 74 w 78"/>
                <a:gd name="T21" fmla="*/ 68 h 68"/>
                <a:gd name="T22" fmla="*/ 76 w 78"/>
                <a:gd name="T23" fmla="*/ 66 h 68"/>
                <a:gd name="T24" fmla="*/ 78 w 78"/>
                <a:gd name="T25" fmla="*/ 64 h 68"/>
                <a:gd name="T26" fmla="*/ 78 w 78"/>
                <a:gd name="T27" fmla="*/ 5 h 68"/>
                <a:gd name="T28" fmla="*/ 78 w 78"/>
                <a:gd name="T29" fmla="*/ 5 h 68"/>
                <a:gd name="T30" fmla="*/ 76 w 78"/>
                <a:gd name="T31" fmla="*/ 2 h 68"/>
                <a:gd name="T32" fmla="*/ 74 w 78"/>
                <a:gd name="T33" fmla="*/ 0 h 68"/>
                <a:gd name="T34" fmla="*/ 74 w 78"/>
                <a:gd name="T35" fmla="*/ 0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8" h="68">
                  <a:moveTo>
                    <a:pt x="74" y="0"/>
                  </a:moveTo>
                  <a:lnTo>
                    <a:pt x="5" y="0"/>
                  </a:lnTo>
                  <a:lnTo>
                    <a:pt x="5" y="0"/>
                  </a:lnTo>
                  <a:lnTo>
                    <a:pt x="1" y="2"/>
                  </a:lnTo>
                  <a:lnTo>
                    <a:pt x="0" y="5"/>
                  </a:lnTo>
                  <a:lnTo>
                    <a:pt x="0" y="64"/>
                  </a:lnTo>
                  <a:lnTo>
                    <a:pt x="0" y="64"/>
                  </a:lnTo>
                  <a:lnTo>
                    <a:pt x="1" y="66"/>
                  </a:lnTo>
                  <a:lnTo>
                    <a:pt x="5" y="68"/>
                  </a:lnTo>
                  <a:lnTo>
                    <a:pt x="74" y="68"/>
                  </a:lnTo>
                  <a:lnTo>
                    <a:pt x="74" y="68"/>
                  </a:lnTo>
                  <a:lnTo>
                    <a:pt x="76" y="66"/>
                  </a:lnTo>
                  <a:lnTo>
                    <a:pt x="78" y="64"/>
                  </a:lnTo>
                  <a:lnTo>
                    <a:pt x="78" y="5"/>
                  </a:lnTo>
                  <a:lnTo>
                    <a:pt x="78" y="5"/>
                  </a:lnTo>
                  <a:lnTo>
                    <a:pt x="76" y="2"/>
                  </a:lnTo>
                  <a:lnTo>
                    <a:pt x="74" y="0"/>
                  </a:lnTo>
                  <a:lnTo>
                    <a:pt x="74"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262626"/>
                </a:solidFill>
                <a:effectLst/>
                <a:uLnTx/>
                <a:uFillTx/>
                <a:latin typeface="Segoe UI"/>
                <a:ea typeface="+mn-ea"/>
                <a:cs typeface="+mn-cs"/>
              </a:endParaRPr>
            </a:p>
          </p:txBody>
        </p:sp>
        <p:sp>
          <p:nvSpPr>
            <p:cNvPr id="41" name="Freeform 181">
              <a:extLst>
                <a:ext uri="{FF2B5EF4-FFF2-40B4-BE49-F238E27FC236}">
                  <a16:creationId xmlns:a16="http://schemas.microsoft.com/office/drawing/2014/main" id="{DF518AED-88E8-8190-A68D-97626F9903DD}"/>
                </a:ext>
              </a:extLst>
            </p:cNvPr>
            <p:cNvSpPr>
              <a:spLocks/>
            </p:cNvSpPr>
            <p:nvPr/>
          </p:nvSpPr>
          <p:spPr bwMode="auto">
            <a:xfrm>
              <a:off x="5227638" y="1795463"/>
              <a:ext cx="106363" cy="215900"/>
            </a:xfrm>
            <a:custGeom>
              <a:avLst/>
              <a:gdLst>
                <a:gd name="T0" fmla="*/ 135 w 136"/>
                <a:gd name="T1" fmla="*/ 89 h 272"/>
                <a:gd name="T2" fmla="*/ 71 w 136"/>
                <a:gd name="T3" fmla="*/ 2 h 272"/>
                <a:gd name="T4" fmla="*/ 71 w 136"/>
                <a:gd name="T5" fmla="*/ 2 h 272"/>
                <a:gd name="T6" fmla="*/ 70 w 136"/>
                <a:gd name="T7" fmla="*/ 0 h 272"/>
                <a:gd name="T8" fmla="*/ 67 w 136"/>
                <a:gd name="T9" fmla="*/ 0 h 272"/>
                <a:gd name="T10" fmla="*/ 66 w 136"/>
                <a:gd name="T11" fmla="*/ 0 h 272"/>
                <a:gd name="T12" fmla="*/ 63 w 136"/>
                <a:gd name="T13" fmla="*/ 2 h 272"/>
                <a:gd name="T14" fmla="*/ 0 w 136"/>
                <a:gd name="T15" fmla="*/ 89 h 272"/>
                <a:gd name="T16" fmla="*/ 0 w 136"/>
                <a:gd name="T17" fmla="*/ 89 h 272"/>
                <a:gd name="T18" fmla="*/ 0 w 136"/>
                <a:gd name="T19" fmla="*/ 92 h 272"/>
                <a:gd name="T20" fmla="*/ 0 w 136"/>
                <a:gd name="T21" fmla="*/ 94 h 272"/>
                <a:gd name="T22" fmla="*/ 0 w 136"/>
                <a:gd name="T23" fmla="*/ 94 h 272"/>
                <a:gd name="T24" fmla="*/ 2 w 136"/>
                <a:gd name="T25" fmla="*/ 96 h 272"/>
                <a:gd name="T26" fmla="*/ 4 w 136"/>
                <a:gd name="T27" fmla="*/ 97 h 272"/>
                <a:gd name="T28" fmla="*/ 28 w 136"/>
                <a:gd name="T29" fmla="*/ 97 h 272"/>
                <a:gd name="T30" fmla="*/ 28 w 136"/>
                <a:gd name="T31" fmla="*/ 268 h 272"/>
                <a:gd name="T32" fmla="*/ 28 w 136"/>
                <a:gd name="T33" fmla="*/ 268 h 272"/>
                <a:gd name="T34" fmla="*/ 30 w 136"/>
                <a:gd name="T35" fmla="*/ 270 h 272"/>
                <a:gd name="T36" fmla="*/ 34 w 136"/>
                <a:gd name="T37" fmla="*/ 272 h 272"/>
                <a:gd name="T38" fmla="*/ 102 w 136"/>
                <a:gd name="T39" fmla="*/ 272 h 272"/>
                <a:gd name="T40" fmla="*/ 102 w 136"/>
                <a:gd name="T41" fmla="*/ 272 h 272"/>
                <a:gd name="T42" fmla="*/ 105 w 136"/>
                <a:gd name="T43" fmla="*/ 270 h 272"/>
                <a:gd name="T44" fmla="*/ 106 w 136"/>
                <a:gd name="T45" fmla="*/ 268 h 272"/>
                <a:gd name="T46" fmla="*/ 106 w 136"/>
                <a:gd name="T47" fmla="*/ 97 h 272"/>
                <a:gd name="T48" fmla="*/ 131 w 136"/>
                <a:gd name="T49" fmla="*/ 97 h 272"/>
                <a:gd name="T50" fmla="*/ 131 w 136"/>
                <a:gd name="T51" fmla="*/ 97 h 272"/>
                <a:gd name="T52" fmla="*/ 133 w 136"/>
                <a:gd name="T53" fmla="*/ 96 h 272"/>
                <a:gd name="T54" fmla="*/ 136 w 136"/>
                <a:gd name="T55" fmla="*/ 94 h 272"/>
                <a:gd name="T56" fmla="*/ 136 w 136"/>
                <a:gd name="T57" fmla="*/ 94 h 272"/>
                <a:gd name="T58" fmla="*/ 136 w 136"/>
                <a:gd name="T59" fmla="*/ 92 h 272"/>
                <a:gd name="T60" fmla="*/ 135 w 136"/>
                <a:gd name="T61" fmla="*/ 89 h 272"/>
                <a:gd name="T62" fmla="*/ 135 w 136"/>
                <a:gd name="T63" fmla="*/ 89 h 2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36" h="272">
                  <a:moveTo>
                    <a:pt x="135" y="89"/>
                  </a:moveTo>
                  <a:lnTo>
                    <a:pt x="71" y="2"/>
                  </a:lnTo>
                  <a:lnTo>
                    <a:pt x="71" y="2"/>
                  </a:lnTo>
                  <a:lnTo>
                    <a:pt x="70" y="0"/>
                  </a:lnTo>
                  <a:lnTo>
                    <a:pt x="67" y="0"/>
                  </a:lnTo>
                  <a:lnTo>
                    <a:pt x="66" y="0"/>
                  </a:lnTo>
                  <a:lnTo>
                    <a:pt x="63" y="2"/>
                  </a:lnTo>
                  <a:lnTo>
                    <a:pt x="0" y="89"/>
                  </a:lnTo>
                  <a:lnTo>
                    <a:pt x="0" y="89"/>
                  </a:lnTo>
                  <a:lnTo>
                    <a:pt x="0" y="92"/>
                  </a:lnTo>
                  <a:lnTo>
                    <a:pt x="0" y="94"/>
                  </a:lnTo>
                  <a:lnTo>
                    <a:pt x="0" y="94"/>
                  </a:lnTo>
                  <a:lnTo>
                    <a:pt x="2" y="96"/>
                  </a:lnTo>
                  <a:lnTo>
                    <a:pt x="4" y="97"/>
                  </a:lnTo>
                  <a:lnTo>
                    <a:pt x="28" y="97"/>
                  </a:lnTo>
                  <a:lnTo>
                    <a:pt x="28" y="268"/>
                  </a:lnTo>
                  <a:lnTo>
                    <a:pt x="28" y="268"/>
                  </a:lnTo>
                  <a:lnTo>
                    <a:pt x="30" y="270"/>
                  </a:lnTo>
                  <a:lnTo>
                    <a:pt x="34" y="272"/>
                  </a:lnTo>
                  <a:lnTo>
                    <a:pt x="102" y="272"/>
                  </a:lnTo>
                  <a:lnTo>
                    <a:pt x="102" y="272"/>
                  </a:lnTo>
                  <a:lnTo>
                    <a:pt x="105" y="270"/>
                  </a:lnTo>
                  <a:lnTo>
                    <a:pt x="106" y="268"/>
                  </a:lnTo>
                  <a:lnTo>
                    <a:pt x="106" y="97"/>
                  </a:lnTo>
                  <a:lnTo>
                    <a:pt x="131" y="97"/>
                  </a:lnTo>
                  <a:lnTo>
                    <a:pt x="131" y="97"/>
                  </a:lnTo>
                  <a:lnTo>
                    <a:pt x="133" y="96"/>
                  </a:lnTo>
                  <a:lnTo>
                    <a:pt x="136" y="94"/>
                  </a:lnTo>
                  <a:lnTo>
                    <a:pt x="136" y="94"/>
                  </a:lnTo>
                  <a:lnTo>
                    <a:pt x="136" y="92"/>
                  </a:lnTo>
                  <a:lnTo>
                    <a:pt x="135" y="89"/>
                  </a:lnTo>
                  <a:lnTo>
                    <a:pt x="135" y="8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262626"/>
                </a:solidFill>
                <a:effectLst/>
                <a:uLnTx/>
                <a:uFillTx/>
                <a:latin typeface="Segoe UI"/>
                <a:ea typeface="+mn-ea"/>
                <a:cs typeface="+mn-cs"/>
              </a:endParaRPr>
            </a:p>
          </p:txBody>
        </p:sp>
      </p:grpSp>
      <p:grpSp>
        <p:nvGrpSpPr>
          <p:cNvPr id="42" name="Group 41">
            <a:extLst>
              <a:ext uri="{FF2B5EF4-FFF2-40B4-BE49-F238E27FC236}">
                <a16:creationId xmlns:a16="http://schemas.microsoft.com/office/drawing/2014/main" id="{25EA05A1-B905-E52A-AB8A-AF001DE4EE7C}"/>
              </a:ext>
            </a:extLst>
          </p:cNvPr>
          <p:cNvGrpSpPr>
            <a:grpSpLocks noChangeAspect="1"/>
          </p:cNvGrpSpPr>
          <p:nvPr/>
        </p:nvGrpSpPr>
        <p:grpSpPr>
          <a:xfrm>
            <a:off x="6169872" y="1848849"/>
            <a:ext cx="735263" cy="712988"/>
            <a:chOff x="1563688" y="5153660"/>
            <a:chExt cx="261938" cy="254000"/>
          </a:xfrm>
          <a:solidFill>
            <a:srgbClr val="FFFFFF"/>
          </a:solidFill>
        </p:grpSpPr>
        <p:sp>
          <p:nvSpPr>
            <p:cNvPr id="43" name="Freeform 206">
              <a:extLst>
                <a:ext uri="{FF2B5EF4-FFF2-40B4-BE49-F238E27FC236}">
                  <a16:creationId xmlns:a16="http://schemas.microsoft.com/office/drawing/2014/main" id="{481791DE-8DB3-DE1D-3B63-8C3FB9372524}"/>
                </a:ext>
              </a:extLst>
            </p:cNvPr>
            <p:cNvSpPr>
              <a:spLocks/>
            </p:cNvSpPr>
            <p:nvPr/>
          </p:nvSpPr>
          <p:spPr bwMode="auto">
            <a:xfrm>
              <a:off x="1687513" y="5183823"/>
              <a:ext cx="138113" cy="14288"/>
            </a:xfrm>
            <a:custGeom>
              <a:avLst/>
              <a:gdLst>
                <a:gd name="T0" fmla="*/ 164 w 173"/>
                <a:gd name="T1" fmla="*/ 19 h 19"/>
                <a:gd name="T2" fmla="*/ 164 w 173"/>
                <a:gd name="T3" fmla="*/ 19 h 19"/>
                <a:gd name="T4" fmla="*/ 168 w 173"/>
                <a:gd name="T5" fmla="*/ 18 h 19"/>
                <a:gd name="T6" fmla="*/ 170 w 173"/>
                <a:gd name="T7" fmla="*/ 16 h 19"/>
                <a:gd name="T8" fmla="*/ 172 w 173"/>
                <a:gd name="T9" fmla="*/ 12 h 19"/>
                <a:gd name="T10" fmla="*/ 173 w 173"/>
                <a:gd name="T11" fmla="*/ 10 h 19"/>
                <a:gd name="T12" fmla="*/ 173 w 173"/>
                <a:gd name="T13" fmla="*/ 10 h 19"/>
                <a:gd name="T14" fmla="*/ 172 w 173"/>
                <a:gd name="T15" fmla="*/ 6 h 19"/>
                <a:gd name="T16" fmla="*/ 170 w 173"/>
                <a:gd name="T17" fmla="*/ 3 h 19"/>
                <a:gd name="T18" fmla="*/ 168 w 173"/>
                <a:gd name="T19" fmla="*/ 0 h 19"/>
                <a:gd name="T20" fmla="*/ 164 w 173"/>
                <a:gd name="T21" fmla="*/ 0 h 19"/>
                <a:gd name="T22" fmla="*/ 0 w 173"/>
                <a:gd name="T23" fmla="*/ 0 h 19"/>
                <a:gd name="T24" fmla="*/ 0 w 173"/>
                <a:gd name="T25" fmla="*/ 19 h 19"/>
                <a:gd name="T26" fmla="*/ 164 w 173"/>
                <a:gd name="T27" fmla="*/ 19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3" h="19">
                  <a:moveTo>
                    <a:pt x="164" y="19"/>
                  </a:moveTo>
                  <a:lnTo>
                    <a:pt x="164" y="19"/>
                  </a:lnTo>
                  <a:lnTo>
                    <a:pt x="168" y="18"/>
                  </a:lnTo>
                  <a:lnTo>
                    <a:pt x="170" y="16"/>
                  </a:lnTo>
                  <a:lnTo>
                    <a:pt x="172" y="12"/>
                  </a:lnTo>
                  <a:lnTo>
                    <a:pt x="173" y="10"/>
                  </a:lnTo>
                  <a:lnTo>
                    <a:pt x="173" y="10"/>
                  </a:lnTo>
                  <a:lnTo>
                    <a:pt x="172" y="6"/>
                  </a:lnTo>
                  <a:lnTo>
                    <a:pt x="170" y="3"/>
                  </a:lnTo>
                  <a:lnTo>
                    <a:pt x="168" y="0"/>
                  </a:lnTo>
                  <a:lnTo>
                    <a:pt x="164" y="0"/>
                  </a:lnTo>
                  <a:lnTo>
                    <a:pt x="0" y="0"/>
                  </a:lnTo>
                  <a:lnTo>
                    <a:pt x="0" y="19"/>
                  </a:lnTo>
                  <a:lnTo>
                    <a:pt x="164" y="1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262626"/>
                </a:solidFill>
                <a:effectLst/>
                <a:uLnTx/>
                <a:uFillTx/>
                <a:latin typeface="Segoe UI"/>
                <a:ea typeface="+mn-ea"/>
                <a:cs typeface="+mn-cs"/>
              </a:endParaRPr>
            </a:p>
          </p:txBody>
        </p:sp>
        <p:sp>
          <p:nvSpPr>
            <p:cNvPr id="44" name="Freeform 207">
              <a:extLst>
                <a:ext uri="{FF2B5EF4-FFF2-40B4-BE49-F238E27FC236}">
                  <a16:creationId xmlns:a16="http://schemas.microsoft.com/office/drawing/2014/main" id="{340A0C0C-082D-8DD1-46A2-9C47FCCA8213}"/>
                </a:ext>
              </a:extLst>
            </p:cNvPr>
            <p:cNvSpPr>
              <a:spLocks/>
            </p:cNvSpPr>
            <p:nvPr/>
          </p:nvSpPr>
          <p:spPr bwMode="auto">
            <a:xfrm>
              <a:off x="1563688" y="5153660"/>
              <a:ext cx="111125" cy="73025"/>
            </a:xfrm>
            <a:custGeom>
              <a:avLst/>
              <a:gdLst>
                <a:gd name="T0" fmla="*/ 138 w 138"/>
                <a:gd name="T1" fmla="*/ 88 h 92"/>
                <a:gd name="T2" fmla="*/ 138 w 138"/>
                <a:gd name="T3" fmla="*/ 5 h 92"/>
                <a:gd name="T4" fmla="*/ 138 w 138"/>
                <a:gd name="T5" fmla="*/ 5 h 92"/>
                <a:gd name="T6" fmla="*/ 138 w 138"/>
                <a:gd name="T7" fmla="*/ 2 h 92"/>
                <a:gd name="T8" fmla="*/ 137 w 138"/>
                <a:gd name="T9" fmla="*/ 1 h 92"/>
                <a:gd name="T10" fmla="*/ 135 w 138"/>
                <a:gd name="T11" fmla="*/ 0 h 92"/>
                <a:gd name="T12" fmla="*/ 133 w 138"/>
                <a:gd name="T13" fmla="*/ 0 h 92"/>
                <a:gd name="T14" fmla="*/ 82 w 138"/>
                <a:gd name="T15" fmla="*/ 0 h 92"/>
                <a:gd name="T16" fmla="*/ 82 w 138"/>
                <a:gd name="T17" fmla="*/ 0 h 92"/>
                <a:gd name="T18" fmla="*/ 79 w 138"/>
                <a:gd name="T19" fmla="*/ 0 h 92"/>
                <a:gd name="T20" fmla="*/ 78 w 138"/>
                <a:gd name="T21" fmla="*/ 1 h 92"/>
                <a:gd name="T22" fmla="*/ 76 w 138"/>
                <a:gd name="T23" fmla="*/ 2 h 92"/>
                <a:gd name="T24" fmla="*/ 76 w 138"/>
                <a:gd name="T25" fmla="*/ 5 h 92"/>
                <a:gd name="T26" fmla="*/ 76 w 138"/>
                <a:gd name="T27" fmla="*/ 37 h 92"/>
                <a:gd name="T28" fmla="*/ 9 w 138"/>
                <a:gd name="T29" fmla="*/ 37 h 92"/>
                <a:gd name="T30" fmla="*/ 9 w 138"/>
                <a:gd name="T31" fmla="*/ 37 h 92"/>
                <a:gd name="T32" fmla="*/ 5 w 138"/>
                <a:gd name="T33" fmla="*/ 37 h 92"/>
                <a:gd name="T34" fmla="*/ 2 w 138"/>
                <a:gd name="T35" fmla="*/ 40 h 92"/>
                <a:gd name="T36" fmla="*/ 1 w 138"/>
                <a:gd name="T37" fmla="*/ 43 h 92"/>
                <a:gd name="T38" fmla="*/ 0 w 138"/>
                <a:gd name="T39" fmla="*/ 47 h 92"/>
                <a:gd name="T40" fmla="*/ 0 w 138"/>
                <a:gd name="T41" fmla="*/ 47 h 92"/>
                <a:gd name="T42" fmla="*/ 1 w 138"/>
                <a:gd name="T43" fmla="*/ 49 h 92"/>
                <a:gd name="T44" fmla="*/ 2 w 138"/>
                <a:gd name="T45" fmla="*/ 53 h 92"/>
                <a:gd name="T46" fmla="*/ 5 w 138"/>
                <a:gd name="T47" fmla="*/ 55 h 92"/>
                <a:gd name="T48" fmla="*/ 9 w 138"/>
                <a:gd name="T49" fmla="*/ 56 h 92"/>
                <a:gd name="T50" fmla="*/ 76 w 138"/>
                <a:gd name="T51" fmla="*/ 56 h 92"/>
                <a:gd name="T52" fmla="*/ 76 w 138"/>
                <a:gd name="T53" fmla="*/ 88 h 92"/>
                <a:gd name="T54" fmla="*/ 76 w 138"/>
                <a:gd name="T55" fmla="*/ 88 h 92"/>
                <a:gd name="T56" fmla="*/ 76 w 138"/>
                <a:gd name="T57" fmla="*/ 90 h 92"/>
                <a:gd name="T58" fmla="*/ 78 w 138"/>
                <a:gd name="T59" fmla="*/ 91 h 92"/>
                <a:gd name="T60" fmla="*/ 79 w 138"/>
                <a:gd name="T61" fmla="*/ 92 h 92"/>
                <a:gd name="T62" fmla="*/ 82 w 138"/>
                <a:gd name="T63" fmla="*/ 92 h 92"/>
                <a:gd name="T64" fmla="*/ 133 w 138"/>
                <a:gd name="T65" fmla="*/ 92 h 92"/>
                <a:gd name="T66" fmla="*/ 133 w 138"/>
                <a:gd name="T67" fmla="*/ 92 h 92"/>
                <a:gd name="T68" fmla="*/ 135 w 138"/>
                <a:gd name="T69" fmla="*/ 92 h 92"/>
                <a:gd name="T70" fmla="*/ 137 w 138"/>
                <a:gd name="T71" fmla="*/ 91 h 92"/>
                <a:gd name="T72" fmla="*/ 138 w 138"/>
                <a:gd name="T73" fmla="*/ 90 h 92"/>
                <a:gd name="T74" fmla="*/ 138 w 138"/>
                <a:gd name="T75" fmla="*/ 88 h 92"/>
                <a:gd name="T76" fmla="*/ 138 w 138"/>
                <a:gd name="T77" fmla="*/ 88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38" h="92">
                  <a:moveTo>
                    <a:pt x="138" y="88"/>
                  </a:moveTo>
                  <a:lnTo>
                    <a:pt x="138" y="5"/>
                  </a:lnTo>
                  <a:lnTo>
                    <a:pt x="138" y="5"/>
                  </a:lnTo>
                  <a:lnTo>
                    <a:pt x="138" y="2"/>
                  </a:lnTo>
                  <a:lnTo>
                    <a:pt x="137" y="1"/>
                  </a:lnTo>
                  <a:lnTo>
                    <a:pt x="135" y="0"/>
                  </a:lnTo>
                  <a:lnTo>
                    <a:pt x="133" y="0"/>
                  </a:lnTo>
                  <a:lnTo>
                    <a:pt x="82" y="0"/>
                  </a:lnTo>
                  <a:lnTo>
                    <a:pt x="82" y="0"/>
                  </a:lnTo>
                  <a:lnTo>
                    <a:pt x="79" y="0"/>
                  </a:lnTo>
                  <a:lnTo>
                    <a:pt x="78" y="1"/>
                  </a:lnTo>
                  <a:lnTo>
                    <a:pt x="76" y="2"/>
                  </a:lnTo>
                  <a:lnTo>
                    <a:pt x="76" y="5"/>
                  </a:lnTo>
                  <a:lnTo>
                    <a:pt x="76" y="37"/>
                  </a:lnTo>
                  <a:lnTo>
                    <a:pt x="9" y="37"/>
                  </a:lnTo>
                  <a:lnTo>
                    <a:pt x="9" y="37"/>
                  </a:lnTo>
                  <a:lnTo>
                    <a:pt x="5" y="37"/>
                  </a:lnTo>
                  <a:lnTo>
                    <a:pt x="2" y="40"/>
                  </a:lnTo>
                  <a:lnTo>
                    <a:pt x="1" y="43"/>
                  </a:lnTo>
                  <a:lnTo>
                    <a:pt x="0" y="47"/>
                  </a:lnTo>
                  <a:lnTo>
                    <a:pt x="0" y="47"/>
                  </a:lnTo>
                  <a:lnTo>
                    <a:pt x="1" y="49"/>
                  </a:lnTo>
                  <a:lnTo>
                    <a:pt x="2" y="53"/>
                  </a:lnTo>
                  <a:lnTo>
                    <a:pt x="5" y="55"/>
                  </a:lnTo>
                  <a:lnTo>
                    <a:pt x="9" y="56"/>
                  </a:lnTo>
                  <a:lnTo>
                    <a:pt x="76" y="56"/>
                  </a:lnTo>
                  <a:lnTo>
                    <a:pt x="76" y="88"/>
                  </a:lnTo>
                  <a:lnTo>
                    <a:pt x="76" y="88"/>
                  </a:lnTo>
                  <a:lnTo>
                    <a:pt x="76" y="90"/>
                  </a:lnTo>
                  <a:lnTo>
                    <a:pt x="78" y="91"/>
                  </a:lnTo>
                  <a:lnTo>
                    <a:pt x="79" y="92"/>
                  </a:lnTo>
                  <a:lnTo>
                    <a:pt x="82" y="92"/>
                  </a:lnTo>
                  <a:lnTo>
                    <a:pt x="133" y="92"/>
                  </a:lnTo>
                  <a:lnTo>
                    <a:pt x="133" y="92"/>
                  </a:lnTo>
                  <a:lnTo>
                    <a:pt x="135" y="92"/>
                  </a:lnTo>
                  <a:lnTo>
                    <a:pt x="137" y="91"/>
                  </a:lnTo>
                  <a:lnTo>
                    <a:pt x="138" y="90"/>
                  </a:lnTo>
                  <a:lnTo>
                    <a:pt x="138" y="88"/>
                  </a:lnTo>
                  <a:lnTo>
                    <a:pt x="138" y="8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262626"/>
                </a:solidFill>
                <a:effectLst/>
                <a:uLnTx/>
                <a:uFillTx/>
                <a:latin typeface="Segoe UI"/>
                <a:ea typeface="+mn-ea"/>
                <a:cs typeface="+mn-cs"/>
              </a:endParaRPr>
            </a:p>
          </p:txBody>
        </p:sp>
        <p:sp>
          <p:nvSpPr>
            <p:cNvPr id="45" name="Freeform 208">
              <a:extLst>
                <a:ext uri="{FF2B5EF4-FFF2-40B4-BE49-F238E27FC236}">
                  <a16:creationId xmlns:a16="http://schemas.microsoft.com/office/drawing/2014/main" id="{B6EFE1A2-E2E2-1C2D-42F5-C4BF460CAA18}"/>
                </a:ext>
              </a:extLst>
            </p:cNvPr>
            <p:cNvSpPr>
              <a:spLocks/>
            </p:cNvSpPr>
            <p:nvPr/>
          </p:nvSpPr>
          <p:spPr bwMode="auto">
            <a:xfrm>
              <a:off x="1687513" y="5363210"/>
              <a:ext cx="138113" cy="15875"/>
            </a:xfrm>
            <a:custGeom>
              <a:avLst/>
              <a:gdLst>
                <a:gd name="T0" fmla="*/ 164 w 173"/>
                <a:gd name="T1" fmla="*/ 19 h 19"/>
                <a:gd name="T2" fmla="*/ 164 w 173"/>
                <a:gd name="T3" fmla="*/ 19 h 19"/>
                <a:gd name="T4" fmla="*/ 168 w 173"/>
                <a:gd name="T5" fmla="*/ 19 h 19"/>
                <a:gd name="T6" fmla="*/ 170 w 173"/>
                <a:gd name="T7" fmla="*/ 17 h 19"/>
                <a:gd name="T8" fmla="*/ 172 w 173"/>
                <a:gd name="T9" fmla="*/ 14 h 19"/>
                <a:gd name="T10" fmla="*/ 173 w 173"/>
                <a:gd name="T11" fmla="*/ 10 h 19"/>
                <a:gd name="T12" fmla="*/ 173 w 173"/>
                <a:gd name="T13" fmla="*/ 10 h 19"/>
                <a:gd name="T14" fmla="*/ 172 w 173"/>
                <a:gd name="T15" fmla="*/ 7 h 19"/>
                <a:gd name="T16" fmla="*/ 170 w 173"/>
                <a:gd name="T17" fmla="*/ 3 h 19"/>
                <a:gd name="T18" fmla="*/ 168 w 173"/>
                <a:gd name="T19" fmla="*/ 2 h 19"/>
                <a:gd name="T20" fmla="*/ 164 w 173"/>
                <a:gd name="T21" fmla="*/ 0 h 19"/>
                <a:gd name="T22" fmla="*/ 0 w 173"/>
                <a:gd name="T23" fmla="*/ 0 h 19"/>
                <a:gd name="T24" fmla="*/ 0 w 173"/>
                <a:gd name="T25" fmla="*/ 19 h 19"/>
                <a:gd name="T26" fmla="*/ 164 w 173"/>
                <a:gd name="T27" fmla="*/ 19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3" h="19">
                  <a:moveTo>
                    <a:pt x="164" y="19"/>
                  </a:moveTo>
                  <a:lnTo>
                    <a:pt x="164" y="19"/>
                  </a:lnTo>
                  <a:lnTo>
                    <a:pt x="168" y="19"/>
                  </a:lnTo>
                  <a:lnTo>
                    <a:pt x="170" y="17"/>
                  </a:lnTo>
                  <a:lnTo>
                    <a:pt x="172" y="14"/>
                  </a:lnTo>
                  <a:lnTo>
                    <a:pt x="173" y="10"/>
                  </a:lnTo>
                  <a:lnTo>
                    <a:pt x="173" y="10"/>
                  </a:lnTo>
                  <a:lnTo>
                    <a:pt x="172" y="7"/>
                  </a:lnTo>
                  <a:lnTo>
                    <a:pt x="170" y="3"/>
                  </a:lnTo>
                  <a:lnTo>
                    <a:pt x="168" y="2"/>
                  </a:lnTo>
                  <a:lnTo>
                    <a:pt x="164" y="0"/>
                  </a:lnTo>
                  <a:lnTo>
                    <a:pt x="0" y="0"/>
                  </a:lnTo>
                  <a:lnTo>
                    <a:pt x="0" y="19"/>
                  </a:lnTo>
                  <a:lnTo>
                    <a:pt x="164" y="1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262626"/>
                </a:solidFill>
                <a:effectLst/>
                <a:uLnTx/>
                <a:uFillTx/>
                <a:latin typeface="Segoe UI"/>
                <a:ea typeface="+mn-ea"/>
                <a:cs typeface="+mn-cs"/>
              </a:endParaRPr>
            </a:p>
          </p:txBody>
        </p:sp>
        <p:sp>
          <p:nvSpPr>
            <p:cNvPr id="46" name="Freeform 209">
              <a:extLst>
                <a:ext uri="{FF2B5EF4-FFF2-40B4-BE49-F238E27FC236}">
                  <a16:creationId xmlns:a16="http://schemas.microsoft.com/office/drawing/2014/main" id="{583CC876-9EE7-33EF-1B8F-9526A0FE5AC8}"/>
                </a:ext>
              </a:extLst>
            </p:cNvPr>
            <p:cNvSpPr>
              <a:spLocks/>
            </p:cNvSpPr>
            <p:nvPr/>
          </p:nvSpPr>
          <p:spPr bwMode="auto">
            <a:xfrm>
              <a:off x="1563688" y="5334635"/>
              <a:ext cx="111125" cy="73025"/>
            </a:xfrm>
            <a:custGeom>
              <a:avLst/>
              <a:gdLst>
                <a:gd name="T0" fmla="*/ 138 w 138"/>
                <a:gd name="T1" fmla="*/ 87 h 93"/>
                <a:gd name="T2" fmla="*/ 138 w 138"/>
                <a:gd name="T3" fmla="*/ 4 h 93"/>
                <a:gd name="T4" fmla="*/ 138 w 138"/>
                <a:gd name="T5" fmla="*/ 4 h 93"/>
                <a:gd name="T6" fmla="*/ 138 w 138"/>
                <a:gd name="T7" fmla="*/ 3 h 93"/>
                <a:gd name="T8" fmla="*/ 137 w 138"/>
                <a:gd name="T9" fmla="*/ 1 h 93"/>
                <a:gd name="T10" fmla="*/ 135 w 138"/>
                <a:gd name="T11" fmla="*/ 0 h 93"/>
                <a:gd name="T12" fmla="*/ 133 w 138"/>
                <a:gd name="T13" fmla="*/ 0 h 93"/>
                <a:gd name="T14" fmla="*/ 82 w 138"/>
                <a:gd name="T15" fmla="*/ 0 h 93"/>
                <a:gd name="T16" fmla="*/ 82 w 138"/>
                <a:gd name="T17" fmla="*/ 0 h 93"/>
                <a:gd name="T18" fmla="*/ 79 w 138"/>
                <a:gd name="T19" fmla="*/ 0 h 93"/>
                <a:gd name="T20" fmla="*/ 78 w 138"/>
                <a:gd name="T21" fmla="*/ 1 h 93"/>
                <a:gd name="T22" fmla="*/ 76 w 138"/>
                <a:gd name="T23" fmla="*/ 3 h 93"/>
                <a:gd name="T24" fmla="*/ 76 w 138"/>
                <a:gd name="T25" fmla="*/ 4 h 93"/>
                <a:gd name="T26" fmla="*/ 76 w 138"/>
                <a:gd name="T27" fmla="*/ 36 h 93"/>
                <a:gd name="T28" fmla="*/ 9 w 138"/>
                <a:gd name="T29" fmla="*/ 36 h 93"/>
                <a:gd name="T30" fmla="*/ 9 w 138"/>
                <a:gd name="T31" fmla="*/ 36 h 93"/>
                <a:gd name="T32" fmla="*/ 5 w 138"/>
                <a:gd name="T33" fmla="*/ 38 h 93"/>
                <a:gd name="T34" fmla="*/ 2 w 138"/>
                <a:gd name="T35" fmla="*/ 39 h 93"/>
                <a:gd name="T36" fmla="*/ 1 w 138"/>
                <a:gd name="T37" fmla="*/ 43 h 93"/>
                <a:gd name="T38" fmla="*/ 0 w 138"/>
                <a:gd name="T39" fmla="*/ 46 h 93"/>
                <a:gd name="T40" fmla="*/ 0 w 138"/>
                <a:gd name="T41" fmla="*/ 46 h 93"/>
                <a:gd name="T42" fmla="*/ 1 w 138"/>
                <a:gd name="T43" fmla="*/ 50 h 93"/>
                <a:gd name="T44" fmla="*/ 2 w 138"/>
                <a:gd name="T45" fmla="*/ 53 h 93"/>
                <a:gd name="T46" fmla="*/ 5 w 138"/>
                <a:gd name="T47" fmla="*/ 55 h 93"/>
                <a:gd name="T48" fmla="*/ 9 w 138"/>
                <a:gd name="T49" fmla="*/ 55 h 93"/>
                <a:gd name="T50" fmla="*/ 76 w 138"/>
                <a:gd name="T51" fmla="*/ 55 h 93"/>
                <a:gd name="T52" fmla="*/ 76 w 138"/>
                <a:gd name="T53" fmla="*/ 87 h 93"/>
                <a:gd name="T54" fmla="*/ 76 w 138"/>
                <a:gd name="T55" fmla="*/ 87 h 93"/>
                <a:gd name="T56" fmla="*/ 76 w 138"/>
                <a:gd name="T57" fmla="*/ 89 h 93"/>
                <a:gd name="T58" fmla="*/ 78 w 138"/>
                <a:gd name="T59" fmla="*/ 92 h 93"/>
                <a:gd name="T60" fmla="*/ 79 w 138"/>
                <a:gd name="T61" fmla="*/ 93 h 93"/>
                <a:gd name="T62" fmla="*/ 82 w 138"/>
                <a:gd name="T63" fmla="*/ 93 h 93"/>
                <a:gd name="T64" fmla="*/ 133 w 138"/>
                <a:gd name="T65" fmla="*/ 93 h 93"/>
                <a:gd name="T66" fmla="*/ 133 w 138"/>
                <a:gd name="T67" fmla="*/ 93 h 93"/>
                <a:gd name="T68" fmla="*/ 135 w 138"/>
                <a:gd name="T69" fmla="*/ 93 h 93"/>
                <a:gd name="T70" fmla="*/ 137 w 138"/>
                <a:gd name="T71" fmla="*/ 92 h 93"/>
                <a:gd name="T72" fmla="*/ 138 w 138"/>
                <a:gd name="T73" fmla="*/ 89 h 93"/>
                <a:gd name="T74" fmla="*/ 138 w 138"/>
                <a:gd name="T75" fmla="*/ 87 h 93"/>
                <a:gd name="T76" fmla="*/ 138 w 138"/>
                <a:gd name="T77" fmla="*/ 87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38" h="93">
                  <a:moveTo>
                    <a:pt x="138" y="87"/>
                  </a:moveTo>
                  <a:lnTo>
                    <a:pt x="138" y="4"/>
                  </a:lnTo>
                  <a:lnTo>
                    <a:pt x="138" y="4"/>
                  </a:lnTo>
                  <a:lnTo>
                    <a:pt x="138" y="3"/>
                  </a:lnTo>
                  <a:lnTo>
                    <a:pt x="137" y="1"/>
                  </a:lnTo>
                  <a:lnTo>
                    <a:pt x="135" y="0"/>
                  </a:lnTo>
                  <a:lnTo>
                    <a:pt x="133" y="0"/>
                  </a:lnTo>
                  <a:lnTo>
                    <a:pt x="82" y="0"/>
                  </a:lnTo>
                  <a:lnTo>
                    <a:pt x="82" y="0"/>
                  </a:lnTo>
                  <a:lnTo>
                    <a:pt x="79" y="0"/>
                  </a:lnTo>
                  <a:lnTo>
                    <a:pt x="78" y="1"/>
                  </a:lnTo>
                  <a:lnTo>
                    <a:pt x="76" y="3"/>
                  </a:lnTo>
                  <a:lnTo>
                    <a:pt x="76" y="4"/>
                  </a:lnTo>
                  <a:lnTo>
                    <a:pt x="76" y="36"/>
                  </a:lnTo>
                  <a:lnTo>
                    <a:pt x="9" y="36"/>
                  </a:lnTo>
                  <a:lnTo>
                    <a:pt x="9" y="36"/>
                  </a:lnTo>
                  <a:lnTo>
                    <a:pt x="5" y="38"/>
                  </a:lnTo>
                  <a:lnTo>
                    <a:pt x="2" y="39"/>
                  </a:lnTo>
                  <a:lnTo>
                    <a:pt x="1" y="43"/>
                  </a:lnTo>
                  <a:lnTo>
                    <a:pt x="0" y="46"/>
                  </a:lnTo>
                  <a:lnTo>
                    <a:pt x="0" y="46"/>
                  </a:lnTo>
                  <a:lnTo>
                    <a:pt x="1" y="50"/>
                  </a:lnTo>
                  <a:lnTo>
                    <a:pt x="2" y="53"/>
                  </a:lnTo>
                  <a:lnTo>
                    <a:pt x="5" y="55"/>
                  </a:lnTo>
                  <a:lnTo>
                    <a:pt x="9" y="55"/>
                  </a:lnTo>
                  <a:lnTo>
                    <a:pt x="76" y="55"/>
                  </a:lnTo>
                  <a:lnTo>
                    <a:pt x="76" y="87"/>
                  </a:lnTo>
                  <a:lnTo>
                    <a:pt x="76" y="87"/>
                  </a:lnTo>
                  <a:lnTo>
                    <a:pt x="76" y="89"/>
                  </a:lnTo>
                  <a:lnTo>
                    <a:pt x="78" y="92"/>
                  </a:lnTo>
                  <a:lnTo>
                    <a:pt x="79" y="93"/>
                  </a:lnTo>
                  <a:lnTo>
                    <a:pt x="82" y="93"/>
                  </a:lnTo>
                  <a:lnTo>
                    <a:pt x="133" y="93"/>
                  </a:lnTo>
                  <a:lnTo>
                    <a:pt x="133" y="93"/>
                  </a:lnTo>
                  <a:lnTo>
                    <a:pt x="135" y="93"/>
                  </a:lnTo>
                  <a:lnTo>
                    <a:pt x="137" y="92"/>
                  </a:lnTo>
                  <a:lnTo>
                    <a:pt x="138" y="89"/>
                  </a:lnTo>
                  <a:lnTo>
                    <a:pt x="138" y="87"/>
                  </a:lnTo>
                  <a:lnTo>
                    <a:pt x="138" y="8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262626"/>
                </a:solidFill>
                <a:effectLst/>
                <a:uLnTx/>
                <a:uFillTx/>
                <a:latin typeface="Segoe UI"/>
                <a:ea typeface="+mn-ea"/>
                <a:cs typeface="+mn-cs"/>
              </a:endParaRPr>
            </a:p>
          </p:txBody>
        </p:sp>
        <p:sp>
          <p:nvSpPr>
            <p:cNvPr id="47" name="Freeform 210">
              <a:extLst>
                <a:ext uri="{FF2B5EF4-FFF2-40B4-BE49-F238E27FC236}">
                  <a16:creationId xmlns:a16="http://schemas.microsoft.com/office/drawing/2014/main" id="{C0E5EA68-FFC4-E660-39E3-3CA77720D377}"/>
                </a:ext>
              </a:extLst>
            </p:cNvPr>
            <p:cNvSpPr>
              <a:spLocks/>
            </p:cNvSpPr>
            <p:nvPr/>
          </p:nvSpPr>
          <p:spPr bwMode="auto">
            <a:xfrm>
              <a:off x="1563688" y="5274310"/>
              <a:ext cx="138113" cy="12700"/>
            </a:xfrm>
            <a:custGeom>
              <a:avLst/>
              <a:gdLst>
                <a:gd name="T0" fmla="*/ 9 w 173"/>
                <a:gd name="T1" fmla="*/ 0 h 17"/>
                <a:gd name="T2" fmla="*/ 9 w 173"/>
                <a:gd name="T3" fmla="*/ 0 h 17"/>
                <a:gd name="T4" fmla="*/ 5 w 173"/>
                <a:gd name="T5" fmla="*/ 0 h 17"/>
                <a:gd name="T6" fmla="*/ 2 w 173"/>
                <a:gd name="T7" fmla="*/ 2 h 17"/>
                <a:gd name="T8" fmla="*/ 1 w 173"/>
                <a:gd name="T9" fmla="*/ 5 h 17"/>
                <a:gd name="T10" fmla="*/ 0 w 173"/>
                <a:gd name="T11" fmla="*/ 8 h 17"/>
                <a:gd name="T12" fmla="*/ 0 w 173"/>
                <a:gd name="T13" fmla="*/ 8 h 17"/>
                <a:gd name="T14" fmla="*/ 1 w 173"/>
                <a:gd name="T15" fmla="*/ 12 h 17"/>
                <a:gd name="T16" fmla="*/ 2 w 173"/>
                <a:gd name="T17" fmla="*/ 14 h 17"/>
                <a:gd name="T18" fmla="*/ 5 w 173"/>
                <a:gd name="T19" fmla="*/ 17 h 17"/>
                <a:gd name="T20" fmla="*/ 9 w 173"/>
                <a:gd name="T21" fmla="*/ 17 h 17"/>
                <a:gd name="T22" fmla="*/ 173 w 173"/>
                <a:gd name="T23" fmla="*/ 17 h 17"/>
                <a:gd name="T24" fmla="*/ 173 w 173"/>
                <a:gd name="T25" fmla="*/ 0 h 17"/>
                <a:gd name="T26" fmla="*/ 9 w 173"/>
                <a:gd name="T27" fmla="*/ 0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3" h="17">
                  <a:moveTo>
                    <a:pt x="9" y="0"/>
                  </a:moveTo>
                  <a:lnTo>
                    <a:pt x="9" y="0"/>
                  </a:lnTo>
                  <a:lnTo>
                    <a:pt x="5" y="0"/>
                  </a:lnTo>
                  <a:lnTo>
                    <a:pt x="2" y="2"/>
                  </a:lnTo>
                  <a:lnTo>
                    <a:pt x="1" y="5"/>
                  </a:lnTo>
                  <a:lnTo>
                    <a:pt x="0" y="8"/>
                  </a:lnTo>
                  <a:lnTo>
                    <a:pt x="0" y="8"/>
                  </a:lnTo>
                  <a:lnTo>
                    <a:pt x="1" y="12"/>
                  </a:lnTo>
                  <a:lnTo>
                    <a:pt x="2" y="14"/>
                  </a:lnTo>
                  <a:lnTo>
                    <a:pt x="5" y="17"/>
                  </a:lnTo>
                  <a:lnTo>
                    <a:pt x="9" y="17"/>
                  </a:lnTo>
                  <a:lnTo>
                    <a:pt x="173" y="17"/>
                  </a:lnTo>
                  <a:lnTo>
                    <a:pt x="173" y="0"/>
                  </a:lnTo>
                  <a:lnTo>
                    <a:pt x="9"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262626"/>
                </a:solidFill>
                <a:effectLst/>
                <a:uLnTx/>
                <a:uFillTx/>
                <a:latin typeface="Segoe UI"/>
                <a:ea typeface="+mn-ea"/>
                <a:cs typeface="+mn-cs"/>
              </a:endParaRPr>
            </a:p>
          </p:txBody>
        </p:sp>
        <p:sp>
          <p:nvSpPr>
            <p:cNvPr id="48" name="Freeform 211">
              <a:extLst>
                <a:ext uri="{FF2B5EF4-FFF2-40B4-BE49-F238E27FC236}">
                  <a16:creationId xmlns:a16="http://schemas.microsoft.com/office/drawing/2014/main" id="{BE7858C5-B087-940C-1380-31936B3A2AB3}"/>
                </a:ext>
              </a:extLst>
            </p:cNvPr>
            <p:cNvSpPr>
              <a:spLocks/>
            </p:cNvSpPr>
            <p:nvPr/>
          </p:nvSpPr>
          <p:spPr bwMode="auto">
            <a:xfrm>
              <a:off x="1716088" y="5244148"/>
              <a:ext cx="109538" cy="73025"/>
            </a:xfrm>
            <a:custGeom>
              <a:avLst/>
              <a:gdLst>
                <a:gd name="T0" fmla="*/ 61 w 138"/>
                <a:gd name="T1" fmla="*/ 87 h 93"/>
                <a:gd name="T2" fmla="*/ 61 w 138"/>
                <a:gd name="T3" fmla="*/ 55 h 93"/>
                <a:gd name="T4" fmla="*/ 129 w 138"/>
                <a:gd name="T5" fmla="*/ 55 h 93"/>
                <a:gd name="T6" fmla="*/ 129 w 138"/>
                <a:gd name="T7" fmla="*/ 55 h 93"/>
                <a:gd name="T8" fmla="*/ 133 w 138"/>
                <a:gd name="T9" fmla="*/ 55 h 93"/>
                <a:gd name="T10" fmla="*/ 135 w 138"/>
                <a:gd name="T11" fmla="*/ 52 h 93"/>
                <a:gd name="T12" fmla="*/ 137 w 138"/>
                <a:gd name="T13" fmla="*/ 50 h 93"/>
                <a:gd name="T14" fmla="*/ 138 w 138"/>
                <a:gd name="T15" fmla="*/ 46 h 93"/>
                <a:gd name="T16" fmla="*/ 138 w 138"/>
                <a:gd name="T17" fmla="*/ 46 h 93"/>
                <a:gd name="T18" fmla="*/ 137 w 138"/>
                <a:gd name="T19" fmla="*/ 43 h 93"/>
                <a:gd name="T20" fmla="*/ 135 w 138"/>
                <a:gd name="T21" fmla="*/ 40 h 93"/>
                <a:gd name="T22" fmla="*/ 133 w 138"/>
                <a:gd name="T23" fmla="*/ 38 h 93"/>
                <a:gd name="T24" fmla="*/ 129 w 138"/>
                <a:gd name="T25" fmla="*/ 38 h 93"/>
                <a:gd name="T26" fmla="*/ 61 w 138"/>
                <a:gd name="T27" fmla="*/ 38 h 93"/>
                <a:gd name="T28" fmla="*/ 61 w 138"/>
                <a:gd name="T29" fmla="*/ 5 h 93"/>
                <a:gd name="T30" fmla="*/ 61 w 138"/>
                <a:gd name="T31" fmla="*/ 5 h 93"/>
                <a:gd name="T32" fmla="*/ 61 w 138"/>
                <a:gd name="T33" fmla="*/ 3 h 93"/>
                <a:gd name="T34" fmla="*/ 60 w 138"/>
                <a:gd name="T35" fmla="*/ 1 h 93"/>
                <a:gd name="T36" fmla="*/ 59 w 138"/>
                <a:gd name="T37" fmla="*/ 0 h 93"/>
                <a:gd name="T38" fmla="*/ 56 w 138"/>
                <a:gd name="T39" fmla="*/ 0 h 93"/>
                <a:gd name="T40" fmla="*/ 5 w 138"/>
                <a:gd name="T41" fmla="*/ 0 h 93"/>
                <a:gd name="T42" fmla="*/ 5 w 138"/>
                <a:gd name="T43" fmla="*/ 0 h 93"/>
                <a:gd name="T44" fmla="*/ 2 w 138"/>
                <a:gd name="T45" fmla="*/ 0 h 93"/>
                <a:gd name="T46" fmla="*/ 1 w 138"/>
                <a:gd name="T47" fmla="*/ 1 h 93"/>
                <a:gd name="T48" fmla="*/ 0 w 138"/>
                <a:gd name="T49" fmla="*/ 3 h 93"/>
                <a:gd name="T50" fmla="*/ 0 w 138"/>
                <a:gd name="T51" fmla="*/ 5 h 93"/>
                <a:gd name="T52" fmla="*/ 0 w 138"/>
                <a:gd name="T53" fmla="*/ 87 h 93"/>
                <a:gd name="T54" fmla="*/ 0 w 138"/>
                <a:gd name="T55" fmla="*/ 87 h 93"/>
                <a:gd name="T56" fmla="*/ 0 w 138"/>
                <a:gd name="T57" fmla="*/ 90 h 93"/>
                <a:gd name="T58" fmla="*/ 1 w 138"/>
                <a:gd name="T59" fmla="*/ 91 h 93"/>
                <a:gd name="T60" fmla="*/ 2 w 138"/>
                <a:gd name="T61" fmla="*/ 93 h 93"/>
                <a:gd name="T62" fmla="*/ 5 w 138"/>
                <a:gd name="T63" fmla="*/ 93 h 93"/>
                <a:gd name="T64" fmla="*/ 56 w 138"/>
                <a:gd name="T65" fmla="*/ 93 h 93"/>
                <a:gd name="T66" fmla="*/ 56 w 138"/>
                <a:gd name="T67" fmla="*/ 93 h 93"/>
                <a:gd name="T68" fmla="*/ 59 w 138"/>
                <a:gd name="T69" fmla="*/ 93 h 93"/>
                <a:gd name="T70" fmla="*/ 60 w 138"/>
                <a:gd name="T71" fmla="*/ 91 h 93"/>
                <a:gd name="T72" fmla="*/ 61 w 138"/>
                <a:gd name="T73" fmla="*/ 90 h 93"/>
                <a:gd name="T74" fmla="*/ 61 w 138"/>
                <a:gd name="T75" fmla="*/ 87 h 93"/>
                <a:gd name="T76" fmla="*/ 61 w 138"/>
                <a:gd name="T77" fmla="*/ 87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38" h="93">
                  <a:moveTo>
                    <a:pt x="61" y="87"/>
                  </a:moveTo>
                  <a:lnTo>
                    <a:pt x="61" y="55"/>
                  </a:lnTo>
                  <a:lnTo>
                    <a:pt x="129" y="55"/>
                  </a:lnTo>
                  <a:lnTo>
                    <a:pt x="129" y="55"/>
                  </a:lnTo>
                  <a:lnTo>
                    <a:pt x="133" y="55"/>
                  </a:lnTo>
                  <a:lnTo>
                    <a:pt x="135" y="52"/>
                  </a:lnTo>
                  <a:lnTo>
                    <a:pt x="137" y="50"/>
                  </a:lnTo>
                  <a:lnTo>
                    <a:pt x="138" y="46"/>
                  </a:lnTo>
                  <a:lnTo>
                    <a:pt x="138" y="46"/>
                  </a:lnTo>
                  <a:lnTo>
                    <a:pt x="137" y="43"/>
                  </a:lnTo>
                  <a:lnTo>
                    <a:pt x="135" y="40"/>
                  </a:lnTo>
                  <a:lnTo>
                    <a:pt x="133" y="38"/>
                  </a:lnTo>
                  <a:lnTo>
                    <a:pt x="129" y="38"/>
                  </a:lnTo>
                  <a:lnTo>
                    <a:pt x="61" y="38"/>
                  </a:lnTo>
                  <a:lnTo>
                    <a:pt x="61" y="5"/>
                  </a:lnTo>
                  <a:lnTo>
                    <a:pt x="61" y="5"/>
                  </a:lnTo>
                  <a:lnTo>
                    <a:pt x="61" y="3"/>
                  </a:lnTo>
                  <a:lnTo>
                    <a:pt x="60" y="1"/>
                  </a:lnTo>
                  <a:lnTo>
                    <a:pt x="59" y="0"/>
                  </a:lnTo>
                  <a:lnTo>
                    <a:pt x="56" y="0"/>
                  </a:lnTo>
                  <a:lnTo>
                    <a:pt x="5" y="0"/>
                  </a:lnTo>
                  <a:lnTo>
                    <a:pt x="5" y="0"/>
                  </a:lnTo>
                  <a:lnTo>
                    <a:pt x="2" y="0"/>
                  </a:lnTo>
                  <a:lnTo>
                    <a:pt x="1" y="1"/>
                  </a:lnTo>
                  <a:lnTo>
                    <a:pt x="0" y="3"/>
                  </a:lnTo>
                  <a:lnTo>
                    <a:pt x="0" y="5"/>
                  </a:lnTo>
                  <a:lnTo>
                    <a:pt x="0" y="87"/>
                  </a:lnTo>
                  <a:lnTo>
                    <a:pt x="0" y="87"/>
                  </a:lnTo>
                  <a:lnTo>
                    <a:pt x="0" y="90"/>
                  </a:lnTo>
                  <a:lnTo>
                    <a:pt x="1" y="91"/>
                  </a:lnTo>
                  <a:lnTo>
                    <a:pt x="2" y="93"/>
                  </a:lnTo>
                  <a:lnTo>
                    <a:pt x="5" y="93"/>
                  </a:lnTo>
                  <a:lnTo>
                    <a:pt x="56" y="93"/>
                  </a:lnTo>
                  <a:lnTo>
                    <a:pt x="56" y="93"/>
                  </a:lnTo>
                  <a:lnTo>
                    <a:pt x="59" y="93"/>
                  </a:lnTo>
                  <a:lnTo>
                    <a:pt x="60" y="91"/>
                  </a:lnTo>
                  <a:lnTo>
                    <a:pt x="61" y="90"/>
                  </a:lnTo>
                  <a:lnTo>
                    <a:pt x="61" y="87"/>
                  </a:lnTo>
                  <a:lnTo>
                    <a:pt x="61" y="8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262626"/>
                </a:solidFill>
                <a:effectLst/>
                <a:uLnTx/>
                <a:uFillTx/>
                <a:latin typeface="Segoe UI"/>
                <a:ea typeface="+mn-ea"/>
                <a:cs typeface="+mn-cs"/>
              </a:endParaRPr>
            </a:p>
          </p:txBody>
        </p:sp>
      </p:grpSp>
    </p:spTree>
    <p:extLst>
      <p:ext uri="{BB962C8B-B14F-4D97-AF65-F5344CB8AC3E}">
        <p14:creationId xmlns:p14="http://schemas.microsoft.com/office/powerpoint/2010/main" val="293845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41E890E1-5612-450A-A8C2-3471788F4F21}"/>
              </a:ext>
            </a:extLst>
          </p:cNvPr>
          <p:cNvSpPr>
            <a:spLocks noGrp="1"/>
          </p:cNvSpPr>
          <p:nvPr>
            <p:ph type="sldNum" sz="quarter" idx="10"/>
          </p:nvPr>
        </p:nvSpPr>
        <p:spPr>
          <a:xfrm>
            <a:off x="11509425" y="6361846"/>
            <a:ext cx="457200" cy="501193"/>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ACE6E22-E655-5947-A8B4-6F095FBA2C12}" type="slidenum">
              <a:rPr kumimoji="0" lang="en-US" sz="1400" b="0" i="0" u="none" strike="noStrike" kern="1200" cap="none" spc="0" normalizeH="0" baseline="0" noProof="0">
                <a:ln>
                  <a:noFill/>
                </a:ln>
                <a:solidFill>
                  <a:srgbClr val="262626">
                    <a:tint val="75000"/>
                  </a:srgbClr>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sz="1400" b="0" i="0" u="none" strike="noStrike" kern="1200" cap="none" spc="0" normalizeH="0" baseline="0" noProof="0" dirty="0">
              <a:ln>
                <a:noFill/>
              </a:ln>
              <a:solidFill>
                <a:srgbClr val="262626">
                  <a:tint val="75000"/>
                </a:srgbClr>
              </a:solidFill>
              <a:effectLst/>
              <a:uLnTx/>
              <a:uFillTx/>
              <a:latin typeface="Calibri" panose="020F0502020204030204" pitchFamily="34" charset="0"/>
              <a:ea typeface="+mn-ea"/>
              <a:cs typeface="Calibri" panose="020F0502020204030204" pitchFamily="34" charset="0"/>
            </a:endParaRPr>
          </a:p>
        </p:txBody>
      </p:sp>
      <p:sp>
        <p:nvSpPr>
          <p:cNvPr id="6" name="Title 1">
            <a:extLst>
              <a:ext uri="{FF2B5EF4-FFF2-40B4-BE49-F238E27FC236}">
                <a16:creationId xmlns:a16="http://schemas.microsoft.com/office/drawing/2014/main" id="{A52528B6-81C6-4CFF-8522-0144C70BF3C8}"/>
              </a:ext>
            </a:extLst>
          </p:cNvPr>
          <p:cNvSpPr txBox="1">
            <a:spLocks/>
          </p:cNvSpPr>
          <p:nvPr/>
        </p:nvSpPr>
        <p:spPr>
          <a:xfrm>
            <a:off x="337462" y="416236"/>
            <a:ext cx="10964176" cy="632472"/>
          </a:xfrm>
          <a:prstGeom prst="rect">
            <a:avLst/>
          </a:prstGeom>
        </p:spPr>
        <p:txBody>
          <a:bodyPr vert="horz" lIns="0" tIns="0" rIns="0" bIns="0" rtlCol="0" anchor="b">
            <a:noAutofit/>
          </a:bodyPr>
          <a:lstStyle>
            <a:lvl1pPr algn="l" defTabSz="914400" rtl="0" eaLnBrk="1" latinLnBrk="0" hangingPunct="1">
              <a:lnSpc>
                <a:spcPct val="90000"/>
              </a:lnSpc>
              <a:spcBef>
                <a:spcPct val="0"/>
              </a:spcBef>
              <a:buNone/>
              <a:defRPr sz="2800" b="1" kern="1200" cap="none" spc="100" baseline="0">
                <a:solidFill>
                  <a:srgbClr val="084A9C"/>
                </a:solidFill>
                <a:latin typeface="Calibri" panose="020F0502020204030204" pitchFamily="34" charset="0"/>
                <a:ea typeface="Oswald" charset="0"/>
                <a:cs typeface="Oswald"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200" b="1" i="0" u="none" strike="noStrike" kern="1200" cap="none" spc="100" normalizeH="0" baseline="0" noProof="0" dirty="0">
                <a:ln>
                  <a:noFill/>
                </a:ln>
                <a:solidFill>
                  <a:srgbClr val="084A9C"/>
                </a:solidFill>
                <a:effectLst/>
                <a:uLnTx/>
                <a:uFillTx/>
                <a:latin typeface="Segoe UI"/>
                <a:cs typeface="Calibri" panose="020F0502020204030204" pitchFamily="34" charset="0"/>
              </a:rPr>
              <a:t>FY25 PFS Proposed Advanced Primary Care Management Codes (APCM)</a:t>
            </a:r>
          </a:p>
        </p:txBody>
      </p:sp>
      <p:sp>
        <p:nvSpPr>
          <p:cNvPr id="7" name="TextBox 6">
            <a:extLst>
              <a:ext uri="{FF2B5EF4-FFF2-40B4-BE49-F238E27FC236}">
                <a16:creationId xmlns:a16="http://schemas.microsoft.com/office/drawing/2014/main" id="{A18F769C-46C5-4667-9B93-B4317ECD147D}"/>
              </a:ext>
            </a:extLst>
          </p:cNvPr>
          <p:cNvSpPr txBox="1"/>
          <p:nvPr/>
        </p:nvSpPr>
        <p:spPr>
          <a:xfrm>
            <a:off x="337462" y="817255"/>
            <a:ext cx="8176590" cy="492443"/>
          </a:xfrm>
          <a:prstGeom prst="rect">
            <a:avLst/>
          </a:prstGeom>
          <a:noFill/>
        </p:spPr>
        <p:txBody>
          <a:bodyPr wrap="square" rtlCol="0">
            <a:spAutoFit/>
          </a:bodyPr>
          <a:lstStyle/>
          <a:p>
            <a:pPr marL="914400" marR="0" lvl="2"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262626"/>
              </a:solidFill>
              <a:effectLst/>
              <a:uLnTx/>
              <a:uFillTx/>
              <a:latin typeface="Calibri" panose="020F0502020204030204" pitchFamily="34" charset="0"/>
              <a:ea typeface="+mn-ea"/>
              <a:cs typeface="Calibri" panose="020F050202020403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p:txBody>
      </p:sp>
      <p:sp>
        <p:nvSpPr>
          <p:cNvPr id="13" name="Content Placeholder 1">
            <a:extLst>
              <a:ext uri="{FF2B5EF4-FFF2-40B4-BE49-F238E27FC236}">
                <a16:creationId xmlns:a16="http://schemas.microsoft.com/office/drawing/2014/main" id="{5ABC17A9-45DD-FFEC-3540-FEAE605AFA83}"/>
              </a:ext>
            </a:extLst>
          </p:cNvPr>
          <p:cNvSpPr txBox="1">
            <a:spLocks/>
          </p:cNvSpPr>
          <p:nvPr/>
        </p:nvSpPr>
        <p:spPr>
          <a:xfrm>
            <a:off x="212436" y="1117028"/>
            <a:ext cx="11754189" cy="5634753"/>
          </a:xfrm>
          <a:prstGeom prst="wedgeRectCallout">
            <a:avLst>
              <a:gd name="adj1" fmla="val 48230"/>
              <a:gd name="adj2" fmla="val -28278"/>
            </a:avLst>
          </a:prstGeom>
          <a:noFill/>
          <a:ln w="12700" cap="flat" cmpd="sng" algn="ctr">
            <a:noFill/>
            <a:prstDash val="solid"/>
            <a:miter lim="800000"/>
          </a:ln>
          <a:effectLst/>
        </p:spPr>
        <p:style>
          <a:lnRef idx="2">
            <a:schemeClr val="accent1"/>
          </a:lnRef>
          <a:fillRef idx="1">
            <a:schemeClr val="lt1"/>
          </a:fillRef>
          <a:effectRef idx="0">
            <a:schemeClr val="accent1"/>
          </a:effectRef>
          <a:fontRef idx="minor">
            <a:schemeClr val="dk1"/>
          </a:fontRef>
        </p:style>
        <p:txBody>
          <a:bodyPr wrap="square">
            <a:noAutofit/>
          </a:bodyPr>
          <a:lstStyle>
            <a:lvl1pPr marL="228600" indent="-228600" algn="l" defTabSz="914400" rtl="0" eaLnBrk="1" latinLnBrk="0" hangingPunct="1">
              <a:lnSpc>
                <a:spcPct val="90000"/>
              </a:lnSpc>
              <a:spcBef>
                <a:spcPts val="2200"/>
              </a:spcBef>
              <a:buFont typeface="Arial"/>
              <a:buChar char="•"/>
              <a:defRPr sz="2000" b="0" i="0" kern="1200">
                <a:solidFill>
                  <a:schemeClr val="tx1"/>
                </a:solidFill>
                <a:latin typeface="+mn-lt"/>
                <a:ea typeface="Calibri" panose="020F0502020204030204" pitchFamily="34" charset="0"/>
                <a:cs typeface="Calibri" panose="020F0502020204030204" pitchFamily="34" charset="0"/>
              </a:defRPr>
            </a:lvl1pPr>
            <a:lvl2pPr marL="574675" indent="-228600" algn="l" defTabSz="914400" rtl="0" eaLnBrk="1" latinLnBrk="0" hangingPunct="1">
              <a:lnSpc>
                <a:spcPct val="90000"/>
              </a:lnSpc>
              <a:spcBef>
                <a:spcPts val="500"/>
              </a:spcBef>
              <a:buFont typeface="System Font Regular"/>
              <a:buChar char="-"/>
              <a:tabLst/>
              <a:defRPr sz="1800" kern="1200">
                <a:solidFill>
                  <a:schemeClr val="dk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dk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dk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dk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dk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dk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dk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dk1"/>
                </a:solidFill>
                <a:latin typeface="+mn-lt"/>
                <a:ea typeface="+mn-ea"/>
                <a:cs typeface="+mn-cs"/>
              </a:defRPr>
            </a:lvl9pPr>
          </a:lstStyle>
          <a:p>
            <a:pPr marL="974090" marR="0" lvl="0" indent="-342900" algn="l" defTabSz="914400" rtl="0" eaLnBrk="1" fontAlgn="auto" latinLnBrk="0" hangingPunct="1">
              <a:lnSpc>
                <a:spcPct val="100000"/>
              </a:lnSpc>
              <a:spcBef>
                <a:spcPts val="0"/>
              </a:spcBef>
              <a:spcAft>
                <a:spcPts val="1000"/>
              </a:spcAft>
              <a:buClr>
                <a:srgbClr val="262626"/>
              </a:buClr>
              <a:buSzTx/>
              <a:buFont typeface="Arial" panose="020B0604020202020204" pitchFamily="34" charset="0"/>
              <a:buChar char="•"/>
              <a:tabLst/>
              <a:defRPr/>
            </a:pPr>
            <a:r>
              <a:rPr kumimoji="0" lang="en-US" sz="2000" b="0" i="0" u="none" strike="noStrike" kern="1200" cap="none" spc="0" normalizeH="0" baseline="0" noProof="0" dirty="0">
                <a:ln>
                  <a:noFill/>
                </a:ln>
                <a:solidFill>
                  <a:srgbClr val="262626"/>
                </a:solidFill>
                <a:effectLst/>
                <a:uLnTx/>
                <a:uFillTx/>
                <a:latin typeface="Arial"/>
                <a:ea typeface="+mn-lt"/>
                <a:cs typeface="Arial"/>
              </a:rPr>
              <a:t>For CY 2025, we propose to establish coding and make payment under the Physician Fee Schedule (PFS) for a set of APCM services described by three HCPCS G-codes. </a:t>
            </a:r>
            <a:endParaRPr kumimoji="0" lang="en-US" sz="2000" b="0" i="0" u="none" strike="noStrike" kern="1200" cap="none" spc="0" normalizeH="0" baseline="0" noProof="0" dirty="0">
              <a:ln>
                <a:noFill/>
              </a:ln>
              <a:solidFill>
                <a:srgbClr val="262626"/>
              </a:solidFill>
              <a:effectLst/>
              <a:uLnTx/>
              <a:uFillTx/>
              <a:latin typeface="Arial" panose="020B0604020202020204" pitchFamily="34" charset="0"/>
              <a:ea typeface="+mn-ea"/>
              <a:cs typeface="Arial" panose="020B0604020202020204" pitchFamily="34" charset="0"/>
            </a:endParaRPr>
          </a:p>
          <a:p>
            <a:pPr marL="974090" marR="0" lvl="0" indent="-342900" algn="l" defTabSz="914400" rtl="0" eaLnBrk="1" fontAlgn="auto" latinLnBrk="0" hangingPunct="1">
              <a:lnSpc>
                <a:spcPct val="100000"/>
              </a:lnSpc>
              <a:spcBef>
                <a:spcPts val="0"/>
              </a:spcBef>
              <a:spcAft>
                <a:spcPts val="1000"/>
              </a:spcAft>
              <a:buClr>
                <a:srgbClr val="262626"/>
              </a:buClr>
              <a:buSzTx/>
              <a:buFont typeface="Arial" panose="020B0604020202020204" pitchFamily="34" charset="0"/>
              <a:buChar char="•"/>
              <a:tabLst/>
              <a:defRPr/>
            </a:pPr>
            <a:r>
              <a:rPr kumimoji="0" lang="en-US" sz="2000" b="0" i="0" u="none" strike="noStrike" kern="1200" cap="none" spc="0" normalizeH="0" baseline="0" noProof="0" dirty="0">
                <a:ln>
                  <a:noFill/>
                </a:ln>
                <a:solidFill>
                  <a:srgbClr val="262626"/>
                </a:solidFill>
                <a:effectLst/>
                <a:uLnTx/>
                <a:uFillTx/>
                <a:latin typeface="Arial"/>
                <a:ea typeface="+mn-lt"/>
                <a:cs typeface="Arial"/>
              </a:rPr>
              <a:t>Physicians and non-physician practitioners who use an advanced primary care model of care delivery could bill for APCM services for a beneficiary when they are the continuing focal point for all needed health care services.</a:t>
            </a:r>
          </a:p>
          <a:p>
            <a:pPr marL="974090" marR="0" lvl="0" indent="-342900" algn="l" defTabSz="914400" rtl="0" eaLnBrk="1" fontAlgn="auto" latinLnBrk="0" hangingPunct="1">
              <a:lnSpc>
                <a:spcPct val="100000"/>
              </a:lnSpc>
              <a:spcBef>
                <a:spcPts val="0"/>
              </a:spcBef>
              <a:spcAft>
                <a:spcPts val="1000"/>
              </a:spcAft>
              <a:buClr>
                <a:srgbClr val="262626"/>
              </a:buClr>
              <a:buSzTx/>
              <a:buFont typeface="Arial" panose="020B0604020202020204" pitchFamily="34" charset="0"/>
              <a:buChar char="•"/>
              <a:tabLst/>
              <a:defRPr/>
            </a:pPr>
            <a:r>
              <a:rPr kumimoji="0" lang="en-US" sz="2000" b="0" i="0" u="none" strike="noStrike" kern="1200" cap="none" spc="0" normalizeH="0" baseline="0" noProof="0" dirty="0">
                <a:ln>
                  <a:noFill/>
                </a:ln>
                <a:solidFill>
                  <a:srgbClr val="262626"/>
                </a:solidFill>
                <a:effectLst/>
                <a:uLnTx/>
                <a:uFillTx/>
                <a:latin typeface="Arial"/>
                <a:ea typeface="+mn-lt"/>
                <a:cs typeface="Arial"/>
              </a:rPr>
              <a:t>The proposed APCM services would:</a:t>
            </a:r>
          </a:p>
          <a:p>
            <a:pPr marL="1316990" marR="0" lvl="1" indent="-342900" algn="l" defTabSz="914400" rtl="0" eaLnBrk="1" fontAlgn="auto" latinLnBrk="0" hangingPunct="1">
              <a:lnSpc>
                <a:spcPct val="100000"/>
              </a:lnSpc>
              <a:spcBef>
                <a:spcPts val="0"/>
              </a:spcBef>
              <a:spcAft>
                <a:spcPts val="300"/>
              </a:spcAft>
              <a:buClr>
                <a:srgbClr val="262626"/>
              </a:buClr>
              <a:buSzTx/>
              <a:buFont typeface="Courier New" panose="02070309020205020404" pitchFamily="49" charset="0"/>
              <a:buChar char="o"/>
              <a:tabLst/>
              <a:defRPr/>
            </a:pPr>
            <a:r>
              <a:rPr kumimoji="0" lang="en-US" sz="2000" b="0" i="0" u="none" strike="noStrike" kern="1200" cap="none" spc="0" normalizeH="0" baseline="0" noProof="0" dirty="0">
                <a:ln>
                  <a:noFill/>
                </a:ln>
                <a:solidFill>
                  <a:srgbClr val="262626"/>
                </a:solidFill>
                <a:effectLst/>
                <a:uLnTx/>
                <a:uFillTx/>
                <a:latin typeface="Arial"/>
                <a:ea typeface="+mn-lt"/>
                <a:cs typeface="Arial"/>
              </a:rPr>
              <a:t>Incorporate elements of several existing care management and communication technology-based codes into a bundle that reflects the essential elements of advanced primary care delivery;</a:t>
            </a:r>
          </a:p>
          <a:p>
            <a:pPr marL="1316990" marR="0" lvl="1" indent="-342900" algn="l" defTabSz="914400" rtl="0" eaLnBrk="1" fontAlgn="auto" latinLnBrk="0" hangingPunct="1">
              <a:lnSpc>
                <a:spcPct val="100000"/>
              </a:lnSpc>
              <a:spcBef>
                <a:spcPts val="0"/>
              </a:spcBef>
              <a:spcAft>
                <a:spcPts val="300"/>
              </a:spcAft>
              <a:buClr>
                <a:srgbClr val="262626"/>
              </a:buClr>
              <a:buSzTx/>
              <a:buFont typeface="Courier New" panose="02070309020205020404" pitchFamily="49" charset="0"/>
              <a:buChar char="o"/>
              <a:tabLst/>
              <a:defRPr/>
            </a:pPr>
            <a:r>
              <a:rPr kumimoji="0" lang="en-US" sz="2000" b="0" i="0" u="none" strike="noStrike" kern="1200" cap="none" spc="0" normalizeH="0" baseline="0" noProof="0" dirty="0">
                <a:ln>
                  <a:noFill/>
                </a:ln>
                <a:solidFill>
                  <a:srgbClr val="262626"/>
                </a:solidFill>
                <a:effectLst/>
                <a:uLnTx/>
                <a:uFillTx/>
                <a:latin typeface="Arial"/>
                <a:ea typeface="+mn-lt"/>
                <a:cs typeface="Arial"/>
              </a:rPr>
              <a:t>Remove some of the more burdensome elements of billing and coding the individual service elements:</a:t>
            </a:r>
          </a:p>
          <a:p>
            <a:pPr marL="1316990" marR="0" lvl="1" indent="-342900" algn="l" defTabSz="914400" rtl="0" eaLnBrk="1" fontAlgn="auto" latinLnBrk="0" hangingPunct="1">
              <a:lnSpc>
                <a:spcPct val="100000"/>
              </a:lnSpc>
              <a:spcBef>
                <a:spcPts val="0"/>
              </a:spcBef>
              <a:spcAft>
                <a:spcPts val="300"/>
              </a:spcAft>
              <a:buClr>
                <a:srgbClr val="262626"/>
              </a:buClr>
              <a:buSzTx/>
              <a:buFont typeface="Courier New" panose="02070309020205020404" pitchFamily="49" charset="0"/>
              <a:buChar char="o"/>
              <a:tabLst/>
              <a:defRPr/>
            </a:pPr>
            <a:r>
              <a:rPr kumimoji="0" lang="en-US" sz="2000" b="0" i="0" u="none" strike="noStrike" kern="1200" cap="none" spc="0" normalizeH="0" baseline="0" noProof="0" dirty="0">
                <a:ln>
                  <a:noFill/>
                </a:ln>
                <a:solidFill>
                  <a:srgbClr val="262626"/>
                </a:solidFill>
                <a:effectLst/>
                <a:uLnTx/>
                <a:uFillTx/>
                <a:latin typeface="Arial"/>
                <a:ea typeface="+mn-ea"/>
                <a:cs typeface="Arial"/>
              </a:rPr>
              <a:t>Not be time-based, but rather based on a set of service elements and practice-level requirements indicative of advanced primary care delivery</a:t>
            </a:r>
          </a:p>
          <a:p>
            <a:pPr marL="1316990" marR="0" lvl="1" indent="-342900" algn="l" defTabSz="914400" rtl="0" eaLnBrk="1" fontAlgn="auto" latinLnBrk="0" hangingPunct="1">
              <a:lnSpc>
                <a:spcPct val="100000"/>
              </a:lnSpc>
              <a:spcBef>
                <a:spcPts val="0"/>
              </a:spcBef>
              <a:spcAft>
                <a:spcPts val="300"/>
              </a:spcAft>
              <a:buClr>
                <a:srgbClr val="262626"/>
              </a:buClr>
              <a:buSzTx/>
              <a:buFont typeface="Courier New" panose="02070309020205020404" pitchFamily="49" charset="0"/>
              <a:buChar char="o"/>
              <a:tabLst/>
              <a:defRPr/>
            </a:pPr>
            <a:r>
              <a:rPr kumimoji="0" lang="en-US" sz="2000" b="0" i="0" u="none" strike="noStrike" kern="1200" cap="none" spc="0" normalizeH="0" baseline="0" noProof="0" dirty="0">
                <a:ln>
                  <a:noFill/>
                </a:ln>
                <a:solidFill>
                  <a:srgbClr val="262626"/>
                </a:solidFill>
                <a:effectLst/>
                <a:uLnTx/>
                <a:uFillTx/>
                <a:latin typeface="Arial"/>
                <a:ea typeface="+mn-ea"/>
                <a:cs typeface="Arial"/>
              </a:rPr>
              <a:t>Be stratified into three levels based on the number of chronic conditions and enrollment as a Qualified Medicare Beneficiary, reflecting both patient medical and social complexity.</a:t>
            </a:r>
          </a:p>
          <a:p>
            <a:pPr marL="1316990" marR="0" lvl="1" indent="-342900" algn="l" defTabSz="914400" rtl="0" eaLnBrk="1" fontAlgn="auto" latinLnBrk="0" hangingPunct="1">
              <a:lnSpc>
                <a:spcPct val="100000"/>
              </a:lnSpc>
              <a:spcBef>
                <a:spcPts val="0"/>
              </a:spcBef>
              <a:spcAft>
                <a:spcPts val="300"/>
              </a:spcAft>
              <a:buClr>
                <a:srgbClr val="262626"/>
              </a:buClr>
              <a:buSzTx/>
              <a:buFont typeface="Courier New" panose="02070309020205020404" pitchFamily="49" charset="0"/>
              <a:buChar char="o"/>
              <a:tabLst/>
              <a:defRPr/>
            </a:pPr>
            <a:r>
              <a:rPr kumimoji="0" lang="en-US" sz="2000" b="0" i="0" u="none" strike="noStrike" kern="1200" cap="none" spc="0" normalizeH="0" baseline="0" noProof="0" dirty="0">
                <a:ln>
                  <a:noFill/>
                </a:ln>
                <a:solidFill>
                  <a:srgbClr val="262626"/>
                </a:solidFill>
                <a:effectLst/>
                <a:uLnTx/>
                <a:uFillTx/>
                <a:latin typeface="Arial"/>
                <a:ea typeface="+mn-ea"/>
                <a:cs typeface="Arial"/>
              </a:rPr>
              <a:t>Be able to be billed on a monthly basis</a:t>
            </a:r>
          </a:p>
        </p:txBody>
      </p:sp>
    </p:spTree>
    <p:extLst>
      <p:ext uri="{BB962C8B-B14F-4D97-AF65-F5344CB8AC3E}">
        <p14:creationId xmlns:p14="http://schemas.microsoft.com/office/powerpoint/2010/main" val="34023080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41E890E1-5612-450A-A8C2-3471788F4F21}"/>
              </a:ext>
            </a:extLst>
          </p:cNvPr>
          <p:cNvSpPr>
            <a:spLocks noGrp="1"/>
          </p:cNvSpPr>
          <p:nvPr>
            <p:ph type="sldNum" sz="quarter" idx="10"/>
          </p:nvPr>
        </p:nvSpPr>
        <p:spPr>
          <a:xfrm>
            <a:off x="11509425" y="6361846"/>
            <a:ext cx="457200" cy="501193"/>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ACE6E22-E655-5947-A8B4-6F095FBA2C12}" type="slidenum">
              <a:rPr kumimoji="0" lang="en-US" sz="1400" b="0" i="0" u="none" strike="noStrike" kern="1200" cap="none" spc="0" normalizeH="0" baseline="0" noProof="0">
                <a:ln>
                  <a:noFill/>
                </a:ln>
                <a:solidFill>
                  <a:srgbClr val="262626">
                    <a:tint val="75000"/>
                  </a:srgbClr>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sz="1400" b="0" i="0" u="none" strike="noStrike" kern="1200" cap="none" spc="0" normalizeH="0" baseline="0" noProof="0" dirty="0">
              <a:ln>
                <a:noFill/>
              </a:ln>
              <a:solidFill>
                <a:srgbClr val="262626">
                  <a:tint val="75000"/>
                </a:srgbClr>
              </a:solidFill>
              <a:effectLst/>
              <a:uLnTx/>
              <a:uFillTx/>
              <a:latin typeface="Calibri" panose="020F0502020204030204" pitchFamily="34" charset="0"/>
              <a:ea typeface="+mn-ea"/>
              <a:cs typeface="Calibri" panose="020F0502020204030204" pitchFamily="34" charset="0"/>
            </a:endParaRPr>
          </a:p>
        </p:txBody>
      </p:sp>
      <p:sp>
        <p:nvSpPr>
          <p:cNvPr id="6" name="Title 1">
            <a:extLst>
              <a:ext uri="{FF2B5EF4-FFF2-40B4-BE49-F238E27FC236}">
                <a16:creationId xmlns:a16="http://schemas.microsoft.com/office/drawing/2014/main" id="{A52528B6-81C6-4CFF-8522-0144C70BF3C8}"/>
              </a:ext>
            </a:extLst>
          </p:cNvPr>
          <p:cNvSpPr txBox="1">
            <a:spLocks/>
          </p:cNvSpPr>
          <p:nvPr/>
        </p:nvSpPr>
        <p:spPr>
          <a:xfrm>
            <a:off x="337462" y="184783"/>
            <a:ext cx="10964176" cy="632472"/>
          </a:xfrm>
          <a:prstGeom prst="rect">
            <a:avLst/>
          </a:prstGeom>
        </p:spPr>
        <p:txBody>
          <a:bodyPr vert="horz" lIns="0" tIns="0" rIns="0" bIns="0" rtlCol="0" anchor="b">
            <a:noAutofit/>
          </a:bodyPr>
          <a:lstStyle>
            <a:lvl1pPr algn="l" defTabSz="914400" rtl="0" eaLnBrk="1" latinLnBrk="0" hangingPunct="1">
              <a:lnSpc>
                <a:spcPct val="90000"/>
              </a:lnSpc>
              <a:spcBef>
                <a:spcPct val="0"/>
              </a:spcBef>
              <a:buNone/>
              <a:defRPr sz="2800" b="1" kern="1200" cap="none" spc="100" baseline="0">
                <a:solidFill>
                  <a:srgbClr val="084A9C"/>
                </a:solidFill>
                <a:latin typeface="Calibri" panose="020F0502020204030204" pitchFamily="34" charset="0"/>
                <a:ea typeface="Oswald" charset="0"/>
                <a:cs typeface="Oswald"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200" b="1" i="0" u="none" strike="noStrike" kern="1200" cap="none" spc="100" normalizeH="0" baseline="0" noProof="0" dirty="0">
                <a:ln>
                  <a:noFill/>
                </a:ln>
                <a:solidFill>
                  <a:srgbClr val="084A9C"/>
                </a:solidFill>
                <a:effectLst/>
                <a:uLnTx/>
                <a:uFillTx/>
                <a:latin typeface="Segoe UI"/>
                <a:cs typeface="Calibri" panose="020F0502020204030204" pitchFamily="34" charset="0"/>
              </a:rPr>
              <a:t>FY25 PFS Request for Information on APCMs</a:t>
            </a:r>
          </a:p>
        </p:txBody>
      </p:sp>
      <p:sp>
        <p:nvSpPr>
          <p:cNvPr id="7" name="TextBox 6">
            <a:extLst>
              <a:ext uri="{FF2B5EF4-FFF2-40B4-BE49-F238E27FC236}">
                <a16:creationId xmlns:a16="http://schemas.microsoft.com/office/drawing/2014/main" id="{A18F769C-46C5-4667-9B93-B4317ECD147D}"/>
              </a:ext>
            </a:extLst>
          </p:cNvPr>
          <p:cNvSpPr txBox="1"/>
          <p:nvPr/>
        </p:nvSpPr>
        <p:spPr>
          <a:xfrm>
            <a:off x="337462" y="817255"/>
            <a:ext cx="8176590" cy="492443"/>
          </a:xfrm>
          <a:prstGeom prst="rect">
            <a:avLst/>
          </a:prstGeom>
          <a:noFill/>
        </p:spPr>
        <p:txBody>
          <a:bodyPr wrap="square" rtlCol="0">
            <a:spAutoFit/>
          </a:bodyPr>
          <a:lstStyle/>
          <a:p>
            <a:pPr marL="914400" marR="0" lvl="2"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262626"/>
              </a:solidFill>
              <a:effectLst/>
              <a:uLnTx/>
              <a:uFillTx/>
              <a:latin typeface="Calibri" panose="020F0502020204030204" pitchFamily="34" charset="0"/>
              <a:ea typeface="+mn-ea"/>
              <a:cs typeface="Calibri" panose="020F050202020403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p:txBody>
      </p:sp>
      <p:sp>
        <p:nvSpPr>
          <p:cNvPr id="13" name="Content Placeholder 1">
            <a:extLst>
              <a:ext uri="{FF2B5EF4-FFF2-40B4-BE49-F238E27FC236}">
                <a16:creationId xmlns:a16="http://schemas.microsoft.com/office/drawing/2014/main" id="{5ABC17A9-45DD-FFEC-3540-FEAE605AFA83}"/>
              </a:ext>
            </a:extLst>
          </p:cNvPr>
          <p:cNvSpPr txBox="1">
            <a:spLocks/>
          </p:cNvSpPr>
          <p:nvPr/>
        </p:nvSpPr>
        <p:spPr>
          <a:xfrm>
            <a:off x="212436" y="977689"/>
            <a:ext cx="11754189" cy="5634753"/>
          </a:xfrm>
          <a:prstGeom prst="wedgeRectCallout">
            <a:avLst>
              <a:gd name="adj1" fmla="val 48230"/>
              <a:gd name="adj2" fmla="val -28278"/>
            </a:avLst>
          </a:prstGeom>
          <a:noFill/>
          <a:ln w="12700" cap="flat" cmpd="sng" algn="ctr">
            <a:noFill/>
            <a:prstDash val="solid"/>
            <a:miter lim="800000"/>
          </a:ln>
          <a:effectLst/>
        </p:spPr>
        <p:style>
          <a:lnRef idx="2">
            <a:schemeClr val="accent1"/>
          </a:lnRef>
          <a:fillRef idx="1">
            <a:schemeClr val="lt1"/>
          </a:fillRef>
          <a:effectRef idx="0">
            <a:schemeClr val="accent1"/>
          </a:effectRef>
          <a:fontRef idx="minor">
            <a:schemeClr val="dk1"/>
          </a:fontRef>
        </p:style>
        <p:txBody>
          <a:bodyPr wrap="square">
            <a:noAutofit/>
          </a:bodyPr>
          <a:lstStyle>
            <a:lvl1pPr marL="228600" indent="-228600" algn="l" defTabSz="914400" rtl="0" eaLnBrk="1" latinLnBrk="0" hangingPunct="1">
              <a:lnSpc>
                <a:spcPct val="90000"/>
              </a:lnSpc>
              <a:spcBef>
                <a:spcPts val="2200"/>
              </a:spcBef>
              <a:buFont typeface="Arial"/>
              <a:buChar char="•"/>
              <a:defRPr sz="2000" b="0" i="0" kern="1200">
                <a:solidFill>
                  <a:schemeClr val="tx1"/>
                </a:solidFill>
                <a:latin typeface="+mn-lt"/>
                <a:ea typeface="Calibri" panose="020F0502020204030204" pitchFamily="34" charset="0"/>
                <a:cs typeface="Calibri" panose="020F0502020204030204" pitchFamily="34" charset="0"/>
              </a:defRPr>
            </a:lvl1pPr>
            <a:lvl2pPr marL="574675" indent="-228600" algn="l" defTabSz="914400" rtl="0" eaLnBrk="1" latinLnBrk="0" hangingPunct="1">
              <a:lnSpc>
                <a:spcPct val="90000"/>
              </a:lnSpc>
              <a:spcBef>
                <a:spcPts val="500"/>
              </a:spcBef>
              <a:buFont typeface="System Font Regular"/>
              <a:buChar char="-"/>
              <a:tabLst/>
              <a:defRPr sz="1800" kern="1200">
                <a:solidFill>
                  <a:schemeClr val="dk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dk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dk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dk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dk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dk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dk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dk1"/>
                </a:solidFill>
                <a:latin typeface="+mn-lt"/>
                <a:ea typeface="+mn-ea"/>
                <a:cs typeface="+mn-cs"/>
              </a:defRPr>
            </a:lvl9pPr>
          </a:lstStyle>
          <a:p>
            <a:pPr marL="0" marR="0" lvl="0" indent="-212725" algn="l" defTabSz="914400" rtl="0" eaLnBrk="1" fontAlgn="auto" latinLnBrk="0" hangingPunct="1">
              <a:lnSpc>
                <a:spcPct val="100000"/>
              </a:lnSpc>
              <a:spcBef>
                <a:spcPts val="0"/>
              </a:spcBef>
              <a:spcAft>
                <a:spcPts val="300"/>
              </a:spcAft>
              <a:buClrTx/>
              <a:buSzTx/>
              <a:buFontTx/>
              <a:buNone/>
              <a:tabLst/>
              <a:defRPr/>
            </a:pPr>
            <a:r>
              <a:rPr kumimoji="0" lang="en-US" sz="2000" b="1" i="0" u="none" strike="noStrike" kern="1200" cap="none" spc="0" normalizeH="0" baseline="0" noProof="0" dirty="0">
                <a:ln>
                  <a:noFill/>
                </a:ln>
                <a:solidFill>
                  <a:srgbClr val="262626"/>
                </a:solidFill>
                <a:effectLst/>
                <a:uLnTx/>
                <a:uFillTx/>
                <a:latin typeface="Arial"/>
                <a:ea typeface="+mn-ea"/>
                <a:cs typeface="Arial"/>
              </a:rPr>
              <a:t>CMS released an accompanying Request for Information (RFI) in hopes of gaining insights into hybrid payment and coding for advanced primary care services. </a:t>
            </a:r>
            <a:endParaRPr kumimoji="0" lang="en-US" sz="2000" b="1" i="0" u="none" strike="noStrike" kern="1200" cap="none" spc="0" normalizeH="0" baseline="0" noProof="0" dirty="0">
              <a:ln>
                <a:noFill/>
              </a:ln>
              <a:solidFill>
                <a:srgbClr val="262626"/>
              </a:solidFill>
              <a:effectLst/>
              <a:uLnTx/>
              <a:uFillTx/>
              <a:latin typeface="Calibri"/>
              <a:ea typeface="+mn-ea"/>
              <a:cs typeface="Calibri"/>
            </a:endParaRPr>
          </a:p>
          <a:p>
            <a:pPr marL="530225" marR="0" lvl="1" indent="-285750" algn="l" defTabSz="914400" rtl="0" eaLnBrk="1" fontAlgn="auto" latinLnBrk="0" hangingPunct="1">
              <a:lnSpc>
                <a:spcPct val="100000"/>
              </a:lnSpc>
              <a:spcBef>
                <a:spcPts val="0"/>
              </a:spcBef>
              <a:spcAft>
                <a:spcPts val="300"/>
              </a:spcAft>
              <a:buClrTx/>
              <a:buSzTx/>
              <a:buFont typeface="Arial"/>
              <a:buChar char="•"/>
              <a:tabLst/>
              <a:defRPr/>
            </a:pPr>
            <a:r>
              <a:rPr kumimoji="0" lang="en-US" sz="2000" b="0" i="0" u="none" strike="noStrike" kern="1200" cap="none" spc="0" normalizeH="0" baseline="0" noProof="0" dirty="0">
                <a:ln>
                  <a:noFill/>
                </a:ln>
                <a:solidFill>
                  <a:srgbClr val="262626"/>
                </a:solidFill>
                <a:effectLst/>
                <a:uLnTx/>
                <a:uFillTx/>
                <a:latin typeface="Arial"/>
                <a:ea typeface="+mn-ea"/>
                <a:cs typeface="Arial"/>
              </a:rPr>
              <a:t>In the future, APCM services could be revised to include additional elements, including traditional E/M services, to advance the scope of hybrid payments.</a:t>
            </a:r>
          </a:p>
          <a:p>
            <a:pPr marL="530225" marR="0" lvl="1" indent="-285750" algn="l" defTabSz="914400" rtl="0" eaLnBrk="1" fontAlgn="auto" latinLnBrk="0" hangingPunct="1">
              <a:lnSpc>
                <a:spcPct val="100000"/>
              </a:lnSpc>
              <a:spcBef>
                <a:spcPts val="0"/>
              </a:spcBef>
              <a:spcAft>
                <a:spcPts val="300"/>
              </a:spcAft>
              <a:buClrTx/>
              <a:buSzTx/>
              <a:buFont typeface="Arial"/>
              <a:buChar char="•"/>
              <a:tabLst/>
              <a:defRPr/>
            </a:pPr>
            <a:r>
              <a:rPr kumimoji="0" lang="en-US" sz="2000" b="0" i="0" u="none" strike="noStrike" kern="1200" cap="none" spc="0" normalizeH="0" baseline="0" noProof="0" dirty="0">
                <a:ln>
                  <a:noFill/>
                </a:ln>
                <a:solidFill>
                  <a:srgbClr val="262626"/>
                </a:solidFill>
                <a:effectLst/>
                <a:uLnTx/>
                <a:uFillTx/>
                <a:latin typeface="Arial"/>
                <a:ea typeface="+mn-ea"/>
                <a:cs typeface="Arial"/>
              </a:rPr>
              <a:t>CMS is soliciting feedback on how we can:</a:t>
            </a:r>
          </a:p>
          <a:p>
            <a:pPr marL="987425" marR="0" lvl="2" indent="-285750" algn="l" defTabSz="914400" rtl="0" eaLnBrk="1" fontAlgn="auto" latinLnBrk="0" hangingPunct="1">
              <a:lnSpc>
                <a:spcPct val="100000"/>
              </a:lnSpc>
              <a:spcBef>
                <a:spcPts val="0"/>
              </a:spcBef>
              <a:spcAft>
                <a:spcPts val="300"/>
              </a:spcAft>
              <a:buClrTx/>
              <a:buSzTx/>
              <a:buFont typeface="Arial"/>
              <a:buChar char="•"/>
              <a:tabLst/>
              <a:defRPr/>
            </a:pPr>
            <a:r>
              <a:rPr kumimoji="0" lang="en-US" sz="2000" b="0" i="0" u="none" strike="noStrike" kern="1200" cap="none" spc="0" normalizeH="0" baseline="0" noProof="0" dirty="0">
                <a:ln>
                  <a:noFill/>
                </a:ln>
                <a:solidFill>
                  <a:srgbClr val="262626"/>
                </a:solidFill>
                <a:effectLst/>
                <a:uLnTx/>
                <a:uFillTx/>
                <a:latin typeface="Arial"/>
                <a:ea typeface="+mn-ea"/>
                <a:cs typeface="Arial"/>
              </a:rPr>
              <a:t>Further the goal of reducing administrative burden to refocus time on patient care;</a:t>
            </a:r>
          </a:p>
          <a:p>
            <a:pPr marL="987425" marR="0" lvl="2" indent="-285750" algn="l" defTabSz="914400" rtl="0" eaLnBrk="1" fontAlgn="auto" latinLnBrk="0" hangingPunct="1">
              <a:lnSpc>
                <a:spcPct val="100000"/>
              </a:lnSpc>
              <a:spcBef>
                <a:spcPts val="0"/>
              </a:spcBef>
              <a:spcAft>
                <a:spcPts val="300"/>
              </a:spcAft>
              <a:buClrTx/>
              <a:buSzTx/>
              <a:buFont typeface="Arial"/>
              <a:buChar char="•"/>
              <a:tabLst/>
              <a:defRPr/>
            </a:pPr>
            <a:r>
              <a:rPr kumimoji="0" lang="en-US" sz="2000" b="0" i="0" u="none" strike="noStrike" kern="1200" cap="none" spc="0" normalizeH="0" baseline="0" noProof="0" dirty="0">
                <a:ln>
                  <a:noFill/>
                </a:ln>
                <a:solidFill>
                  <a:srgbClr val="262626"/>
                </a:solidFill>
                <a:effectLst/>
                <a:uLnTx/>
                <a:uFillTx/>
                <a:latin typeface="Arial"/>
                <a:ea typeface="+mn-ea"/>
                <a:cs typeface="Arial"/>
              </a:rPr>
              <a:t>Better recognize the relative resources involved in furnishing care;</a:t>
            </a:r>
          </a:p>
          <a:p>
            <a:pPr marL="987425" marR="0" lvl="2" indent="-285750" algn="l" defTabSz="914400" rtl="0" eaLnBrk="1" fontAlgn="auto" latinLnBrk="0" hangingPunct="1">
              <a:lnSpc>
                <a:spcPct val="100000"/>
              </a:lnSpc>
              <a:spcBef>
                <a:spcPts val="0"/>
              </a:spcBef>
              <a:spcAft>
                <a:spcPts val="300"/>
              </a:spcAft>
              <a:buClrTx/>
              <a:buSzTx/>
              <a:buFont typeface="Arial"/>
              <a:buChar char="•"/>
              <a:tabLst/>
              <a:defRPr/>
            </a:pPr>
            <a:r>
              <a:rPr kumimoji="0" lang="en-US" sz="2000" b="0" i="0" u="none" strike="noStrike" kern="1200" cap="none" spc="0" normalizeH="0" baseline="0" noProof="0" dirty="0">
                <a:ln>
                  <a:noFill/>
                </a:ln>
                <a:solidFill>
                  <a:srgbClr val="262626"/>
                </a:solidFill>
                <a:effectLst/>
                <a:uLnTx/>
                <a:uFillTx/>
                <a:latin typeface="Arial"/>
                <a:ea typeface="+mn-ea"/>
                <a:cs typeface="Arial"/>
              </a:rPr>
              <a:t>Recognize interdisciplinary, team-based primary care;</a:t>
            </a:r>
          </a:p>
          <a:p>
            <a:pPr marL="987425" marR="0" lvl="2" indent="-285750" algn="l" defTabSz="914400" rtl="0" eaLnBrk="1" fontAlgn="auto" latinLnBrk="0" hangingPunct="1">
              <a:lnSpc>
                <a:spcPct val="100000"/>
              </a:lnSpc>
              <a:spcBef>
                <a:spcPts val="0"/>
              </a:spcBef>
              <a:spcAft>
                <a:spcPts val="300"/>
              </a:spcAft>
              <a:buClrTx/>
              <a:buSzTx/>
              <a:buFont typeface="Arial"/>
              <a:buChar char="•"/>
              <a:tabLst/>
              <a:defRPr/>
            </a:pPr>
            <a:r>
              <a:rPr kumimoji="0" lang="en-US" sz="2000" b="0" i="0" u="none" strike="noStrike" kern="1200" cap="none" spc="0" normalizeH="0" baseline="0" noProof="0" dirty="0">
                <a:ln>
                  <a:noFill/>
                </a:ln>
                <a:solidFill>
                  <a:srgbClr val="262626"/>
                </a:solidFill>
                <a:effectLst/>
                <a:uLnTx/>
                <a:uFillTx/>
                <a:latin typeface="Arial"/>
                <a:ea typeface="+mn-ea"/>
                <a:cs typeface="Arial"/>
              </a:rPr>
              <a:t>Support primary care sustainability and stability, especially for underserved communities.</a:t>
            </a:r>
          </a:p>
          <a:p>
            <a:pPr marL="701675" marR="0" lvl="2" indent="0" algn="l" defTabSz="914400" rtl="0" eaLnBrk="1" fontAlgn="auto" latinLnBrk="0" hangingPunct="1">
              <a:lnSpc>
                <a:spcPct val="100000"/>
              </a:lnSpc>
              <a:spcBef>
                <a:spcPts val="0"/>
              </a:spcBef>
              <a:spcAft>
                <a:spcPts val="300"/>
              </a:spcAft>
              <a:buClrTx/>
              <a:buSzTx/>
              <a:buFontTx/>
              <a:buNone/>
              <a:tabLst/>
              <a:defRPr/>
            </a:pPr>
            <a:endParaRPr kumimoji="0" lang="en-US" sz="2000" b="0" i="0" u="none" strike="noStrike" kern="1200" cap="none" spc="0" normalizeH="0" baseline="0" noProof="0" dirty="0">
              <a:ln>
                <a:noFill/>
              </a:ln>
              <a:solidFill>
                <a:srgbClr val="262626"/>
              </a:solidFill>
              <a:effectLst/>
              <a:uLnTx/>
              <a:uFillTx/>
              <a:latin typeface="Arial"/>
              <a:ea typeface="+mn-ea"/>
              <a:cs typeface="Arial"/>
            </a:endParaRPr>
          </a:p>
          <a:p>
            <a:pPr marL="0" marR="0" lvl="0" indent="-212725" algn="l" defTabSz="914400" rtl="0" eaLnBrk="1" fontAlgn="auto" latinLnBrk="0" hangingPunct="1">
              <a:lnSpc>
                <a:spcPct val="100000"/>
              </a:lnSpc>
              <a:spcBef>
                <a:spcPts val="0"/>
              </a:spcBef>
              <a:spcAft>
                <a:spcPts val="300"/>
              </a:spcAft>
              <a:buClrTx/>
              <a:buSzTx/>
              <a:buFontTx/>
              <a:buNone/>
              <a:tabLst/>
              <a:defRPr/>
            </a:pPr>
            <a:r>
              <a:rPr kumimoji="0" lang="en-US" sz="2000" b="1" i="0" u="none" strike="noStrike" kern="1200" cap="none" spc="0" normalizeH="0" baseline="0" noProof="0" dirty="0">
                <a:ln>
                  <a:noFill/>
                </a:ln>
                <a:solidFill>
                  <a:srgbClr val="262626"/>
                </a:solidFill>
                <a:effectLst/>
                <a:uLnTx/>
                <a:uFillTx/>
                <a:latin typeface="Arial"/>
                <a:ea typeface="+mn-ea"/>
                <a:cs typeface="Arial"/>
              </a:rPr>
              <a:t>The RFI asks questions related to the following categories: </a:t>
            </a:r>
            <a:endParaRPr kumimoji="0" lang="en-US" sz="2000" b="0" i="0" u="none" strike="noStrike" kern="1200" cap="none" spc="0" normalizeH="0" baseline="0" noProof="0" dirty="0">
              <a:ln>
                <a:noFill/>
              </a:ln>
              <a:solidFill>
                <a:srgbClr val="262626"/>
              </a:solidFill>
              <a:effectLst/>
              <a:uLnTx/>
              <a:uFillTx/>
              <a:latin typeface="Calibri"/>
              <a:ea typeface="+mn-ea"/>
              <a:cs typeface="Calibri"/>
            </a:endParaRPr>
          </a:p>
          <a:p>
            <a:pPr marL="530225" marR="0" lvl="1" indent="-285750" algn="l" defTabSz="914400" rtl="0" eaLnBrk="1" fontAlgn="auto" latinLnBrk="0" hangingPunct="1">
              <a:lnSpc>
                <a:spcPct val="100000"/>
              </a:lnSpc>
              <a:spcBef>
                <a:spcPts val="0"/>
              </a:spcBef>
              <a:spcAft>
                <a:spcPts val="300"/>
              </a:spcAft>
              <a:buClrTx/>
              <a:buSzTx/>
              <a:buFont typeface="Arial"/>
              <a:buChar char="•"/>
              <a:tabLst/>
              <a:defRPr/>
            </a:pPr>
            <a:r>
              <a:rPr kumimoji="0" lang="en-US" sz="2000" b="0" i="0" u="none" strike="noStrike" kern="1200" cap="none" spc="0" normalizeH="0" baseline="0" noProof="0" dirty="0">
                <a:ln>
                  <a:noFill/>
                </a:ln>
                <a:solidFill>
                  <a:srgbClr val="262626"/>
                </a:solidFill>
                <a:effectLst/>
                <a:uLnTx/>
                <a:uFillTx/>
                <a:latin typeface="Arial"/>
                <a:ea typeface="+mn-ea"/>
                <a:cs typeface="Arial"/>
              </a:rPr>
              <a:t>Value-Based Care Opportunities </a:t>
            </a:r>
          </a:p>
          <a:p>
            <a:pPr marL="530225" marR="0" lvl="1" indent="-285750" algn="l" defTabSz="914400" rtl="0" eaLnBrk="1" fontAlgn="auto" latinLnBrk="0" hangingPunct="1">
              <a:lnSpc>
                <a:spcPct val="100000"/>
              </a:lnSpc>
              <a:spcBef>
                <a:spcPts val="0"/>
              </a:spcBef>
              <a:spcAft>
                <a:spcPts val="300"/>
              </a:spcAft>
              <a:buClrTx/>
              <a:buSzTx/>
              <a:buFont typeface="Arial"/>
              <a:buChar char="•"/>
              <a:tabLst/>
              <a:defRPr/>
            </a:pPr>
            <a:r>
              <a:rPr kumimoji="0" lang="en-US" sz="2000" b="0" i="0" u="none" strike="noStrike" kern="1200" cap="none" spc="0" normalizeH="0" baseline="0" noProof="0" dirty="0">
                <a:ln>
                  <a:noFill/>
                </a:ln>
                <a:solidFill>
                  <a:srgbClr val="262626"/>
                </a:solidFill>
                <a:effectLst/>
                <a:uLnTx/>
                <a:uFillTx/>
                <a:latin typeface="Arial"/>
                <a:ea typeface="+mn-ea"/>
                <a:cs typeface="Arial"/>
              </a:rPr>
              <a:t>Billing Requirements </a:t>
            </a:r>
          </a:p>
          <a:p>
            <a:pPr marL="530225" marR="0" lvl="1" indent="-285750" algn="l" defTabSz="914400" rtl="0" eaLnBrk="1" fontAlgn="auto" latinLnBrk="0" hangingPunct="1">
              <a:lnSpc>
                <a:spcPct val="100000"/>
              </a:lnSpc>
              <a:spcBef>
                <a:spcPts val="0"/>
              </a:spcBef>
              <a:spcAft>
                <a:spcPts val="300"/>
              </a:spcAft>
              <a:buClrTx/>
              <a:buSzTx/>
              <a:buFont typeface="Arial"/>
              <a:buChar char="•"/>
              <a:tabLst/>
              <a:defRPr/>
            </a:pPr>
            <a:r>
              <a:rPr kumimoji="0" lang="en-US" sz="2000" b="0" i="0" u="none" strike="noStrike" kern="1200" cap="none" spc="0" normalizeH="0" baseline="0" noProof="0" dirty="0">
                <a:ln>
                  <a:noFill/>
                </a:ln>
                <a:solidFill>
                  <a:srgbClr val="262626"/>
                </a:solidFill>
                <a:effectLst/>
                <a:uLnTx/>
                <a:uFillTx/>
                <a:latin typeface="Arial"/>
                <a:ea typeface="+mn-ea"/>
                <a:cs typeface="Arial"/>
              </a:rPr>
              <a:t>Person-Centered Care </a:t>
            </a:r>
          </a:p>
          <a:p>
            <a:pPr marL="530225" marR="0" lvl="1" indent="-285750" algn="l" defTabSz="914400" rtl="0" eaLnBrk="1" fontAlgn="auto" latinLnBrk="0" hangingPunct="1">
              <a:lnSpc>
                <a:spcPct val="100000"/>
              </a:lnSpc>
              <a:spcBef>
                <a:spcPts val="0"/>
              </a:spcBef>
              <a:spcAft>
                <a:spcPts val="300"/>
              </a:spcAft>
              <a:buClrTx/>
              <a:buSzTx/>
              <a:buFont typeface="Arial"/>
              <a:buChar char="•"/>
              <a:tabLst/>
              <a:defRPr/>
            </a:pPr>
            <a:r>
              <a:rPr kumimoji="0" lang="en-US" sz="2000" b="0" i="0" u="none" strike="noStrike" kern="1200" cap="none" spc="0" normalizeH="0" baseline="0" noProof="0" dirty="0">
                <a:ln>
                  <a:noFill/>
                </a:ln>
                <a:solidFill>
                  <a:srgbClr val="262626"/>
                </a:solidFill>
                <a:effectLst/>
                <a:uLnTx/>
                <a:uFillTx/>
                <a:latin typeface="Arial"/>
                <a:ea typeface="+mn-ea"/>
                <a:cs typeface="Arial"/>
              </a:rPr>
              <a:t>Health Equity </a:t>
            </a:r>
          </a:p>
          <a:p>
            <a:pPr marL="530225" marR="0" lvl="1" indent="-285750" algn="l" defTabSz="914400" rtl="0" eaLnBrk="1" fontAlgn="auto" latinLnBrk="0" hangingPunct="1">
              <a:lnSpc>
                <a:spcPct val="100000"/>
              </a:lnSpc>
              <a:spcBef>
                <a:spcPts val="0"/>
              </a:spcBef>
              <a:spcAft>
                <a:spcPts val="300"/>
              </a:spcAft>
              <a:buClrTx/>
              <a:buSzTx/>
              <a:buFont typeface="Arial"/>
              <a:buChar char="•"/>
              <a:tabLst/>
              <a:defRPr/>
            </a:pPr>
            <a:r>
              <a:rPr kumimoji="0" lang="en-US" sz="2000" b="0" i="0" u="none" strike="noStrike" kern="1200" cap="none" spc="0" normalizeH="0" baseline="0" noProof="0" dirty="0">
                <a:ln>
                  <a:noFill/>
                </a:ln>
                <a:solidFill>
                  <a:srgbClr val="262626"/>
                </a:solidFill>
                <a:effectLst/>
                <a:uLnTx/>
                <a:uFillTx/>
                <a:latin typeface="Arial"/>
                <a:ea typeface="+mn-ea"/>
                <a:cs typeface="Arial"/>
              </a:rPr>
              <a:t>Quality Improvement and Accountability </a:t>
            </a:r>
          </a:p>
        </p:txBody>
      </p:sp>
    </p:spTree>
    <p:extLst>
      <p:ext uri="{BB962C8B-B14F-4D97-AF65-F5344CB8AC3E}">
        <p14:creationId xmlns:p14="http://schemas.microsoft.com/office/powerpoint/2010/main" val="4681684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41E890E1-5612-450A-A8C2-3471788F4F21}"/>
              </a:ext>
            </a:extLst>
          </p:cNvPr>
          <p:cNvSpPr>
            <a:spLocks noGrp="1"/>
          </p:cNvSpPr>
          <p:nvPr>
            <p:ph type="sldNum" sz="quarter" idx="10"/>
          </p:nvPr>
        </p:nvSpPr>
        <p:spPr>
          <a:xfrm>
            <a:off x="11509425" y="6361846"/>
            <a:ext cx="457200" cy="501193"/>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ACE6E22-E655-5947-A8B4-6F095FBA2C12}" type="slidenum">
              <a:rPr kumimoji="0" lang="en-US" sz="1400" b="0" i="0" u="none" strike="noStrike" kern="1200" cap="none" spc="0" normalizeH="0" baseline="0" noProof="0">
                <a:ln>
                  <a:noFill/>
                </a:ln>
                <a:solidFill>
                  <a:srgbClr val="262626">
                    <a:tint val="75000"/>
                  </a:srgbClr>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US" sz="1400" b="0" i="0" u="none" strike="noStrike" kern="1200" cap="none" spc="0" normalizeH="0" baseline="0" noProof="0" dirty="0">
              <a:ln>
                <a:noFill/>
              </a:ln>
              <a:solidFill>
                <a:srgbClr val="262626">
                  <a:tint val="75000"/>
                </a:srgbClr>
              </a:solidFill>
              <a:effectLst/>
              <a:uLnTx/>
              <a:uFillTx/>
              <a:latin typeface="Calibri" panose="020F0502020204030204" pitchFamily="34" charset="0"/>
              <a:ea typeface="+mn-ea"/>
              <a:cs typeface="Calibri" panose="020F0502020204030204" pitchFamily="34" charset="0"/>
            </a:endParaRPr>
          </a:p>
        </p:txBody>
      </p:sp>
      <p:sp>
        <p:nvSpPr>
          <p:cNvPr id="6" name="Title 1">
            <a:extLst>
              <a:ext uri="{FF2B5EF4-FFF2-40B4-BE49-F238E27FC236}">
                <a16:creationId xmlns:a16="http://schemas.microsoft.com/office/drawing/2014/main" id="{A52528B6-81C6-4CFF-8522-0144C70BF3C8}"/>
              </a:ext>
            </a:extLst>
          </p:cNvPr>
          <p:cNvSpPr txBox="1">
            <a:spLocks/>
          </p:cNvSpPr>
          <p:nvPr/>
        </p:nvSpPr>
        <p:spPr>
          <a:xfrm>
            <a:off x="693232" y="184783"/>
            <a:ext cx="10964176" cy="632472"/>
          </a:xfrm>
          <a:prstGeom prst="rect">
            <a:avLst/>
          </a:prstGeom>
        </p:spPr>
        <p:txBody>
          <a:bodyPr vert="horz" lIns="0" tIns="0" rIns="0" bIns="0" rtlCol="0" anchor="b">
            <a:noAutofit/>
          </a:bodyPr>
          <a:lstStyle>
            <a:lvl1pPr algn="l" defTabSz="914400" rtl="0" eaLnBrk="1" latinLnBrk="0" hangingPunct="1">
              <a:lnSpc>
                <a:spcPct val="90000"/>
              </a:lnSpc>
              <a:spcBef>
                <a:spcPct val="0"/>
              </a:spcBef>
              <a:buNone/>
              <a:defRPr sz="2800" b="1" kern="1200" cap="none" spc="100" baseline="0">
                <a:solidFill>
                  <a:srgbClr val="084A9C"/>
                </a:solidFill>
                <a:latin typeface="Calibri" panose="020F0502020204030204" pitchFamily="34" charset="0"/>
                <a:ea typeface="Oswald" charset="0"/>
                <a:cs typeface="Oswald"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200" b="1" i="0" u="none" strike="noStrike" kern="1200" cap="none" spc="0" normalizeH="0" baseline="0" noProof="0" dirty="0">
                <a:ln>
                  <a:noFill/>
                </a:ln>
                <a:solidFill>
                  <a:srgbClr val="004986"/>
                </a:solidFill>
                <a:effectLst/>
                <a:uLnTx/>
                <a:uFillTx/>
                <a:latin typeface="Segoe UI" panose="020B0502040204020203" pitchFamily="34" charset="0"/>
                <a:cs typeface="Segoe UI" panose="020B0502040204020203" pitchFamily="34" charset="0"/>
              </a:rPr>
              <a:t>Where can innovators go for more information?</a:t>
            </a:r>
            <a:endParaRPr kumimoji="0" lang="en-US" sz="3200" b="1" i="0" u="none" strike="noStrike" kern="1200" cap="none" spc="100" normalizeH="0" baseline="0" noProof="0" dirty="0">
              <a:ln>
                <a:noFill/>
              </a:ln>
              <a:solidFill>
                <a:srgbClr val="084A9C"/>
              </a:solidFill>
              <a:effectLst/>
              <a:uLnTx/>
              <a:uFillTx/>
              <a:latin typeface="Segoe UI" panose="020B0502040204020203" pitchFamily="34" charset="0"/>
              <a:cs typeface="Segoe UI" panose="020B0502040204020203" pitchFamily="34" charset="0"/>
            </a:endParaRPr>
          </a:p>
        </p:txBody>
      </p:sp>
      <p:sp>
        <p:nvSpPr>
          <p:cNvPr id="7" name="TextBox 6">
            <a:extLst>
              <a:ext uri="{FF2B5EF4-FFF2-40B4-BE49-F238E27FC236}">
                <a16:creationId xmlns:a16="http://schemas.microsoft.com/office/drawing/2014/main" id="{A18F769C-46C5-4667-9B93-B4317ECD147D}"/>
              </a:ext>
            </a:extLst>
          </p:cNvPr>
          <p:cNvSpPr txBox="1"/>
          <p:nvPr/>
        </p:nvSpPr>
        <p:spPr>
          <a:xfrm>
            <a:off x="337462" y="817255"/>
            <a:ext cx="8176590" cy="492443"/>
          </a:xfrm>
          <a:prstGeom prst="rect">
            <a:avLst/>
          </a:prstGeom>
          <a:noFill/>
        </p:spPr>
        <p:txBody>
          <a:bodyPr wrap="square" rtlCol="0">
            <a:spAutoFit/>
          </a:bodyPr>
          <a:lstStyle/>
          <a:p>
            <a:pPr marL="914400" marR="0" lvl="2"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262626"/>
              </a:solidFill>
              <a:effectLst/>
              <a:uLnTx/>
              <a:uFillTx/>
              <a:latin typeface="Calibri" panose="020F0502020204030204" pitchFamily="34" charset="0"/>
              <a:ea typeface="+mn-ea"/>
              <a:cs typeface="Calibri" panose="020F050202020403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p:txBody>
      </p:sp>
      <p:sp>
        <p:nvSpPr>
          <p:cNvPr id="4" name="Text Placeholder 3">
            <a:extLst>
              <a:ext uri="{FF2B5EF4-FFF2-40B4-BE49-F238E27FC236}">
                <a16:creationId xmlns:a16="http://schemas.microsoft.com/office/drawing/2014/main" id="{9ADA127B-9BA3-3875-C63A-C6B6A99E8E08}"/>
              </a:ext>
            </a:extLst>
          </p:cNvPr>
          <p:cNvSpPr txBox="1">
            <a:spLocks/>
          </p:cNvSpPr>
          <p:nvPr/>
        </p:nvSpPr>
        <p:spPr>
          <a:xfrm>
            <a:off x="693232" y="1309698"/>
            <a:ext cx="10805535" cy="3904061"/>
          </a:xfrm>
          <a:prstGeom prst="rect">
            <a:avLst/>
          </a:prstGeom>
        </p:spPr>
        <p:txBody>
          <a:bodyPr/>
          <a:lstStyle>
            <a:lvl1pPr marL="0" indent="0" algn="l" defTabSz="914400" rtl="0" eaLnBrk="1" latinLnBrk="0" hangingPunct="1">
              <a:lnSpc>
                <a:spcPct val="90000"/>
              </a:lnSpc>
              <a:spcBef>
                <a:spcPts val="1000"/>
              </a:spcBef>
              <a:buFont typeface="Arial"/>
              <a:buNone/>
              <a:defRPr sz="2400" b="0" i="0" kern="1200">
                <a:solidFill>
                  <a:schemeClr val="tx1"/>
                </a:solidFill>
                <a:latin typeface="+mn-lt"/>
                <a:ea typeface="Avenir Medium" charset="0"/>
                <a:cs typeface="Avenir Medium" charset="0"/>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a:buNone/>
              <a:tabLst/>
              <a:defRPr/>
            </a:pPr>
            <a:r>
              <a:rPr kumimoji="0" lang="en-US" sz="2400" b="0" i="0" u="sng" strike="noStrike" kern="1200" cap="none" spc="0" normalizeH="0" baseline="0" noProof="0">
                <a:ln>
                  <a:noFill/>
                </a:ln>
                <a:solidFill>
                  <a:sysClr val="windowText" lastClr="000000"/>
                </a:solidFill>
                <a:effectLst/>
                <a:uLnTx/>
                <a:uFillTx/>
                <a:latin typeface="Calibri" panose="020F0502020204030204"/>
                <a:hlinkClick r:id="rId3"/>
              </a:rPr>
              <a:t>Sign up to receive regular email updates</a:t>
            </a:r>
            <a:r>
              <a:rPr kumimoji="0" lang="en-US" sz="2400" b="0" i="0" u="none" strike="noStrike" kern="1200" cap="none" spc="0" normalizeH="0" baseline="0" noProof="0">
                <a:ln>
                  <a:noFill/>
                </a:ln>
                <a:solidFill>
                  <a:sysClr val="windowText" lastClr="000000"/>
                </a:solidFill>
                <a:effectLst/>
                <a:uLnTx/>
                <a:uFillTx/>
                <a:latin typeface="Calibri" panose="020F0502020204030204"/>
              </a:rPr>
              <a:t> about the CMS Innovation Center, including opportunities to engage with, provide input on and potentially participate in model tests.</a:t>
            </a:r>
          </a:p>
          <a:p>
            <a:pPr marL="0" marR="0" lvl="0" indent="0" algn="l" defTabSz="914400" rtl="0" eaLnBrk="1" fontAlgn="auto" latinLnBrk="0" hangingPunct="1">
              <a:lnSpc>
                <a:spcPct val="90000"/>
              </a:lnSpc>
              <a:spcBef>
                <a:spcPts val="1000"/>
              </a:spcBef>
              <a:spcAft>
                <a:spcPts val="0"/>
              </a:spcAft>
              <a:buClrTx/>
              <a:buSzTx/>
              <a:buFont typeface="Arial"/>
              <a:buNone/>
              <a:tabLst/>
              <a:defRPr/>
            </a:pPr>
            <a:endParaRPr kumimoji="0" lang="en-US" sz="2400" b="0" i="0" u="none" strike="noStrike" kern="1200" cap="none" spc="0" normalizeH="0" baseline="0" noProof="0">
              <a:ln>
                <a:noFill/>
              </a:ln>
              <a:solidFill>
                <a:sysClr val="windowText" lastClr="000000"/>
              </a:solidFill>
              <a:effectLst/>
              <a:uLnTx/>
              <a:uFillTx/>
              <a:latin typeface="Calibri" panose="020F0502020204030204"/>
            </a:endParaRPr>
          </a:p>
          <a:p>
            <a:pPr marL="0" marR="0" lvl="0" indent="0" algn="l" defTabSz="914400" rtl="0" eaLnBrk="1" fontAlgn="auto" latinLnBrk="0" hangingPunct="1">
              <a:lnSpc>
                <a:spcPct val="90000"/>
              </a:lnSpc>
              <a:spcBef>
                <a:spcPts val="1000"/>
              </a:spcBef>
              <a:spcAft>
                <a:spcPts val="0"/>
              </a:spcAft>
              <a:buClrTx/>
              <a:buSzTx/>
              <a:buFont typeface="Arial"/>
              <a:buNone/>
              <a:tabLst/>
              <a:defRPr/>
            </a:pPr>
            <a:r>
              <a:rPr kumimoji="0" lang="en-US" sz="2400" b="0" i="0" u="none" strike="noStrike" kern="1200" cap="none" spc="0" normalizeH="0" baseline="0" noProof="0">
                <a:ln>
                  <a:noFill/>
                </a:ln>
                <a:solidFill>
                  <a:sysClr val="windowText" lastClr="000000"/>
                </a:solidFill>
                <a:effectLst/>
                <a:uLnTx/>
                <a:uFillTx/>
                <a:latin typeface="Calibri" panose="020F0502020204030204"/>
              </a:rPr>
              <a:t>Visit the </a:t>
            </a:r>
            <a:r>
              <a:rPr kumimoji="0" lang="en-US" sz="2400" b="0" i="0" u="none" strike="noStrike" kern="1200" cap="none" spc="0" normalizeH="0" baseline="0" noProof="0">
                <a:ln>
                  <a:noFill/>
                </a:ln>
                <a:solidFill>
                  <a:sysClr val="windowText" lastClr="000000"/>
                </a:solidFill>
                <a:effectLst/>
                <a:uLnTx/>
                <a:uFillTx/>
                <a:latin typeface="Calibri" panose="020F0502020204030204"/>
                <a:hlinkClick r:id="rId4"/>
              </a:rPr>
              <a:t>CMS Innovation Center </a:t>
            </a:r>
            <a:r>
              <a:rPr kumimoji="0" lang="en-US" sz="2400" b="0" i="0" u="none" strike="noStrike" kern="1200" cap="none" spc="0" normalizeH="0" baseline="0" noProof="0">
                <a:ln>
                  <a:noFill/>
                </a:ln>
                <a:solidFill>
                  <a:sysClr val="windowText" lastClr="000000"/>
                </a:solidFill>
                <a:effectLst/>
                <a:uLnTx/>
                <a:uFillTx/>
                <a:latin typeface="Calibri" panose="020F0502020204030204"/>
              </a:rPr>
              <a:t>website and </a:t>
            </a:r>
            <a:r>
              <a:rPr kumimoji="0" lang="en-US" sz="2400" b="0" i="0" u="sng" strike="noStrike" kern="1200" cap="none" spc="0" normalizeH="0" baseline="0" noProof="0">
                <a:ln>
                  <a:noFill/>
                </a:ln>
                <a:solidFill>
                  <a:sysClr val="windowText" lastClr="000000"/>
                </a:solidFill>
                <a:effectLst/>
                <a:uLnTx/>
                <a:uFillTx/>
                <a:latin typeface="Calibri" panose="020F0502020204030204"/>
                <a:hlinkClick r:id="rId5"/>
              </a:rPr>
              <a:t>CMS Innovation Center Models</a:t>
            </a:r>
            <a:r>
              <a:rPr kumimoji="0" lang="en-US" sz="2400" b="0" i="0" u="none" strike="noStrike" kern="1200" cap="none" spc="0" normalizeH="0" baseline="0" noProof="0">
                <a:ln>
                  <a:noFill/>
                </a:ln>
                <a:solidFill>
                  <a:sysClr val="windowText" lastClr="000000"/>
                </a:solidFill>
                <a:effectLst/>
                <a:uLnTx/>
                <a:uFillTx/>
                <a:latin typeface="Calibri" panose="020F0502020204030204"/>
              </a:rPr>
              <a:t> webpage to see current participant information* and which models are currently </a:t>
            </a:r>
            <a:r>
              <a:rPr kumimoji="0" lang="en-US" sz="2400" b="0" i="0" u="none" strike="noStrike" kern="1200" cap="none" spc="0" normalizeH="0" baseline="0" noProof="0">
                <a:ln>
                  <a:noFill/>
                </a:ln>
                <a:solidFill>
                  <a:sysClr val="windowText" lastClr="000000"/>
                </a:solidFill>
                <a:effectLst/>
                <a:uLnTx/>
                <a:uFillTx/>
                <a:latin typeface="Calibri" panose="020F0502020204030204"/>
                <a:hlinkClick r:id="rId6"/>
              </a:rPr>
              <a:t>enrolling</a:t>
            </a:r>
            <a:r>
              <a:rPr kumimoji="0" lang="en-US" sz="2400" b="0" i="0" u="none" strike="noStrike" kern="1200" cap="none" spc="0" normalizeH="0" baseline="0" noProof="0">
                <a:ln>
                  <a:noFill/>
                </a:ln>
                <a:solidFill>
                  <a:sysClr val="windowText" lastClr="000000"/>
                </a:solidFill>
                <a:effectLst/>
                <a:uLnTx/>
                <a:uFillTx/>
                <a:latin typeface="Calibri" panose="020F0502020204030204"/>
              </a:rPr>
              <a:t>. </a:t>
            </a:r>
          </a:p>
          <a:p>
            <a:pPr marL="0" marR="0" lvl="0" indent="0" algn="l" defTabSz="914400" rtl="0" eaLnBrk="1" fontAlgn="auto" latinLnBrk="0" hangingPunct="1">
              <a:lnSpc>
                <a:spcPct val="90000"/>
              </a:lnSpc>
              <a:spcBef>
                <a:spcPts val="1000"/>
              </a:spcBef>
              <a:spcAft>
                <a:spcPts val="0"/>
              </a:spcAft>
              <a:buClrTx/>
              <a:buSzTx/>
              <a:buFont typeface="Arial"/>
              <a:buNone/>
              <a:tabLst/>
              <a:defRPr/>
            </a:pPr>
            <a:endParaRPr kumimoji="0" lang="en-US" sz="2400" b="0" i="0" u="none" strike="noStrike" kern="1200" cap="none" spc="0" normalizeH="0" baseline="0" noProof="0">
              <a:ln>
                <a:noFill/>
              </a:ln>
              <a:solidFill>
                <a:sysClr val="windowText" lastClr="000000"/>
              </a:solidFill>
              <a:effectLst/>
              <a:uLnTx/>
              <a:uFillTx/>
              <a:latin typeface="Calibri" panose="020F0502020204030204"/>
            </a:endParaRPr>
          </a:p>
          <a:p>
            <a:pPr marL="0" marR="0" lvl="0" indent="0" algn="l" defTabSz="914400" rtl="0" eaLnBrk="1" fontAlgn="auto" latinLnBrk="0" hangingPunct="1">
              <a:lnSpc>
                <a:spcPct val="90000"/>
              </a:lnSpc>
              <a:spcBef>
                <a:spcPts val="1000"/>
              </a:spcBef>
              <a:spcAft>
                <a:spcPts val="0"/>
              </a:spcAft>
              <a:buClrTx/>
              <a:buSzTx/>
              <a:buFont typeface="Arial"/>
              <a:buNone/>
              <a:tabLst/>
              <a:defRPr/>
            </a:pPr>
            <a:r>
              <a:rPr kumimoji="0" lang="en-US" sz="2400" b="0" i="0" u="none" strike="noStrike" kern="1200" cap="none" spc="0" normalizeH="0" baseline="0" noProof="0">
                <a:ln>
                  <a:noFill/>
                </a:ln>
                <a:solidFill>
                  <a:sysClr val="windowText" lastClr="000000"/>
                </a:solidFill>
                <a:effectLst/>
                <a:uLnTx/>
                <a:uFillTx/>
                <a:latin typeface="Calibri" panose="020F0502020204030204"/>
              </a:rPr>
              <a:t>To learn more about ACOs, visit the </a:t>
            </a:r>
            <a:r>
              <a:rPr kumimoji="0" lang="en-US" sz="2400" b="0" i="0" u="sng" strike="noStrike" kern="1200" cap="none" spc="0" normalizeH="0" baseline="0" noProof="0">
                <a:ln>
                  <a:noFill/>
                </a:ln>
                <a:solidFill>
                  <a:sysClr val="windowText" lastClr="000000"/>
                </a:solidFill>
                <a:effectLst/>
                <a:uLnTx/>
                <a:uFillTx/>
                <a:latin typeface="Calibri" panose="020F0502020204030204"/>
                <a:hlinkClick r:id="rId7"/>
              </a:rPr>
              <a:t>Medicare Shared Savings Program</a:t>
            </a:r>
            <a:r>
              <a:rPr kumimoji="0" lang="en-US" sz="2400" b="0" i="0" u="none" strike="noStrike" kern="1200" cap="none" spc="0" normalizeH="0" baseline="0" noProof="0">
                <a:ln>
                  <a:noFill/>
                </a:ln>
                <a:solidFill>
                  <a:sysClr val="windowText" lastClr="000000"/>
                </a:solidFill>
                <a:effectLst/>
                <a:uLnTx/>
                <a:uFillTx/>
                <a:latin typeface="Calibri" panose="020F0502020204030204"/>
              </a:rPr>
              <a:t> site.</a:t>
            </a:r>
          </a:p>
          <a:p>
            <a:pPr marL="0" marR="0" lvl="0" indent="0" algn="l" defTabSz="914400" rtl="0" eaLnBrk="1" fontAlgn="auto" latinLnBrk="0" hangingPunct="1">
              <a:lnSpc>
                <a:spcPct val="90000"/>
              </a:lnSpc>
              <a:spcBef>
                <a:spcPts val="1000"/>
              </a:spcBef>
              <a:spcAft>
                <a:spcPts val="0"/>
              </a:spcAft>
              <a:buClrTx/>
              <a:buSzTx/>
              <a:buFont typeface="Arial"/>
              <a:buNone/>
              <a:tabLst/>
              <a:defRPr/>
            </a:pPr>
            <a:endParaRPr kumimoji="0" lang="en-US" sz="2400" b="0" i="0" u="sng" strike="noStrike" kern="1200" cap="none" spc="0" normalizeH="0" baseline="0" noProof="0">
              <a:ln>
                <a:noFill/>
              </a:ln>
              <a:solidFill>
                <a:srgbClr val="0563C1"/>
              </a:solidFill>
              <a:effectLst/>
              <a:uLnTx/>
              <a:uFillTx/>
              <a:latin typeface="Calibri" panose="020F0502020204030204" pitchFamily="34" charset="0"/>
              <a:ea typeface="Calibri" panose="020F0502020204030204" pitchFamily="34" charset="0"/>
              <a:cs typeface="Times New Roman" panose="02020603050405020304" pitchFamily="18" charset="0"/>
              <a:hlinkClick r:id="" action="ppaction://noaction"/>
            </a:endParaRPr>
          </a:p>
          <a:p>
            <a:pPr marL="0" marR="0" lvl="0" indent="0" algn="l" defTabSz="914400" rtl="0" eaLnBrk="1" fontAlgn="auto" latinLnBrk="0" hangingPunct="1">
              <a:lnSpc>
                <a:spcPct val="90000"/>
              </a:lnSpc>
              <a:spcBef>
                <a:spcPts val="1000"/>
              </a:spcBef>
              <a:spcAft>
                <a:spcPts val="0"/>
              </a:spcAft>
              <a:buClrTx/>
              <a:buSzTx/>
              <a:buFont typeface="Arial"/>
              <a:buNone/>
              <a:tabLst/>
              <a:defRPr/>
            </a:pPr>
            <a:r>
              <a:rPr kumimoji="0" lang="en-US" sz="2400" b="0" i="0" u="sng" strike="noStrike" kern="1200" cap="none" spc="0" normalizeH="0" baseline="0" noProof="0">
                <a:ln>
                  <a:noFill/>
                </a:ln>
                <a:solidFill>
                  <a:sysClr val="windowText" lastClr="000000"/>
                </a:solidFill>
                <a:effectLst/>
                <a:uLnTx/>
                <a:uFillTx/>
                <a:latin typeface="Calibri" panose="020F0502020204030204"/>
                <a:hlinkClick r:id="rId8"/>
              </a:rPr>
              <a:t>Follow us</a:t>
            </a:r>
            <a:r>
              <a:rPr kumimoji="0" lang="en-US" sz="2400" b="0" i="0" u="none" strike="noStrike" kern="1200" cap="none" spc="0" normalizeH="0" baseline="0" noProof="0">
                <a:ln>
                  <a:noFill/>
                </a:ln>
                <a:solidFill>
                  <a:sysClr val="windowText" lastClr="000000"/>
                </a:solidFill>
                <a:effectLst/>
                <a:uLnTx/>
                <a:uFillTx/>
                <a:latin typeface="Calibri" panose="020F0502020204030204"/>
              </a:rPr>
              <a:t> @CMSinnovates on Twitter.</a:t>
            </a:r>
          </a:p>
          <a:p>
            <a:pPr marL="0" marR="0" lvl="0" indent="0" algn="l" defTabSz="914400" rtl="0" eaLnBrk="1" fontAlgn="auto" latinLnBrk="0" hangingPunct="1">
              <a:lnSpc>
                <a:spcPct val="90000"/>
              </a:lnSpc>
              <a:spcBef>
                <a:spcPts val="1000"/>
              </a:spcBef>
              <a:spcAft>
                <a:spcPts val="0"/>
              </a:spcAft>
              <a:buClrTx/>
              <a:buSzTx/>
              <a:buFont typeface="Arial"/>
              <a:buNone/>
              <a:tabLst/>
              <a:defRPr/>
            </a:pPr>
            <a:endParaRPr kumimoji="0" lang="en-US" sz="2400" b="0" i="0" u="sng" strike="noStrike" kern="1200" cap="none" spc="0" normalizeH="0" baseline="0" noProof="0" dirty="0">
              <a:ln>
                <a:noFill/>
              </a:ln>
              <a:solidFill>
                <a:srgbClr val="0563C1"/>
              </a:solidFill>
              <a:effectLst/>
              <a:uLnTx/>
              <a:uFillTx/>
              <a:latin typeface="Calibri" panose="020F0502020204030204" pitchFamily="34" charset="0"/>
              <a:ea typeface="Calibri" panose="020F0502020204030204" pitchFamily="34" charset="0"/>
              <a:cs typeface="Times New Roman" panose="02020603050405020304" pitchFamily="18" charset="0"/>
              <a:hlinkClick r:id="" action="ppaction://noaction"/>
            </a:endParaRPr>
          </a:p>
        </p:txBody>
      </p:sp>
    </p:spTree>
    <p:extLst>
      <p:ext uri="{BB962C8B-B14F-4D97-AF65-F5344CB8AC3E}">
        <p14:creationId xmlns:p14="http://schemas.microsoft.com/office/powerpoint/2010/main" val="35812685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41E890E1-5612-450A-A8C2-3471788F4F21}"/>
              </a:ext>
            </a:extLst>
          </p:cNvPr>
          <p:cNvSpPr>
            <a:spLocks noGrp="1"/>
          </p:cNvSpPr>
          <p:nvPr>
            <p:ph type="sldNum" sz="quarter" idx="10"/>
          </p:nvPr>
        </p:nvSpPr>
        <p:spPr>
          <a:xfrm>
            <a:off x="11509425" y="6361846"/>
            <a:ext cx="457200" cy="501193"/>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ACE6E22-E655-5947-A8B4-6F095FBA2C12}" type="slidenum">
              <a:rPr kumimoji="0" lang="en-US" sz="1400" b="0" i="0" u="none" strike="noStrike" kern="1200" cap="none" spc="0" normalizeH="0" baseline="0" noProof="0">
                <a:ln>
                  <a:noFill/>
                </a:ln>
                <a:solidFill>
                  <a:srgbClr val="262626">
                    <a:tint val="75000"/>
                  </a:srgb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400" b="0" i="0" u="none" strike="noStrike" kern="1200" cap="none" spc="0" normalizeH="0" baseline="0" noProof="0" dirty="0">
              <a:ln>
                <a:noFill/>
              </a:ln>
              <a:solidFill>
                <a:srgbClr val="262626">
                  <a:tint val="75000"/>
                </a:srgbClr>
              </a:solidFill>
              <a:effectLst/>
              <a:uLnTx/>
              <a:uFillTx/>
              <a:latin typeface="Calibri" panose="020F0502020204030204"/>
              <a:ea typeface="+mn-ea"/>
              <a:cs typeface="+mn-cs"/>
            </a:endParaRPr>
          </a:p>
        </p:txBody>
      </p:sp>
      <p:sp>
        <p:nvSpPr>
          <p:cNvPr id="6" name="Title 1">
            <a:extLst>
              <a:ext uri="{FF2B5EF4-FFF2-40B4-BE49-F238E27FC236}">
                <a16:creationId xmlns:a16="http://schemas.microsoft.com/office/drawing/2014/main" id="{A52528B6-81C6-4CFF-8522-0144C70BF3C8}"/>
              </a:ext>
            </a:extLst>
          </p:cNvPr>
          <p:cNvSpPr txBox="1">
            <a:spLocks/>
          </p:cNvSpPr>
          <p:nvPr/>
        </p:nvSpPr>
        <p:spPr>
          <a:xfrm>
            <a:off x="371877" y="173773"/>
            <a:ext cx="10964176" cy="632472"/>
          </a:xfrm>
          <a:prstGeom prst="rect">
            <a:avLst/>
          </a:prstGeom>
        </p:spPr>
        <p:txBody>
          <a:bodyPr vert="horz" lIns="0" tIns="0" rIns="0" bIns="0" rtlCol="0" anchor="b">
            <a:noAutofit/>
          </a:bodyPr>
          <a:lstStyle>
            <a:lvl1pPr algn="l" defTabSz="914400" rtl="0" eaLnBrk="1" latinLnBrk="0" hangingPunct="1">
              <a:lnSpc>
                <a:spcPct val="90000"/>
              </a:lnSpc>
              <a:spcBef>
                <a:spcPct val="0"/>
              </a:spcBef>
              <a:buNone/>
              <a:defRPr sz="2800" b="1" kern="1200" cap="none" spc="100" baseline="0">
                <a:solidFill>
                  <a:srgbClr val="084A9C"/>
                </a:solidFill>
                <a:latin typeface="Calibri" panose="020F0502020204030204" pitchFamily="34" charset="0"/>
                <a:ea typeface="Oswald" charset="0"/>
                <a:cs typeface="Oswald"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200" b="1" i="0" u="none" strike="noStrike" kern="1200" cap="none" spc="100" normalizeH="0" baseline="0" noProof="0" dirty="0">
                <a:ln>
                  <a:noFill/>
                </a:ln>
                <a:solidFill>
                  <a:srgbClr val="084A9C"/>
                </a:solidFill>
                <a:effectLst/>
                <a:uLnTx/>
                <a:uFillTx/>
                <a:latin typeface="Segoe UI"/>
              </a:rPr>
              <a:t>Agenda</a:t>
            </a:r>
          </a:p>
        </p:txBody>
      </p:sp>
      <p:sp>
        <p:nvSpPr>
          <p:cNvPr id="11" name="TextBox 10">
            <a:extLst>
              <a:ext uri="{FF2B5EF4-FFF2-40B4-BE49-F238E27FC236}">
                <a16:creationId xmlns:a16="http://schemas.microsoft.com/office/drawing/2014/main" id="{B563DEAE-47B8-4ABC-A829-5078DF05E0BF}"/>
              </a:ext>
            </a:extLst>
          </p:cNvPr>
          <p:cNvSpPr txBox="1"/>
          <p:nvPr/>
        </p:nvSpPr>
        <p:spPr>
          <a:xfrm>
            <a:off x="1568095" y="2082224"/>
            <a:ext cx="551697"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12169"/>
                </a:solidFill>
                <a:effectLst/>
                <a:uLnTx/>
                <a:uFillTx/>
                <a:latin typeface="Segoe UI" panose="020B0502040204020203" pitchFamily="34" charset="0"/>
                <a:ea typeface="+mn-ea"/>
                <a:cs typeface="Segoe UI" panose="020B0502040204020203" pitchFamily="34" charset="0"/>
              </a:rPr>
              <a:t>1</a:t>
            </a:r>
          </a:p>
        </p:txBody>
      </p:sp>
      <p:sp>
        <p:nvSpPr>
          <p:cNvPr id="12" name="TextBox 11">
            <a:extLst>
              <a:ext uri="{FF2B5EF4-FFF2-40B4-BE49-F238E27FC236}">
                <a16:creationId xmlns:a16="http://schemas.microsoft.com/office/drawing/2014/main" id="{136ABED8-FEA9-453B-B96D-2DDE515F55CE}"/>
              </a:ext>
            </a:extLst>
          </p:cNvPr>
          <p:cNvSpPr txBox="1"/>
          <p:nvPr/>
        </p:nvSpPr>
        <p:spPr>
          <a:xfrm>
            <a:off x="2149207" y="2143779"/>
            <a:ext cx="6774642"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rPr>
              <a:t>CMS Innovation Center Background &amp; Strategy</a:t>
            </a:r>
          </a:p>
        </p:txBody>
      </p:sp>
      <p:cxnSp>
        <p:nvCxnSpPr>
          <p:cNvPr id="13" name="Straight Connector 12">
            <a:extLst>
              <a:ext uri="{FF2B5EF4-FFF2-40B4-BE49-F238E27FC236}">
                <a16:creationId xmlns:a16="http://schemas.microsoft.com/office/drawing/2014/main" id="{45911AAA-A975-423A-A99D-44668112F697}"/>
              </a:ext>
            </a:extLst>
          </p:cNvPr>
          <p:cNvCxnSpPr>
            <a:cxnSpLocks/>
          </p:cNvCxnSpPr>
          <p:nvPr/>
        </p:nvCxnSpPr>
        <p:spPr>
          <a:xfrm>
            <a:off x="1970836" y="2115234"/>
            <a:ext cx="0" cy="457200"/>
          </a:xfrm>
          <a:prstGeom prst="line">
            <a:avLst/>
          </a:prstGeom>
          <a:ln w="47625">
            <a:solidFill>
              <a:srgbClr val="FDD17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157102BF-572B-4810-83FE-AFCE4DC65B90}"/>
              </a:ext>
            </a:extLst>
          </p:cNvPr>
          <p:cNvSpPr txBox="1"/>
          <p:nvPr/>
        </p:nvSpPr>
        <p:spPr>
          <a:xfrm>
            <a:off x="1568095" y="2785150"/>
            <a:ext cx="551697"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dirty="0">
                <a:ln>
                  <a:noFill/>
                </a:ln>
                <a:solidFill>
                  <a:srgbClr val="012169"/>
                </a:solidFill>
                <a:effectLst/>
                <a:uLnTx/>
                <a:uFillTx/>
                <a:latin typeface="Segoe UI" panose="020B0502040204020203" pitchFamily="34" charset="0"/>
                <a:ea typeface="+mn-ea"/>
                <a:cs typeface="Segoe UI" panose="020B0502040204020203" pitchFamily="34" charset="0"/>
              </a:rPr>
              <a:t>2</a:t>
            </a:r>
          </a:p>
        </p:txBody>
      </p:sp>
      <p:cxnSp>
        <p:nvCxnSpPr>
          <p:cNvPr id="20" name="Straight Connector 19">
            <a:extLst>
              <a:ext uri="{FF2B5EF4-FFF2-40B4-BE49-F238E27FC236}">
                <a16:creationId xmlns:a16="http://schemas.microsoft.com/office/drawing/2014/main" id="{E9CF2502-825A-4979-A292-D4DF9953B6D3}"/>
              </a:ext>
            </a:extLst>
          </p:cNvPr>
          <p:cNvCxnSpPr>
            <a:cxnSpLocks/>
          </p:cNvCxnSpPr>
          <p:nvPr/>
        </p:nvCxnSpPr>
        <p:spPr>
          <a:xfrm>
            <a:off x="1970836" y="2818160"/>
            <a:ext cx="0" cy="457200"/>
          </a:xfrm>
          <a:prstGeom prst="line">
            <a:avLst/>
          </a:prstGeom>
          <a:noFill/>
          <a:ln w="47625" cap="flat" cmpd="sng" algn="ctr">
            <a:solidFill>
              <a:srgbClr val="FDD172"/>
            </a:solidFill>
            <a:prstDash val="solid"/>
            <a:miter lim="800000"/>
          </a:ln>
          <a:effectLst/>
        </p:spPr>
      </p:cxnSp>
      <p:sp>
        <p:nvSpPr>
          <p:cNvPr id="27" name="TextBox 26">
            <a:extLst>
              <a:ext uri="{FF2B5EF4-FFF2-40B4-BE49-F238E27FC236}">
                <a16:creationId xmlns:a16="http://schemas.microsoft.com/office/drawing/2014/main" id="{3DBE8C92-DBB8-45B2-926F-C72F4656530C}"/>
              </a:ext>
            </a:extLst>
          </p:cNvPr>
          <p:cNvSpPr txBox="1"/>
          <p:nvPr/>
        </p:nvSpPr>
        <p:spPr>
          <a:xfrm>
            <a:off x="1568094" y="3485769"/>
            <a:ext cx="551697"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dirty="0">
                <a:ln>
                  <a:noFill/>
                </a:ln>
                <a:solidFill>
                  <a:srgbClr val="012169"/>
                </a:solidFill>
                <a:effectLst/>
                <a:uLnTx/>
                <a:uFillTx/>
                <a:latin typeface="Segoe UI" panose="020B0502040204020203" pitchFamily="34" charset="0"/>
                <a:ea typeface="+mn-ea"/>
                <a:cs typeface="Segoe UI" panose="020B0502040204020203" pitchFamily="34" charset="0"/>
              </a:rPr>
              <a:t>3</a:t>
            </a:r>
          </a:p>
        </p:txBody>
      </p:sp>
      <p:cxnSp>
        <p:nvCxnSpPr>
          <p:cNvPr id="28" name="Straight Connector 27">
            <a:extLst>
              <a:ext uri="{FF2B5EF4-FFF2-40B4-BE49-F238E27FC236}">
                <a16:creationId xmlns:a16="http://schemas.microsoft.com/office/drawing/2014/main" id="{3096B83B-16CD-4914-8B6A-01162F6D0741}"/>
              </a:ext>
            </a:extLst>
          </p:cNvPr>
          <p:cNvCxnSpPr>
            <a:cxnSpLocks/>
          </p:cNvCxnSpPr>
          <p:nvPr/>
        </p:nvCxnSpPr>
        <p:spPr>
          <a:xfrm>
            <a:off x="1970835" y="3518779"/>
            <a:ext cx="0" cy="457200"/>
          </a:xfrm>
          <a:prstGeom prst="line">
            <a:avLst/>
          </a:prstGeom>
          <a:noFill/>
          <a:ln w="47625" cap="flat" cmpd="sng" algn="ctr">
            <a:solidFill>
              <a:srgbClr val="FDD172"/>
            </a:solidFill>
            <a:prstDash val="solid"/>
            <a:miter lim="800000"/>
          </a:ln>
          <a:effectLst/>
        </p:spPr>
      </p:cxnSp>
      <p:sp>
        <p:nvSpPr>
          <p:cNvPr id="29" name="TextBox 28">
            <a:extLst>
              <a:ext uri="{FF2B5EF4-FFF2-40B4-BE49-F238E27FC236}">
                <a16:creationId xmlns:a16="http://schemas.microsoft.com/office/drawing/2014/main" id="{991B2DF1-8A3D-4E13-BC3C-78CDAD1EE96E}"/>
              </a:ext>
            </a:extLst>
          </p:cNvPr>
          <p:cNvSpPr txBox="1"/>
          <p:nvPr/>
        </p:nvSpPr>
        <p:spPr>
          <a:xfrm>
            <a:off x="2119791" y="2812664"/>
            <a:ext cx="8223420" cy="904863"/>
          </a:xfrm>
          <a:prstGeom prst="rect">
            <a:avLst/>
          </a:prstGeom>
          <a:noFill/>
        </p:spPr>
        <p:txBody>
          <a:bodyPr wrap="square" rtlCol="0">
            <a:sp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400" b="0" i="0" u="none" strike="noStrike" kern="1200" cap="none" spc="0" normalizeH="0" baseline="0" noProof="0" dirty="0">
                <a:ln>
                  <a:noFill/>
                </a:ln>
                <a:solidFill>
                  <a:srgbClr val="262626"/>
                </a:solidFill>
                <a:effectLst/>
                <a:uLnTx/>
                <a:uFillTx/>
                <a:latin typeface="Segoe UI" panose="020B0502040204020203" pitchFamily="34" charset="0"/>
                <a:ea typeface="+mn-ea"/>
                <a:cs typeface="Segoe UI" panose="020B0502040204020203" pitchFamily="34" charset="0"/>
              </a:rPr>
              <a:t>CMS Primary Care Strategy and Model Portfolio</a:t>
            </a: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400" b="0" i="0" u="none" strike="noStrike" kern="1200" cap="none" spc="0" normalizeH="0" baseline="0" noProof="0" dirty="0">
              <a:ln>
                <a:noFill/>
              </a:ln>
              <a:solidFill>
                <a:srgbClr val="262626"/>
              </a:solidFill>
              <a:effectLst/>
              <a:uLnTx/>
              <a:uFillTx/>
              <a:latin typeface="Segoe UI" panose="020B0502040204020203" pitchFamily="34" charset="0"/>
              <a:ea typeface="+mn-ea"/>
              <a:cs typeface="Segoe UI" panose="020B0502040204020203" pitchFamily="34" charset="0"/>
            </a:endParaRPr>
          </a:p>
        </p:txBody>
      </p:sp>
      <p:sp>
        <p:nvSpPr>
          <p:cNvPr id="45" name="TextBox 44">
            <a:extLst>
              <a:ext uri="{FF2B5EF4-FFF2-40B4-BE49-F238E27FC236}">
                <a16:creationId xmlns:a16="http://schemas.microsoft.com/office/drawing/2014/main" id="{C5105450-DD80-43FD-9104-C3891F5B1EAE}"/>
              </a:ext>
            </a:extLst>
          </p:cNvPr>
          <p:cNvSpPr txBox="1"/>
          <p:nvPr/>
        </p:nvSpPr>
        <p:spPr>
          <a:xfrm>
            <a:off x="2119791" y="3516546"/>
            <a:ext cx="8504114"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400" b="0" i="0" u="none" strike="noStrike" kern="1200" cap="none" spc="0" normalizeH="0" baseline="0" noProof="0" dirty="0">
                <a:ln>
                  <a:noFill/>
                </a:ln>
                <a:solidFill>
                  <a:srgbClr val="262626"/>
                </a:solidFill>
                <a:effectLst/>
                <a:uLnTx/>
                <a:uFillTx/>
                <a:latin typeface="Segoe UI" panose="020B0502040204020203" pitchFamily="34" charset="0"/>
                <a:ea typeface="+mn-ea"/>
                <a:cs typeface="Segoe UI" panose="020B0502040204020203" pitchFamily="34" charset="0"/>
              </a:rPr>
              <a:t>Innovation Center Primary Care Models</a:t>
            </a:r>
          </a:p>
        </p:txBody>
      </p:sp>
      <p:sp>
        <p:nvSpPr>
          <p:cNvPr id="2" name="TextBox 1">
            <a:extLst>
              <a:ext uri="{FF2B5EF4-FFF2-40B4-BE49-F238E27FC236}">
                <a16:creationId xmlns:a16="http://schemas.microsoft.com/office/drawing/2014/main" id="{FBA2B2E5-7454-1C69-D4AE-B4888B367F28}"/>
              </a:ext>
            </a:extLst>
          </p:cNvPr>
          <p:cNvSpPr txBox="1"/>
          <p:nvPr/>
        </p:nvSpPr>
        <p:spPr>
          <a:xfrm>
            <a:off x="1568094" y="4129021"/>
            <a:ext cx="551697"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200" b="1" kern="0" dirty="0">
                <a:solidFill>
                  <a:srgbClr val="012169"/>
                </a:solidFill>
                <a:latin typeface="Segoe UI" panose="020B0502040204020203" pitchFamily="34" charset="0"/>
                <a:cs typeface="Segoe UI" panose="020B0502040204020203" pitchFamily="34" charset="0"/>
              </a:rPr>
              <a:t>4</a:t>
            </a:r>
            <a:endParaRPr kumimoji="0" lang="en-US" sz="3200" b="1" i="0" u="none" strike="noStrike" kern="0" cap="none" spc="0" normalizeH="0" baseline="0" noProof="0" dirty="0">
              <a:ln>
                <a:noFill/>
              </a:ln>
              <a:solidFill>
                <a:srgbClr val="012169"/>
              </a:solidFill>
              <a:effectLst/>
              <a:uLnTx/>
              <a:uFillTx/>
              <a:latin typeface="Segoe UI" panose="020B0502040204020203" pitchFamily="34" charset="0"/>
              <a:ea typeface="+mn-ea"/>
              <a:cs typeface="Segoe UI" panose="020B0502040204020203" pitchFamily="34" charset="0"/>
            </a:endParaRPr>
          </a:p>
        </p:txBody>
      </p:sp>
      <p:cxnSp>
        <p:nvCxnSpPr>
          <p:cNvPr id="4" name="Straight Connector 3">
            <a:extLst>
              <a:ext uri="{FF2B5EF4-FFF2-40B4-BE49-F238E27FC236}">
                <a16:creationId xmlns:a16="http://schemas.microsoft.com/office/drawing/2014/main" id="{AFBA958C-CD4A-B922-0768-D5FAAD2F8985}"/>
              </a:ext>
            </a:extLst>
          </p:cNvPr>
          <p:cNvCxnSpPr>
            <a:cxnSpLocks/>
          </p:cNvCxnSpPr>
          <p:nvPr/>
        </p:nvCxnSpPr>
        <p:spPr>
          <a:xfrm>
            <a:off x="1970835" y="4194646"/>
            <a:ext cx="0" cy="457200"/>
          </a:xfrm>
          <a:prstGeom prst="line">
            <a:avLst/>
          </a:prstGeom>
          <a:noFill/>
          <a:ln w="47625" cap="flat" cmpd="sng" algn="ctr">
            <a:solidFill>
              <a:srgbClr val="FDD172"/>
            </a:solidFill>
            <a:prstDash val="solid"/>
            <a:miter lim="800000"/>
          </a:ln>
          <a:effectLst/>
        </p:spPr>
      </p:cxnSp>
      <p:sp>
        <p:nvSpPr>
          <p:cNvPr id="5" name="TextBox 4">
            <a:extLst>
              <a:ext uri="{FF2B5EF4-FFF2-40B4-BE49-F238E27FC236}">
                <a16:creationId xmlns:a16="http://schemas.microsoft.com/office/drawing/2014/main" id="{DDFDEEA7-8992-E272-C1DD-DB44CA1135ED}"/>
              </a:ext>
            </a:extLst>
          </p:cNvPr>
          <p:cNvSpPr txBox="1"/>
          <p:nvPr/>
        </p:nvSpPr>
        <p:spPr>
          <a:xfrm>
            <a:off x="2149207" y="4193654"/>
            <a:ext cx="8504114"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400" b="0" i="0" u="none" strike="noStrike" kern="1200" cap="none" spc="0" normalizeH="0" baseline="0" noProof="0" dirty="0">
                <a:ln>
                  <a:noFill/>
                </a:ln>
                <a:solidFill>
                  <a:srgbClr val="262626"/>
                </a:solidFill>
                <a:effectLst/>
                <a:uLnTx/>
                <a:uFillTx/>
                <a:latin typeface="Segoe UI" panose="020B0502040204020203" pitchFamily="34" charset="0"/>
                <a:ea typeface="+mn-ea"/>
                <a:cs typeface="Segoe UI" panose="020B0502040204020203" pitchFamily="34" charset="0"/>
              </a:rPr>
              <a:t>Advanced Primary Care Management Codes (APCMs)</a:t>
            </a:r>
          </a:p>
        </p:txBody>
      </p:sp>
    </p:spTree>
    <p:extLst>
      <p:ext uri="{BB962C8B-B14F-4D97-AF65-F5344CB8AC3E}">
        <p14:creationId xmlns:p14="http://schemas.microsoft.com/office/powerpoint/2010/main" val="13631422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41E890E1-5612-450A-A8C2-3471788F4F21}"/>
              </a:ext>
            </a:extLst>
          </p:cNvPr>
          <p:cNvSpPr>
            <a:spLocks noGrp="1"/>
          </p:cNvSpPr>
          <p:nvPr>
            <p:ph type="sldNum" sz="quarter" idx="10"/>
          </p:nvPr>
        </p:nvSpPr>
        <p:spPr>
          <a:xfrm>
            <a:off x="11509425" y="6361846"/>
            <a:ext cx="457200" cy="501193"/>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ACE6E22-E655-5947-A8B4-6F095FBA2C12}" type="slidenum">
              <a:rPr kumimoji="0" lang="en-US" sz="1400" b="0" i="0" u="none" strike="noStrike" kern="1200" cap="none" spc="0" normalizeH="0" baseline="0" noProof="0">
                <a:ln>
                  <a:noFill/>
                </a:ln>
                <a:solidFill>
                  <a:srgbClr val="262626">
                    <a:tint val="75000"/>
                  </a:srgbClr>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400" b="0" i="0" u="none" strike="noStrike" kern="1200" cap="none" spc="0" normalizeH="0" baseline="0" noProof="0" dirty="0">
              <a:ln>
                <a:noFill/>
              </a:ln>
              <a:solidFill>
                <a:srgbClr val="262626">
                  <a:tint val="75000"/>
                </a:srgbClr>
              </a:solidFill>
              <a:effectLst/>
              <a:uLnTx/>
              <a:uFillTx/>
              <a:latin typeface="Calibri" panose="020F0502020204030204" pitchFamily="34" charset="0"/>
              <a:ea typeface="+mn-ea"/>
              <a:cs typeface="Calibri" panose="020F0502020204030204" pitchFamily="34" charset="0"/>
            </a:endParaRPr>
          </a:p>
        </p:txBody>
      </p:sp>
      <p:sp>
        <p:nvSpPr>
          <p:cNvPr id="6" name="Title 1">
            <a:extLst>
              <a:ext uri="{FF2B5EF4-FFF2-40B4-BE49-F238E27FC236}">
                <a16:creationId xmlns:a16="http://schemas.microsoft.com/office/drawing/2014/main" id="{A52528B6-81C6-4CFF-8522-0144C70BF3C8}"/>
              </a:ext>
            </a:extLst>
          </p:cNvPr>
          <p:cNvSpPr txBox="1">
            <a:spLocks/>
          </p:cNvSpPr>
          <p:nvPr/>
        </p:nvSpPr>
        <p:spPr>
          <a:xfrm>
            <a:off x="371877" y="173773"/>
            <a:ext cx="10964176" cy="632472"/>
          </a:xfrm>
          <a:prstGeom prst="rect">
            <a:avLst/>
          </a:prstGeom>
        </p:spPr>
        <p:txBody>
          <a:bodyPr vert="horz" lIns="0" tIns="0" rIns="0" bIns="0" rtlCol="0" anchor="b">
            <a:noAutofit/>
          </a:bodyPr>
          <a:lstStyle>
            <a:lvl1pPr algn="l" defTabSz="914400" rtl="0" eaLnBrk="1" latinLnBrk="0" hangingPunct="1">
              <a:lnSpc>
                <a:spcPct val="90000"/>
              </a:lnSpc>
              <a:spcBef>
                <a:spcPct val="0"/>
              </a:spcBef>
              <a:buNone/>
              <a:defRPr sz="2800" b="1" kern="1200" cap="none" spc="100" baseline="0">
                <a:solidFill>
                  <a:srgbClr val="084A9C"/>
                </a:solidFill>
                <a:latin typeface="Calibri" panose="020F0502020204030204" pitchFamily="34" charset="0"/>
                <a:ea typeface="Oswald" charset="0"/>
                <a:cs typeface="Oswald"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200" b="1" i="0" u="none" strike="noStrike" kern="1200" cap="none" spc="100" normalizeH="0" baseline="0" noProof="0" dirty="0">
                <a:ln>
                  <a:noFill/>
                </a:ln>
                <a:solidFill>
                  <a:srgbClr val="084A9C"/>
                </a:solidFill>
                <a:effectLst/>
                <a:uLnTx/>
                <a:uFillTx/>
                <a:latin typeface="Segoe UI"/>
                <a:cs typeface="Calibri" panose="020F0502020204030204" pitchFamily="34" charset="0"/>
              </a:rPr>
              <a:t>CMS Innovation Center Statute</a:t>
            </a:r>
          </a:p>
        </p:txBody>
      </p:sp>
      <p:sp>
        <p:nvSpPr>
          <p:cNvPr id="7" name="TextBox 6">
            <a:extLst>
              <a:ext uri="{FF2B5EF4-FFF2-40B4-BE49-F238E27FC236}">
                <a16:creationId xmlns:a16="http://schemas.microsoft.com/office/drawing/2014/main" id="{A18F769C-46C5-4667-9B93-B4317ECD147D}"/>
              </a:ext>
            </a:extLst>
          </p:cNvPr>
          <p:cNvSpPr txBox="1"/>
          <p:nvPr/>
        </p:nvSpPr>
        <p:spPr>
          <a:xfrm>
            <a:off x="337462" y="817255"/>
            <a:ext cx="8176590" cy="492443"/>
          </a:xfrm>
          <a:prstGeom prst="rect">
            <a:avLst/>
          </a:prstGeom>
          <a:noFill/>
        </p:spPr>
        <p:txBody>
          <a:bodyPr wrap="square" rtlCol="0">
            <a:spAutoFit/>
          </a:bodyPr>
          <a:lstStyle/>
          <a:p>
            <a:pPr marL="914400" marR="0" lvl="2"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262626"/>
              </a:solidFill>
              <a:effectLst/>
              <a:uLnTx/>
              <a:uFillTx/>
              <a:latin typeface="Calibri" panose="020F0502020204030204" pitchFamily="34" charset="0"/>
              <a:ea typeface="+mn-ea"/>
              <a:cs typeface="Calibri" panose="020F050202020403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p:txBody>
      </p:sp>
      <p:sp>
        <p:nvSpPr>
          <p:cNvPr id="12" name="Content Placeholder 1">
            <a:extLst>
              <a:ext uri="{FF2B5EF4-FFF2-40B4-BE49-F238E27FC236}">
                <a16:creationId xmlns:a16="http://schemas.microsoft.com/office/drawing/2014/main" id="{5F1092C3-125D-D35E-8B48-154846976B69}"/>
              </a:ext>
            </a:extLst>
          </p:cNvPr>
          <p:cNvSpPr txBox="1">
            <a:spLocks/>
          </p:cNvSpPr>
          <p:nvPr/>
        </p:nvSpPr>
        <p:spPr bwMode="auto">
          <a:xfrm>
            <a:off x="1905003" y="3156037"/>
            <a:ext cx="8230737" cy="2833956"/>
          </a:xfrm>
          <a:prstGeom prst="rect">
            <a:avLst/>
          </a:prstGeom>
          <a:solidFill>
            <a:schemeClr val="accent1">
              <a:lumMod val="20000"/>
              <a:lumOff val="80000"/>
            </a:schemeClr>
          </a:solidFill>
          <a:ln>
            <a:noFill/>
            <a:headEnd/>
            <a:tailEnd/>
          </a:ln>
          <a:effectLst/>
        </p:spPr>
        <p:style>
          <a:lnRef idx="2">
            <a:schemeClr val="accent1"/>
          </a:lnRef>
          <a:fillRef idx="1">
            <a:schemeClr val="lt1"/>
          </a:fillRef>
          <a:effectRef idx="0">
            <a:schemeClr val="accent1"/>
          </a:effectRef>
          <a:fontRef idx="minor">
            <a:schemeClr val="dk1"/>
          </a:fontRef>
        </p:style>
        <p:txBody>
          <a:bodyPr vert="horz" wrap="square" lIns="365760" tIns="182880" rIns="274320" bIns="45720" numCol="1" anchor="t" anchorCtr="0" compatLnSpc="1">
            <a:prstTxWarp prst="textNoShape">
              <a:avLst/>
            </a:prstTxWarp>
            <a:noAutofit/>
          </a:bodyPr>
          <a:lstStyle>
            <a:lvl1pPr marL="342900" indent="-342900" algn="l" defTabSz="457200" rtl="0" eaLnBrk="0" fontAlgn="base" hangingPunct="0">
              <a:spcBef>
                <a:spcPct val="20000"/>
              </a:spcBef>
              <a:spcAft>
                <a:spcPct val="0"/>
              </a:spcAft>
              <a:buFont typeface="Arial" pitchFamily="34" charset="0"/>
              <a:buChar char="•"/>
              <a:defRPr sz="2400" kern="1200">
                <a:solidFill>
                  <a:schemeClr val="tx1"/>
                </a:solidFill>
                <a:latin typeface="Arial"/>
                <a:ea typeface="ＭＳ Ｐゴシック" charset="0"/>
                <a:cs typeface="Arial"/>
              </a:defRPr>
            </a:lvl1pPr>
            <a:lvl2pPr marL="742950" indent="-285750" algn="l" defTabSz="457200" rtl="0" eaLnBrk="0" fontAlgn="base" hangingPunct="0">
              <a:spcBef>
                <a:spcPct val="20000"/>
              </a:spcBef>
              <a:spcAft>
                <a:spcPct val="0"/>
              </a:spcAft>
              <a:buFont typeface="Arial"/>
              <a:buChar char="•"/>
              <a:defRPr sz="2200" kern="1200">
                <a:solidFill>
                  <a:schemeClr val="tx1"/>
                </a:solidFill>
                <a:latin typeface="Arial"/>
                <a:ea typeface="ＭＳ Ｐゴシック" charset="0"/>
                <a:cs typeface="Arial"/>
              </a:defRPr>
            </a:lvl2pPr>
            <a:lvl3pPr marL="1143000" indent="-228600" algn="l" defTabSz="457200" rtl="0" eaLnBrk="0" fontAlgn="base" hangingPunct="0">
              <a:spcBef>
                <a:spcPct val="20000"/>
              </a:spcBef>
              <a:spcAft>
                <a:spcPct val="0"/>
              </a:spcAft>
              <a:buFont typeface="Arial"/>
              <a:buChar char="•"/>
              <a:defRPr kern="1200">
                <a:solidFill>
                  <a:schemeClr val="tx1"/>
                </a:solidFill>
                <a:latin typeface="Arial"/>
                <a:ea typeface="ＭＳ Ｐゴシック" charset="0"/>
                <a:cs typeface="Arial"/>
              </a:defRPr>
            </a:lvl3pPr>
            <a:lvl4pPr marL="1601788" indent="-230188" algn="l" defTabSz="457200" rtl="0" eaLnBrk="0" fontAlgn="base" hangingPunct="0">
              <a:spcBef>
                <a:spcPct val="20000"/>
              </a:spcBef>
              <a:spcAft>
                <a:spcPct val="0"/>
              </a:spcAft>
              <a:buFont typeface="Arial" pitchFamily="34" charset="0"/>
              <a:buChar char="•"/>
              <a:defRPr sz="1600" kern="1200">
                <a:solidFill>
                  <a:schemeClr val="tx1"/>
                </a:solidFill>
                <a:latin typeface="Arial"/>
                <a:ea typeface="ＭＳ Ｐゴシック" charset="0"/>
                <a:cs typeface="Arial"/>
              </a:defRPr>
            </a:lvl4pPr>
            <a:lvl5pPr marL="1828800" algn="l" defTabSz="457200" rtl="0" eaLnBrk="0" fontAlgn="base" hangingPunct="0">
              <a:spcBef>
                <a:spcPct val="20000"/>
              </a:spcBef>
              <a:spcAft>
                <a:spcPct val="0"/>
              </a:spcAft>
              <a:buFont typeface="Arial" pitchFamily="34" charset="0"/>
              <a:defRPr sz="2000" kern="1200">
                <a:solidFill>
                  <a:schemeClr val="tx1"/>
                </a:solidFill>
                <a:latin typeface="Arial"/>
                <a:ea typeface="ＭＳ Ｐゴシック" charset="0"/>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0" fontAlgn="base" latinLnBrk="0" hangingPunct="0">
              <a:lnSpc>
                <a:spcPct val="110000"/>
              </a:lnSpc>
              <a:spcBef>
                <a:spcPct val="20000"/>
              </a:spcBef>
              <a:spcAft>
                <a:spcPct val="0"/>
              </a:spcAft>
              <a:buClrTx/>
              <a:buSzTx/>
              <a:buFont typeface="Arial" pitchFamily="34" charset="0"/>
              <a:buNone/>
              <a:tabLst/>
              <a:defRPr/>
            </a:pPr>
            <a:r>
              <a:rPr kumimoji="0" lang="en-US" sz="2000" b="1" i="0" u="none" strike="noStrike" kern="1200" cap="none" spc="0" normalizeH="0" baseline="0" noProof="0" dirty="0">
                <a:ln>
                  <a:noFill/>
                </a:ln>
                <a:solidFill>
                  <a:srgbClr val="203964"/>
                </a:solidFill>
                <a:effectLst/>
                <a:uLnTx/>
                <a:uFillTx/>
                <a:latin typeface="+mj-lt"/>
                <a:ea typeface="ＭＳ Ｐゴシック" charset="0"/>
                <a:cs typeface="Arial" panose="020B0604020202020204" pitchFamily="34" charset="0"/>
              </a:rPr>
              <a:t>Three scenarios for success from Statute:</a:t>
            </a:r>
            <a:endParaRPr kumimoji="0" lang="en-US" sz="2000" b="0" i="0" u="none" strike="noStrike" kern="1200" cap="none" spc="0" normalizeH="0" baseline="0" noProof="0" dirty="0">
              <a:ln>
                <a:noFill/>
              </a:ln>
              <a:solidFill>
                <a:srgbClr val="203964"/>
              </a:solidFill>
              <a:effectLst/>
              <a:uLnTx/>
              <a:uFillTx/>
              <a:latin typeface="+mj-lt"/>
              <a:ea typeface="ＭＳ Ｐゴシック" charset="0"/>
              <a:cs typeface="Arial" panose="020B0604020202020204" pitchFamily="34" charset="0"/>
            </a:endParaRPr>
          </a:p>
          <a:p>
            <a:pPr marL="342900" marR="0" lvl="0" indent="-342900" algn="l" defTabSz="457200" rtl="0" eaLnBrk="0" fontAlgn="base" latinLnBrk="0" hangingPunct="0">
              <a:lnSpc>
                <a:spcPct val="110000"/>
              </a:lnSpc>
              <a:spcBef>
                <a:spcPct val="20000"/>
              </a:spcBef>
              <a:spcAft>
                <a:spcPct val="0"/>
              </a:spcAft>
              <a:buClrTx/>
              <a:buSzTx/>
              <a:buFont typeface="+mj-lt"/>
              <a:buAutoNum type="arabicPeriod"/>
              <a:tabLst/>
              <a:defRPr/>
            </a:pPr>
            <a:r>
              <a:rPr kumimoji="0" lang="en-US" sz="1800" b="1" i="0" u="none" strike="noStrike" kern="1200" cap="none" spc="0" normalizeH="0" baseline="0" noProof="0" dirty="0">
                <a:ln>
                  <a:noFill/>
                </a:ln>
                <a:solidFill>
                  <a:prstClr val="black"/>
                </a:solidFill>
                <a:effectLst/>
                <a:uLnTx/>
                <a:uFillTx/>
                <a:latin typeface="+mj-lt"/>
                <a:ea typeface="ＭＳ Ｐゴシック" charset="0"/>
                <a:cs typeface="Arial" panose="020B0604020202020204" pitchFamily="34" charset="0"/>
              </a:rPr>
              <a:t>Quality improves; cost neutral</a:t>
            </a:r>
          </a:p>
          <a:p>
            <a:pPr marL="342900" marR="0" lvl="0" indent="-342900" algn="l" defTabSz="457200" rtl="0" eaLnBrk="0" fontAlgn="base" latinLnBrk="0" hangingPunct="0">
              <a:lnSpc>
                <a:spcPct val="110000"/>
              </a:lnSpc>
              <a:spcBef>
                <a:spcPct val="20000"/>
              </a:spcBef>
              <a:spcAft>
                <a:spcPct val="0"/>
              </a:spcAft>
              <a:buClrTx/>
              <a:buSzTx/>
              <a:buFont typeface="+mj-lt"/>
              <a:buAutoNum type="arabicPeriod"/>
              <a:tabLst/>
              <a:defRPr/>
            </a:pPr>
            <a:r>
              <a:rPr kumimoji="0" lang="en-US" sz="1800" b="1" i="0" u="none" strike="noStrike" kern="1200" cap="none" spc="0" normalizeH="0" baseline="0" noProof="0" dirty="0">
                <a:ln>
                  <a:noFill/>
                </a:ln>
                <a:solidFill>
                  <a:prstClr val="black"/>
                </a:solidFill>
                <a:effectLst/>
                <a:uLnTx/>
                <a:uFillTx/>
                <a:latin typeface="+mj-lt"/>
                <a:ea typeface="ＭＳ Ｐゴシック" charset="0"/>
                <a:cs typeface="Arial" panose="020B0604020202020204" pitchFamily="34" charset="0"/>
              </a:rPr>
              <a:t>Quality neutral; cost reduced</a:t>
            </a:r>
          </a:p>
          <a:p>
            <a:pPr marL="342900" marR="0" lvl="0" indent="-342900" algn="l" defTabSz="457200" rtl="0" eaLnBrk="0" fontAlgn="base" latinLnBrk="0" hangingPunct="0">
              <a:lnSpc>
                <a:spcPct val="110000"/>
              </a:lnSpc>
              <a:spcBef>
                <a:spcPct val="20000"/>
              </a:spcBef>
              <a:spcAft>
                <a:spcPct val="0"/>
              </a:spcAft>
              <a:buClrTx/>
              <a:buSzTx/>
              <a:buFont typeface="+mj-lt"/>
              <a:buAutoNum type="arabicPeriod"/>
              <a:tabLst/>
              <a:defRPr/>
            </a:pPr>
            <a:r>
              <a:rPr kumimoji="0" lang="en-US" sz="1800" b="1" i="0" u="none" strike="noStrike" kern="1200" cap="none" spc="0" normalizeH="0" baseline="0" noProof="0" dirty="0">
                <a:ln>
                  <a:noFill/>
                </a:ln>
                <a:solidFill>
                  <a:prstClr val="black"/>
                </a:solidFill>
                <a:effectLst/>
                <a:uLnTx/>
                <a:uFillTx/>
                <a:latin typeface="+mj-lt"/>
                <a:ea typeface="ＭＳ Ｐゴシック" charset="0"/>
                <a:cs typeface="Arial" panose="020B0604020202020204" pitchFamily="34" charset="0"/>
              </a:rPr>
              <a:t>Quality improves; cost reduced (best case)</a:t>
            </a:r>
          </a:p>
          <a:p>
            <a:pPr marL="0" marR="0" lvl="0" indent="0" algn="l" defTabSz="457200" rtl="0" eaLnBrk="0" fontAlgn="base" latinLnBrk="0" hangingPunct="0">
              <a:lnSpc>
                <a:spcPct val="110000"/>
              </a:lnSpc>
              <a:spcBef>
                <a:spcPct val="20000"/>
              </a:spcBef>
              <a:spcAft>
                <a:spcPct val="0"/>
              </a:spcAft>
              <a:buClrTx/>
              <a:buSzTx/>
              <a:buFont typeface="Arial" pitchFamily="34" charset="0"/>
              <a:buNone/>
              <a:tabLst/>
              <a:defRPr/>
            </a:pPr>
            <a:endParaRPr kumimoji="0" lang="en-US" sz="1100" b="1" i="0" u="none" strike="noStrike" kern="1200" cap="none" spc="0" normalizeH="0" baseline="0" noProof="0" dirty="0">
              <a:ln>
                <a:noFill/>
              </a:ln>
              <a:solidFill>
                <a:prstClr val="black"/>
              </a:solidFill>
              <a:effectLst/>
              <a:uLnTx/>
              <a:uFillTx/>
              <a:latin typeface="+mj-lt"/>
              <a:ea typeface="ＭＳ Ｐゴシック" charset="0"/>
              <a:cs typeface="Arial" panose="020B0604020202020204" pitchFamily="34" charset="0"/>
            </a:endParaRPr>
          </a:p>
          <a:p>
            <a:pPr marL="0" marR="0" lvl="0" indent="0" algn="l" defTabSz="457200" rtl="0" eaLnBrk="0" fontAlgn="base" latinLnBrk="0" hangingPunct="0">
              <a:lnSpc>
                <a:spcPct val="110000"/>
              </a:lnSpc>
              <a:spcBef>
                <a:spcPct val="20000"/>
              </a:spcBef>
              <a:spcAft>
                <a:spcPct val="0"/>
              </a:spcAft>
              <a:buClrTx/>
              <a:buSzTx/>
              <a:buFont typeface="Arial" pitchFamily="34" charset="0"/>
              <a:buNone/>
              <a:tabLst/>
              <a:defRPr/>
            </a:pPr>
            <a:r>
              <a:rPr kumimoji="0" lang="en-US" sz="1800" b="0" i="0" u="none" strike="noStrike" kern="1200" cap="none" spc="0" normalizeH="0" baseline="0" noProof="0" dirty="0">
                <a:ln>
                  <a:noFill/>
                </a:ln>
                <a:solidFill>
                  <a:prstClr val="black"/>
                </a:solidFill>
                <a:effectLst/>
                <a:uLnTx/>
                <a:uFillTx/>
                <a:latin typeface="+mj-lt"/>
                <a:ea typeface="ＭＳ Ｐゴシック" charset="0"/>
                <a:cs typeface="Arial" panose="020B0604020202020204" pitchFamily="34" charset="0"/>
              </a:rPr>
              <a:t>If a model meets one of these three criteria and other statutory prerequisites, the statute allows the Secretary to expand the duration and scope of a model through rulemaking </a:t>
            </a:r>
          </a:p>
        </p:txBody>
      </p:sp>
      <p:sp>
        <p:nvSpPr>
          <p:cNvPr id="13" name="Content Placeholder 1">
            <a:extLst>
              <a:ext uri="{FF2B5EF4-FFF2-40B4-BE49-F238E27FC236}">
                <a16:creationId xmlns:a16="http://schemas.microsoft.com/office/drawing/2014/main" id="{5ABC17A9-45DD-FFEC-3540-FEAE605AFA83}"/>
              </a:ext>
            </a:extLst>
          </p:cNvPr>
          <p:cNvSpPr txBox="1">
            <a:spLocks/>
          </p:cNvSpPr>
          <p:nvPr/>
        </p:nvSpPr>
        <p:spPr>
          <a:xfrm>
            <a:off x="1836751" y="1280160"/>
            <a:ext cx="8518498" cy="1525320"/>
          </a:xfrm>
          <a:prstGeom prst="wedgeRectCallout">
            <a:avLst>
              <a:gd name="adj1" fmla="val 48230"/>
              <a:gd name="adj2" fmla="val -28278"/>
            </a:avLst>
          </a:prstGeom>
          <a:noFill/>
          <a:ln w="12700" cap="flat" cmpd="sng" algn="ctr">
            <a:noFill/>
            <a:prstDash val="solid"/>
            <a:miter lim="800000"/>
          </a:ln>
          <a:effectLst/>
        </p:spPr>
        <p:style>
          <a:lnRef idx="2">
            <a:schemeClr val="accent1"/>
          </a:lnRef>
          <a:fillRef idx="1">
            <a:schemeClr val="lt1"/>
          </a:fillRef>
          <a:effectRef idx="0">
            <a:schemeClr val="accent1"/>
          </a:effectRef>
          <a:fontRef idx="minor">
            <a:schemeClr val="dk1"/>
          </a:fontRef>
        </p:style>
        <p:txBody>
          <a:bodyPr wrap="square">
            <a:noAutofit/>
          </a:bodyPr>
          <a:lstStyle>
            <a:lvl1pPr marL="228600" indent="-228600" algn="l" defTabSz="914400" rtl="0" eaLnBrk="1" latinLnBrk="0" hangingPunct="1">
              <a:lnSpc>
                <a:spcPct val="90000"/>
              </a:lnSpc>
              <a:spcBef>
                <a:spcPts val="2200"/>
              </a:spcBef>
              <a:buFont typeface="Arial"/>
              <a:buChar char="•"/>
              <a:defRPr sz="2000" b="0" i="0" kern="1200">
                <a:solidFill>
                  <a:schemeClr val="tx1"/>
                </a:solidFill>
                <a:latin typeface="+mn-lt"/>
                <a:ea typeface="Calibri" panose="020F0502020204030204" pitchFamily="34" charset="0"/>
                <a:cs typeface="Calibri" panose="020F0502020204030204" pitchFamily="34" charset="0"/>
              </a:defRPr>
            </a:lvl1pPr>
            <a:lvl2pPr marL="574675" indent="-228600" algn="l" defTabSz="914400" rtl="0" eaLnBrk="1" latinLnBrk="0" hangingPunct="1">
              <a:lnSpc>
                <a:spcPct val="90000"/>
              </a:lnSpc>
              <a:spcBef>
                <a:spcPts val="500"/>
              </a:spcBef>
              <a:buFont typeface="System Font Regular"/>
              <a:buChar char="-"/>
              <a:tabLst/>
              <a:defRPr sz="1800" kern="1200">
                <a:solidFill>
                  <a:schemeClr val="dk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dk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dk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dk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dk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dk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dk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dk1"/>
                </a:solidFill>
                <a:latin typeface="+mn-lt"/>
                <a:ea typeface="+mn-ea"/>
                <a:cs typeface="+mn-cs"/>
              </a:defRPr>
            </a:lvl9pPr>
          </a:lstStyle>
          <a:p>
            <a:pPr marL="61913" marR="0" lvl="0" indent="-61913" algn="l" defTabSz="914400" rtl="0" eaLnBrk="1" fontAlgn="auto" latinLnBrk="0" hangingPunct="1">
              <a:lnSpc>
                <a:spcPct val="110000"/>
              </a:lnSpc>
              <a:spcBef>
                <a:spcPts val="2200"/>
              </a:spcBef>
              <a:spcAft>
                <a:spcPts val="0"/>
              </a:spcAft>
              <a:buClrTx/>
              <a:buSzTx/>
              <a:buFont typeface="Arial"/>
              <a:buNone/>
              <a:tabLst/>
              <a:defRPr/>
            </a:pPr>
            <a:r>
              <a:rPr kumimoji="0" lang="en-US" sz="2000" b="0" i="0" u="none" strike="noStrike" kern="1200" cap="none" spc="0" normalizeH="0" baseline="0" noProof="0" dirty="0">
                <a:ln>
                  <a:noFill/>
                </a:ln>
                <a:solidFill>
                  <a:prstClr val="black"/>
                </a:solidFill>
                <a:effectLst/>
                <a:uLnTx/>
                <a:uFillTx/>
                <a:latin typeface="+mj-lt"/>
                <a:cs typeface="Arial" panose="020B0604020202020204" pitchFamily="34" charset="0"/>
              </a:rPr>
              <a:t>“The purpose of the [Center] is to test innovative payment and service delivery models to reduce program expenditures…while preserving or enhancing the quality of care</a:t>
            </a:r>
            <a:r>
              <a:rPr kumimoji="0" lang="en-US" sz="2000" b="1" i="0" u="none" strike="noStrike" kern="1200" cap="none" spc="0" normalizeH="0" baseline="0" noProof="0" dirty="0">
                <a:ln>
                  <a:noFill/>
                </a:ln>
                <a:solidFill>
                  <a:prstClr val="black"/>
                </a:solidFill>
                <a:effectLst/>
                <a:uLnTx/>
                <a:uFillTx/>
                <a:latin typeface="+mj-lt"/>
                <a:cs typeface="Arial" panose="020B0604020202020204" pitchFamily="34" charset="0"/>
              </a:rPr>
              <a:t> </a:t>
            </a:r>
            <a:r>
              <a:rPr kumimoji="0" lang="en-US" sz="2000" b="0" i="0" u="none" strike="noStrike" kern="1200" cap="none" spc="0" normalizeH="0" baseline="0" noProof="0" dirty="0">
                <a:ln>
                  <a:noFill/>
                </a:ln>
                <a:solidFill>
                  <a:prstClr val="black"/>
                </a:solidFill>
                <a:effectLst/>
                <a:uLnTx/>
                <a:uFillTx/>
                <a:latin typeface="+mj-lt"/>
                <a:cs typeface="Arial" panose="020B0604020202020204" pitchFamily="34" charset="0"/>
              </a:rPr>
              <a:t>furnished to individuals under such titles”</a:t>
            </a:r>
          </a:p>
        </p:txBody>
      </p:sp>
    </p:spTree>
    <p:extLst>
      <p:ext uri="{BB962C8B-B14F-4D97-AF65-F5344CB8AC3E}">
        <p14:creationId xmlns:p14="http://schemas.microsoft.com/office/powerpoint/2010/main" val="8590648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41E890E1-5612-450A-A8C2-3471788F4F21}"/>
              </a:ext>
            </a:extLst>
          </p:cNvPr>
          <p:cNvSpPr>
            <a:spLocks noGrp="1"/>
          </p:cNvSpPr>
          <p:nvPr>
            <p:ph type="sldNum" sz="quarter" idx="10"/>
          </p:nvPr>
        </p:nvSpPr>
        <p:spPr>
          <a:xfrm>
            <a:off x="11509425" y="6361846"/>
            <a:ext cx="457200" cy="501193"/>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ACE6E22-E655-5947-A8B4-6F095FBA2C12}" type="slidenum">
              <a:rPr kumimoji="0" lang="en-US" sz="1400" b="0" i="0" u="none" strike="noStrike" kern="1200" cap="none" spc="0" normalizeH="0" baseline="0" noProof="0">
                <a:ln>
                  <a:noFill/>
                </a:ln>
                <a:solidFill>
                  <a:srgbClr val="262626">
                    <a:tint val="75000"/>
                  </a:srgbClr>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400" b="0" i="0" u="none" strike="noStrike" kern="1200" cap="none" spc="0" normalizeH="0" baseline="0" noProof="0" dirty="0">
              <a:ln>
                <a:noFill/>
              </a:ln>
              <a:solidFill>
                <a:srgbClr val="262626">
                  <a:tint val="75000"/>
                </a:srgbClr>
              </a:solidFill>
              <a:effectLst/>
              <a:uLnTx/>
              <a:uFillTx/>
              <a:latin typeface="Calibri" panose="020F0502020204030204" pitchFamily="34" charset="0"/>
              <a:ea typeface="+mn-ea"/>
              <a:cs typeface="Calibri" panose="020F0502020204030204" pitchFamily="34" charset="0"/>
            </a:endParaRPr>
          </a:p>
        </p:txBody>
      </p:sp>
      <p:sp>
        <p:nvSpPr>
          <p:cNvPr id="6" name="Title 1">
            <a:extLst>
              <a:ext uri="{FF2B5EF4-FFF2-40B4-BE49-F238E27FC236}">
                <a16:creationId xmlns:a16="http://schemas.microsoft.com/office/drawing/2014/main" id="{A52528B6-81C6-4CFF-8522-0144C70BF3C8}"/>
              </a:ext>
            </a:extLst>
          </p:cNvPr>
          <p:cNvSpPr txBox="1">
            <a:spLocks/>
          </p:cNvSpPr>
          <p:nvPr/>
        </p:nvSpPr>
        <p:spPr>
          <a:xfrm>
            <a:off x="337462" y="404982"/>
            <a:ext cx="10964176" cy="632472"/>
          </a:xfrm>
          <a:prstGeom prst="rect">
            <a:avLst/>
          </a:prstGeom>
        </p:spPr>
        <p:txBody>
          <a:bodyPr vert="horz" lIns="0" tIns="0" rIns="0" bIns="0" rtlCol="0" anchor="b">
            <a:noAutofit/>
          </a:bodyPr>
          <a:lstStyle>
            <a:lvl1pPr algn="l" defTabSz="914400" rtl="0" eaLnBrk="1" latinLnBrk="0" hangingPunct="1">
              <a:lnSpc>
                <a:spcPct val="90000"/>
              </a:lnSpc>
              <a:spcBef>
                <a:spcPct val="0"/>
              </a:spcBef>
              <a:buNone/>
              <a:defRPr sz="2800" b="1" kern="1200" cap="none" spc="100" baseline="0">
                <a:solidFill>
                  <a:srgbClr val="084A9C"/>
                </a:solidFill>
                <a:latin typeface="Calibri" panose="020F0502020204030204" pitchFamily="34" charset="0"/>
                <a:ea typeface="Oswald" charset="0"/>
                <a:cs typeface="Oswald"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b="1" dirty="0">
                <a:latin typeface="Segoe UI" panose="020B0502040204020203" pitchFamily="34" charset="0"/>
                <a:cs typeface="Segoe UI" panose="020B0502040204020203" pitchFamily="34" charset="0"/>
              </a:rPr>
              <a:t>CMS Innovation Center’s 2021 Strategic Refresh: A Vision for the Next Decade</a:t>
            </a:r>
            <a:endParaRPr kumimoji="0" lang="en-US" b="1" i="0" u="none" strike="noStrike" kern="1200" cap="none" spc="100" normalizeH="0" baseline="0" noProof="0" dirty="0">
              <a:ln>
                <a:noFill/>
              </a:ln>
              <a:solidFill>
                <a:srgbClr val="084A9C"/>
              </a:solidFill>
              <a:effectLst/>
              <a:uLnTx/>
              <a:uFillTx/>
              <a:latin typeface="Segoe UI" panose="020B0502040204020203" pitchFamily="34" charset="0"/>
              <a:cs typeface="Segoe UI" panose="020B0502040204020203" pitchFamily="34" charset="0"/>
            </a:endParaRPr>
          </a:p>
        </p:txBody>
      </p:sp>
      <p:sp>
        <p:nvSpPr>
          <p:cNvPr id="7" name="TextBox 6">
            <a:extLst>
              <a:ext uri="{FF2B5EF4-FFF2-40B4-BE49-F238E27FC236}">
                <a16:creationId xmlns:a16="http://schemas.microsoft.com/office/drawing/2014/main" id="{A18F769C-46C5-4667-9B93-B4317ECD147D}"/>
              </a:ext>
            </a:extLst>
          </p:cNvPr>
          <p:cNvSpPr txBox="1"/>
          <p:nvPr/>
        </p:nvSpPr>
        <p:spPr>
          <a:xfrm>
            <a:off x="337462" y="817255"/>
            <a:ext cx="8176590" cy="492443"/>
          </a:xfrm>
          <a:prstGeom prst="rect">
            <a:avLst/>
          </a:prstGeom>
          <a:noFill/>
        </p:spPr>
        <p:txBody>
          <a:bodyPr wrap="square" rtlCol="0">
            <a:spAutoFit/>
          </a:bodyPr>
          <a:lstStyle/>
          <a:p>
            <a:pPr marL="914400" marR="0" lvl="2"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262626"/>
              </a:solidFill>
              <a:effectLst/>
              <a:uLnTx/>
              <a:uFillTx/>
              <a:latin typeface="Calibri" panose="020F0502020204030204" pitchFamily="34" charset="0"/>
              <a:ea typeface="+mn-ea"/>
              <a:cs typeface="Calibri" panose="020F050202020403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p:txBody>
      </p:sp>
      <p:pic>
        <p:nvPicPr>
          <p:cNvPr id="2" name="Picture 1">
            <a:extLst>
              <a:ext uri="{FF2B5EF4-FFF2-40B4-BE49-F238E27FC236}">
                <a16:creationId xmlns:a16="http://schemas.microsoft.com/office/drawing/2014/main" id="{2CAA7B20-5BFA-D05A-1C9F-F9CA7D3D7B9E}"/>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9621" t="23759" r="8904" b="12705"/>
          <a:stretch/>
        </p:blipFill>
        <p:spPr>
          <a:xfrm>
            <a:off x="2531565" y="1257652"/>
            <a:ext cx="7504208" cy="4342695"/>
          </a:xfrm>
          <a:prstGeom prst="rect">
            <a:avLst/>
          </a:prstGeom>
        </p:spPr>
      </p:pic>
    </p:spTree>
    <p:extLst>
      <p:ext uri="{BB962C8B-B14F-4D97-AF65-F5344CB8AC3E}">
        <p14:creationId xmlns:p14="http://schemas.microsoft.com/office/powerpoint/2010/main" val="36399921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41E890E1-5612-450A-A8C2-3471788F4F21}"/>
              </a:ext>
            </a:extLst>
          </p:cNvPr>
          <p:cNvSpPr>
            <a:spLocks noGrp="1"/>
          </p:cNvSpPr>
          <p:nvPr>
            <p:ph type="sldNum" sz="quarter" idx="10"/>
          </p:nvPr>
        </p:nvSpPr>
        <p:spPr>
          <a:xfrm>
            <a:off x="11509425" y="6361846"/>
            <a:ext cx="457200" cy="501193"/>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ACE6E22-E655-5947-A8B4-6F095FBA2C12}" type="slidenum">
              <a:rPr kumimoji="0" lang="en-US" sz="1400" b="0" i="0" u="none" strike="noStrike" kern="1200" cap="none" spc="0" normalizeH="0" baseline="0" noProof="0">
                <a:ln>
                  <a:noFill/>
                </a:ln>
                <a:solidFill>
                  <a:srgbClr val="262626">
                    <a:tint val="75000"/>
                  </a:srgbClr>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400" b="0" i="0" u="none" strike="noStrike" kern="1200" cap="none" spc="0" normalizeH="0" baseline="0" noProof="0" dirty="0">
              <a:ln>
                <a:noFill/>
              </a:ln>
              <a:solidFill>
                <a:srgbClr val="262626">
                  <a:tint val="75000"/>
                </a:srgbClr>
              </a:solidFill>
              <a:effectLst/>
              <a:uLnTx/>
              <a:uFillTx/>
              <a:latin typeface="Calibri" panose="020F0502020204030204" pitchFamily="34" charset="0"/>
              <a:ea typeface="+mn-ea"/>
              <a:cs typeface="Calibri" panose="020F0502020204030204" pitchFamily="34" charset="0"/>
            </a:endParaRPr>
          </a:p>
        </p:txBody>
      </p:sp>
      <p:sp>
        <p:nvSpPr>
          <p:cNvPr id="6" name="Title 1">
            <a:extLst>
              <a:ext uri="{FF2B5EF4-FFF2-40B4-BE49-F238E27FC236}">
                <a16:creationId xmlns:a16="http://schemas.microsoft.com/office/drawing/2014/main" id="{A52528B6-81C6-4CFF-8522-0144C70BF3C8}"/>
              </a:ext>
            </a:extLst>
          </p:cNvPr>
          <p:cNvSpPr txBox="1">
            <a:spLocks/>
          </p:cNvSpPr>
          <p:nvPr/>
        </p:nvSpPr>
        <p:spPr>
          <a:xfrm>
            <a:off x="337462" y="332947"/>
            <a:ext cx="10964176" cy="632472"/>
          </a:xfrm>
          <a:prstGeom prst="rect">
            <a:avLst/>
          </a:prstGeom>
        </p:spPr>
        <p:txBody>
          <a:bodyPr vert="horz" lIns="0" tIns="0" rIns="0" bIns="0" rtlCol="0" anchor="b">
            <a:noAutofit/>
          </a:bodyPr>
          <a:lstStyle>
            <a:lvl1pPr algn="l" defTabSz="914400" rtl="0" eaLnBrk="1" latinLnBrk="0" hangingPunct="1">
              <a:lnSpc>
                <a:spcPct val="90000"/>
              </a:lnSpc>
              <a:spcBef>
                <a:spcPct val="0"/>
              </a:spcBef>
              <a:buNone/>
              <a:defRPr sz="2800" b="1" kern="1200" cap="none" spc="100" baseline="0">
                <a:solidFill>
                  <a:srgbClr val="084A9C"/>
                </a:solidFill>
                <a:latin typeface="Calibri" panose="020F0502020204030204" pitchFamily="34" charset="0"/>
                <a:ea typeface="Oswald" charset="0"/>
                <a:cs typeface="Oswald"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b="1" i="0" u="none" strike="noStrike" kern="1200" cap="none" spc="100" normalizeH="0" baseline="0" noProof="0" dirty="0">
                <a:ln>
                  <a:noFill/>
                </a:ln>
                <a:solidFill>
                  <a:srgbClr val="084A9C"/>
                </a:solidFill>
                <a:effectLst/>
                <a:uLnTx/>
                <a:uFillTx/>
                <a:latin typeface="Segoe UI"/>
                <a:cs typeface="Calibri" panose="020F0502020204030204" pitchFamily="34" charset="0"/>
              </a:rPr>
              <a:t>Role of Advanced Primary Care in the Innovation Center’s Strategy</a:t>
            </a:r>
          </a:p>
        </p:txBody>
      </p:sp>
      <p:sp>
        <p:nvSpPr>
          <p:cNvPr id="7" name="TextBox 6">
            <a:extLst>
              <a:ext uri="{FF2B5EF4-FFF2-40B4-BE49-F238E27FC236}">
                <a16:creationId xmlns:a16="http://schemas.microsoft.com/office/drawing/2014/main" id="{A18F769C-46C5-4667-9B93-B4317ECD147D}"/>
              </a:ext>
            </a:extLst>
          </p:cNvPr>
          <p:cNvSpPr txBox="1"/>
          <p:nvPr/>
        </p:nvSpPr>
        <p:spPr>
          <a:xfrm>
            <a:off x="337462" y="817255"/>
            <a:ext cx="8176590" cy="492443"/>
          </a:xfrm>
          <a:prstGeom prst="rect">
            <a:avLst/>
          </a:prstGeom>
          <a:noFill/>
        </p:spPr>
        <p:txBody>
          <a:bodyPr wrap="square" rtlCol="0">
            <a:spAutoFit/>
          </a:bodyPr>
          <a:lstStyle/>
          <a:p>
            <a:pPr marL="914400" marR="0" lvl="2"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262626"/>
              </a:solidFill>
              <a:effectLst/>
              <a:uLnTx/>
              <a:uFillTx/>
              <a:latin typeface="Calibri" panose="020F0502020204030204" pitchFamily="34" charset="0"/>
              <a:ea typeface="+mn-ea"/>
              <a:cs typeface="Calibri" panose="020F050202020403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p:txBody>
      </p:sp>
      <p:sp>
        <p:nvSpPr>
          <p:cNvPr id="2" name="Subtitle 2">
            <a:extLst>
              <a:ext uri="{FF2B5EF4-FFF2-40B4-BE49-F238E27FC236}">
                <a16:creationId xmlns:a16="http://schemas.microsoft.com/office/drawing/2014/main" id="{5E801BAF-0EAF-F49E-5FBA-38202EC8566F}"/>
              </a:ext>
            </a:extLst>
          </p:cNvPr>
          <p:cNvSpPr txBox="1">
            <a:spLocks/>
          </p:cNvSpPr>
          <p:nvPr/>
        </p:nvSpPr>
        <p:spPr>
          <a:xfrm>
            <a:off x="1772856" y="1645841"/>
            <a:ext cx="8646288" cy="4153075"/>
          </a:xfr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i="1" dirty="0"/>
              <a:t>Given the </a:t>
            </a:r>
            <a:r>
              <a:rPr lang="en-US" sz="2400" b="1" i="1" dirty="0"/>
              <a:t>foundational role of primary care in transforming the health system</a:t>
            </a:r>
            <a:r>
              <a:rPr lang="en-US" sz="2400" i="1" dirty="0"/>
              <a:t>, the CMS Innovation Center has devoted significant time and resources to develop and test primary care models. Models have tested advanced primary care across the country to improve and enhance how practices deliver care. </a:t>
            </a:r>
          </a:p>
          <a:p>
            <a:pPr marL="0" indent="0">
              <a:buNone/>
            </a:pPr>
            <a:r>
              <a:rPr lang="en-US" sz="2400" i="1" dirty="0"/>
              <a:t>…The CMS Innovation Center can make improvements to </a:t>
            </a:r>
            <a:r>
              <a:rPr lang="en-US" sz="2400" b="1" i="1" dirty="0"/>
              <a:t>broaden participation among practices, to include a broader population of beneficiaries, and to consider primary care’s role in generating savings</a:t>
            </a:r>
            <a:r>
              <a:rPr lang="en-US" sz="2400" i="1" dirty="0"/>
              <a:t>.” </a:t>
            </a:r>
          </a:p>
          <a:p>
            <a:pPr marL="0" indent="0">
              <a:buNone/>
            </a:pPr>
            <a:r>
              <a:rPr lang="en-US" sz="2000" dirty="0"/>
              <a:t>- CMS Innovation Center White Paper, October 2021</a:t>
            </a:r>
          </a:p>
        </p:txBody>
      </p:sp>
    </p:spTree>
    <p:extLst>
      <p:ext uri="{BB962C8B-B14F-4D97-AF65-F5344CB8AC3E}">
        <p14:creationId xmlns:p14="http://schemas.microsoft.com/office/powerpoint/2010/main" val="12463538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41E890E1-5612-450A-A8C2-3471788F4F21}"/>
              </a:ext>
            </a:extLst>
          </p:cNvPr>
          <p:cNvSpPr>
            <a:spLocks noGrp="1"/>
          </p:cNvSpPr>
          <p:nvPr>
            <p:ph type="sldNum" sz="quarter" idx="10"/>
          </p:nvPr>
        </p:nvSpPr>
        <p:spPr>
          <a:xfrm>
            <a:off x="11509425" y="6361846"/>
            <a:ext cx="457200" cy="501193"/>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ACE6E22-E655-5947-A8B4-6F095FBA2C12}" type="slidenum">
              <a:rPr kumimoji="0" lang="en-US" sz="1400" b="0" i="0" u="none" strike="noStrike" kern="1200" cap="none" spc="0" normalizeH="0" baseline="0" noProof="0">
                <a:ln>
                  <a:noFill/>
                </a:ln>
                <a:solidFill>
                  <a:srgbClr val="262626">
                    <a:tint val="75000"/>
                  </a:srgbClr>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400" b="0" i="0" u="none" strike="noStrike" kern="1200" cap="none" spc="0" normalizeH="0" baseline="0" noProof="0" dirty="0">
              <a:ln>
                <a:noFill/>
              </a:ln>
              <a:solidFill>
                <a:srgbClr val="262626">
                  <a:tint val="75000"/>
                </a:srgbClr>
              </a:solidFill>
              <a:effectLst/>
              <a:uLnTx/>
              <a:uFillTx/>
              <a:latin typeface="Calibri" panose="020F0502020204030204" pitchFamily="34" charset="0"/>
              <a:ea typeface="+mn-ea"/>
              <a:cs typeface="Calibri" panose="020F0502020204030204" pitchFamily="34" charset="0"/>
            </a:endParaRPr>
          </a:p>
        </p:txBody>
      </p:sp>
      <p:sp>
        <p:nvSpPr>
          <p:cNvPr id="6" name="Title 1">
            <a:extLst>
              <a:ext uri="{FF2B5EF4-FFF2-40B4-BE49-F238E27FC236}">
                <a16:creationId xmlns:a16="http://schemas.microsoft.com/office/drawing/2014/main" id="{A52528B6-81C6-4CFF-8522-0144C70BF3C8}"/>
              </a:ext>
            </a:extLst>
          </p:cNvPr>
          <p:cNvSpPr txBox="1">
            <a:spLocks/>
          </p:cNvSpPr>
          <p:nvPr/>
        </p:nvSpPr>
        <p:spPr>
          <a:xfrm>
            <a:off x="337462" y="332947"/>
            <a:ext cx="10964176" cy="632472"/>
          </a:xfrm>
          <a:prstGeom prst="rect">
            <a:avLst/>
          </a:prstGeom>
        </p:spPr>
        <p:txBody>
          <a:bodyPr vert="horz" lIns="0" tIns="0" rIns="0" bIns="0" rtlCol="0" anchor="b">
            <a:noAutofit/>
          </a:bodyPr>
          <a:lstStyle>
            <a:lvl1pPr algn="l" defTabSz="914400" rtl="0" eaLnBrk="1" latinLnBrk="0" hangingPunct="1">
              <a:lnSpc>
                <a:spcPct val="90000"/>
              </a:lnSpc>
              <a:spcBef>
                <a:spcPct val="0"/>
              </a:spcBef>
              <a:buNone/>
              <a:defRPr sz="2800" b="1" kern="1200" cap="none" spc="100" baseline="0">
                <a:solidFill>
                  <a:srgbClr val="084A9C"/>
                </a:solidFill>
                <a:latin typeface="Calibri" panose="020F0502020204030204" pitchFamily="34" charset="0"/>
                <a:ea typeface="Oswald" charset="0"/>
                <a:cs typeface="Oswald"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dirty="0">
                <a:latin typeface="Segoe UI" panose="020B0502040204020203" pitchFamily="34" charset="0"/>
                <a:cs typeface="Segoe UI" panose="020B0502040204020203" pitchFamily="34" charset="0"/>
              </a:rPr>
              <a:t>The CMS Innovation Center’s Approach to Rebuilding Primary Care: Financing, Equity, Sustainability</a:t>
            </a:r>
            <a:endParaRPr kumimoji="0" lang="en-US" b="1" i="0" u="none" strike="noStrike" kern="1200" cap="none" spc="100" normalizeH="0" baseline="0" noProof="0" dirty="0">
              <a:ln>
                <a:noFill/>
              </a:ln>
              <a:solidFill>
                <a:srgbClr val="084A9C"/>
              </a:solidFill>
              <a:effectLst/>
              <a:uLnTx/>
              <a:uFillTx/>
              <a:latin typeface="Segoe UI" panose="020B0502040204020203" pitchFamily="34" charset="0"/>
              <a:cs typeface="Segoe UI" panose="020B0502040204020203" pitchFamily="34" charset="0"/>
            </a:endParaRPr>
          </a:p>
        </p:txBody>
      </p:sp>
      <p:sp>
        <p:nvSpPr>
          <p:cNvPr id="7" name="TextBox 6">
            <a:extLst>
              <a:ext uri="{FF2B5EF4-FFF2-40B4-BE49-F238E27FC236}">
                <a16:creationId xmlns:a16="http://schemas.microsoft.com/office/drawing/2014/main" id="{A18F769C-46C5-4667-9B93-B4317ECD147D}"/>
              </a:ext>
            </a:extLst>
          </p:cNvPr>
          <p:cNvSpPr txBox="1"/>
          <p:nvPr/>
        </p:nvSpPr>
        <p:spPr>
          <a:xfrm>
            <a:off x="337462" y="817255"/>
            <a:ext cx="8176590" cy="492443"/>
          </a:xfrm>
          <a:prstGeom prst="rect">
            <a:avLst/>
          </a:prstGeom>
          <a:noFill/>
        </p:spPr>
        <p:txBody>
          <a:bodyPr wrap="square" rtlCol="0">
            <a:spAutoFit/>
          </a:bodyPr>
          <a:lstStyle/>
          <a:p>
            <a:pPr marL="914400" marR="0" lvl="2"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262626"/>
              </a:solidFill>
              <a:effectLst/>
              <a:uLnTx/>
              <a:uFillTx/>
              <a:latin typeface="Calibri" panose="020F0502020204030204" pitchFamily="34" charset="0"/>
              <a:ea typeface="+mn-ea"/>
              <a:cs typeface="Calibri" panose="020F050202020403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p:txBody>
      </p:sp>
      <p:sp>
        <p:nvSpPr>
          <p:cNvPr id="4" name="Text Placeholder 1">
            <a:extLst>
              <a:ext uri="{FF2B5EF4-FFF2-40B4-BE49-F238E27FC236}">
                <a16:creationId xmlns:a16="http://schemas.microsoft.com/office/drawing/2014/main" id="{78EFEE74-378A-344A-9761-D8B6F5819A71}"/>
              </a:ext>
            </a:extLst>
          </p:cNvPr>
          <p:cNvSpPr txBox="1">
            <a:spLocks/>
          </p:cNvSpPr>
          <p:nvPr/>
        </p:nvSpPr>
        <p:spPr>
          <a:xfrm>
            <a:off x="915924" y="1371600"/>
            <a:ext cx="10357104" cy="925033"/>
          </a:xfrm>
          <a:prstGeom prst="rect">
            <a:avLst/>
          </a:prstGeom>
        </p:spPr>
        <p:txBody>
          <a:bodyPr vert="horz" lIns="91440" tIns="45720" rIns="91440" bIns="45720" rtlCol="0" anchor="ctr"/>
          <a:lstStyle>
            <a:defPPr>
              <a:defRPr lang="en-US"/>
            </a:defPPr>
            <a:lvl1pPr marL="0" algn="r" defTabSz="914400" rtl="0" eaLnBrk="1" latinLnBrk="0" hangingPunct="1">
              <a:defRPr sz="14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2000" dirty="0">
                <a:solidFill>
                  <a:srgbClr val="323A45"/>
                </a:solidFill>
              </a:rPr>
              <a:t>The Innovation Center is taking a portfolio-wide approach to rebuilding primary care focused on the following three dimensions:</a:t>
            </a:r>
          </a:p>
          <a:p>
            <a:endParaRPr lang="en-US" sz="2000" dirty="0"/>
          </a:p>
        </p:txBody>
      </p:sp>
      <p:sp>
        <p:nvSpPr>
          <p:cNvPr id="5" name="TextBox 4">
            <a:extLst>
              <a:ext uri="{FF2B5EF4-FFF2-40B4-BE49-F238E27FC236}">
                <a16:creationId xmlns:a16="http://schemas.microsoft.com/office/drawing/2014/main" id="{3DF3AF35-36DF-EB89-213C-D4AB0926995D}"/>
              </a:ext>
            </a:extLst>
          </p:cNvPr>
          <p:cNvSpPr txBox="1"/>
          <p:nvPr/>
        </p:nvSpPr>
        <p:spPr>
          <a:xfrm>
            <a:off x="1456662" y="2190311"/>
            <a:ext cx="9771321" cy="3477875"/>
          </a:xfrm>
          <a:prstGeom prst="rect">
            <a:avLst/>
          </a:prstGeom>
          <a:noFill/>
        </p:spPr>
        <p:txBody>
          <a:bodyPr wrap="square" rtlCol="0">
            <a:spAutoFit/>
          </a:bodyPr>
          <a:lstStyle/>
          <a:p>
            <a:pPr marL="0" indent="0" algn="l">
              <a:buNone/>
            </a:pPr>
            <a:r>
              <a:rPr lang="en-US" sz="2000" b="0" i="0" dirty="0">
                <a:solidFill>
                  <a:srgbClr val="323A45"/>
                </a:solidFill>
                <a:effectLst/>
              </a:rPr>
              <a:t>Improving primary care financing through increased, stable revenue that moves practices away from fee-for-service payments that pay for the volume of services delivered and toward support for team-based care, coordination with specialty providers, and community-based supports.</a:t>
            </a:r>
          </a:p>
          <a:p>
            <a:pPr marL="0" indent="0" algn="l">
              <a:buNone/>
            </a:pPr>
            <a:endParaRPr lang="en-US" sz="2000" b="0" i="0" dirty="0">
              <a:solidFill>
                <a:srgbClr val="323A45"/>
              </a:solidFill>
              <a:effectLst/>
            </a:endParaRPr>
          </a:p>
          <a:p>
            <a:pPr marL="0" indent="0" algn="l">
              <a:buNone/>
            </a:pPr>
            <a:r>
              <a:rPr lang="en-US" sz="2000" b="0" i="0" dirty="0">
                <a:solidFill>
                  <a:srgbClr val="323A45"/>
                </a:solidFill>
                <a:effectLst/>
              </a:rPr>
              <a:t>Advancing health equity by increasing safety net provider participation, increasing payments to underserved areas, and requiring health equity plans from model participants; and</a:t>
            </a:r>
          </a:p>
          <a:p>
            <a:pPr marL="0" indent="0" algn="l">
              <a:buNone/>
            </a:pPr>
            <a:endParaRPr lang="en-US" sz="2000" b="0" i="0" dirty="0">
              <a:solidFill>
                <a:srgbClr val="323A45"/>
              </a:solidFill>
              <a:effectLst/>
            </a:endParaRPr>
          </a:p>
          <a:p>
            <a:pPr marL="0" indent="0" algn="l">
              <a:buNone/>
            </a:pPr>
            <a:r>
              <a:rPr lang="en-US" sz="2000" b="0" i="0" dirty="0">
                <a:solidFill>
                  <a:srgbClr val="323A45"/>
                </a:solidFill>
                <a:effectLst/>
              </a:rPr>
              <a:t>Supporting the sustainability of value-based payment models through multi-payer alignment, starting with Medicaid, and scaling successful models and features.</a:t>
            </a:r>
          </a:p>
        </p:txBody>
      </p:sp>
      <p:sp>
        <p:nvSpPr>
          <p:cNvPr id="8" name="TextBox 7">
            <a:extLst>
              <a:ext uri="{FF2B5EF4-FFF2-40B4-BE49-F238E27FC236}">
                <a16:creationId xmlns:a16="http://schemas.microsoft.com/office/drawing/2014/main" id="{9C4F4831-329E-4B76-544A-38D3609AABEC}"/>
              </a:ext>
            </a:extLst>
          </p:cNvPr>
          <p:cNvSpPr txBox="1"/>
          <p:nvPr/>
        </p:nvSpPr>
        <p:spPr>
          <a:xfrm>
            <a:off x="951405" y="2475643"/>
            <a:ext cx="551697"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12169"/>
                </a:solidFill>
                <a:effectLst/>
                <a:uLnTx/>
                <a:uFillTx/>
                <a:ea typeface="+mn-ea"/>
                <a:cs typeface="Segoe UI" panose="020B0502040204020203" pitchFamily="34" charset="0"/>
              </a:rPr>
              <a:t>1</a:t>
            </a:r>
          </a:p>
        </p:txBody>
      </p:sp>
      <p:cxnSp>
        <p:nvCxnSpPr>
          <p:cNvPr id="9" name="Straight Connector 8">
            <a:extLst>
              <a:ext uri="{FF2B5EF4-FFF2-40B4-BE49-F238E27FC236}">
                <a16:creationId xmlns:a16="http://schemas.microsoft.com/office/drawing/2014/main" id="{CAD77724-49B9-DC0D-FE9F-FB3AE21A85FB}"/>
              </a:ext>
            </a:extLst>
          </p:cNvPr>
          <p:cNvCxnSpPr>
            <a:cxnSpLocks/>
          </p:cNvCxnSpPr>
          <p:nvPr/>
        </p:nvCxnSpPr>
        <p:spPr>
          <a:xfrm>
            <a:off x="1354146" y="2295998"/>
            <a:ext cx="0" cy="1097280"/>
          </a:xfrm>
          <a:prstGeom prst="line">
            <a:avLst/>
          </a:prstGeom>
          <a:ln w="47625">
            <a:solidFill>
              <a:srgbClr val="FDD172"/>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DF509F6A-61E6-FC48-264D-732336FE3200}"/>
              </a:ext>
            </a:extLst>
          </p:cNvPr>
          <p:cNvSpPr txBox="1"/>
          <p:nvPr/>
        </p:nvSpPr>
        <p:spPr>
          <a:xfrm>
            <a:off x="919506" y="3784628"/>
            <a:ext cx="551697"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dirty="0">
                <a:ln>
                  <a:noFill/>
                </a:ln>
                <a:solidFill>
                  <a:srgbClr val="012169"/>
                </a:solidFill>
                <a:effectLst/>
                <a:uLnTx/>
                <a:uFillTx/>
                <a:ea typeface="+mn-ea"/>
                <a:cs typeface="Segoe UI" panose="020B0502040204020203" pitchFamily="34" charset="0"/>
              </a:rPr>
              <a:t>2</a:t>
            </a:r>
          </a:p>
        </p:txBody>
      </p:sp>
      <p:cxnSp>
        <p:nvCxnSpPr>
          <p:cNvPr id="11" name="Straight Connector 10">
            <a:extLst>
              <a:ext uri="{FF2B5EF4-FFF2-40B4-BE49-F238E27FC236}">
                <a16:creationId xmlns:a16="http://schemas.microsoft.com/office/drawing/2014/main" id="{7AF4FBC2-2064-D3E3-A6BA-D461EA0439BA}"/>
              </a:ext>
            </a:extLst>
          </p:cNvPr>
          <p:cNvCxnSpPr>
            <a:cxnSpLocks/>
          </p:cNvCxnSpPr>
          <p:nvPr/>
        </p:nvCxnSpPr>
        <p:spPr>
          <a:xfrm>
            <a:off x="1354146" y="4774559"/>
            <a:ext cx="0" cy="457200"/>
          </a:xfrm>
          <a:prstGeom prst="line">
            <a:avLst/>
          </a:prstGeom>
          <a:noFill/>
          <a:ln w="47625" cap="flat" cmpd="sng" algn="ctr">
            <a:solidFill>
              <a:srgbClr val="FDD172"/>
            </a:solidFill>
            <a:prstDash val="solid"/>
            <a:miter lim="800000"/>
          </a:ln>
          <a:effectLst/>
        </p:spPr>
      </p:cxnSp>
      <p:cxnSp>
        <p:nvCxnSpPr>
          <p:cNvPr id="12" name="Straight Connector 11">
            <a:extLst>
              <a:ext uri="{FF2B5EF4-FFF2-40B4-BE49-F238E27FC236}">
                <a16:creationId xmlns:a16="http://schemas.microsoft.com/office/drawing/2014/main" id="{64934C41-3356-739A-EA32-1FACF45C671E}"/>
              </a:ext>
            </a:extLst>
          </p:cNvPr>
          <p:cNvCxnSpPr>
            <a:cxnSpLocks/>
          </p:cNvCxnSpPr>
          <p:nvPr/>
        </p:nvCxnSpPr>
        <p:spPr>
          <a:xfrm>
            <a:off x="1354146" y="3840070"/>
            <a:ext cx="0" cy="457200"/>
          </a:xfrm>
          <a:prstGeom prst="line">
            <a:avLst/>
          </a:prstGeom>
          <a:noFill/>
          <a:ln w="47625" cap="flat" cmpd="sng" algn="ctr">
            <a:solidFill>
              <a:srgbClr val="FDD172"/>
            </a:solidFill>
            <a:prstDash val="solid"/>
            <a:miter lim="800000"/>
          </a:ln>
          <a:effectLst/>
        </p:spPr>
      </p:cxnSp>
      <p:sp>
        <p:nvSpPr>
          <p:cNvPr id="13" name="TextBox 12">
            <a:extLst>
              <a:ext uri="{FF2B5EF4-FFF2-40B4-BE49-F238E27FC236}">
                <a16:creationId xmlns:a16="http://schemas.microsoft.com/office/drawing/2014/main" id="{2EFBA598-C327-D66E-96A0-75FF03BAC4F2}"/>
              </a:ext>
            </a:extLst>
          </p:cNvPr>
          <p:cNvSpPr txBox="1"/>
          <p:nvPr/>
        </p:nvSpPr>
        <p:spPr>
          <a:xfrm>
            <a:off x="901785" y="4713206"/>
            <a:ext cx="551697"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200" b="1" kern="0" dirty="0">
                <a:solidFill>
                  <a:srgbClr val="012169"/>
                </a:solidFill>
                <a:cs typeface="Segoe UI" panose="020B0502040204020203" pitchFamily="34" charset="0"/>
              </a:rPr>
              <a:t>3</a:t>
            </a:r>
            <a:endParaRPr kumimoji="0" lang="en-US" sz="3200" b="1" i="0" u="none" strike="noStrike" kern="0" cap="none" spc="0" normalizeH="0" baseline="0" noProof="0" dirty="0">
              <a:ln>
                <a:noFill/>
              </a:ln>
              <a:solidFill>
                <a:srgbClr val="012169"/>
              </a:solidFill>
              <a:effectLst/>
              <a:uLnTx/>
              <a:uFillTx/>
              <a:ea typeface="+mn-ea"/>
              <a:cs typeface="Segoe UI" panose="020B0502040204020203" pitchFamily="34" charset="0"/>
            </a:endParaRPr>
          </a:p>
        </p:txBody>
      </p:sp>
    </p:spTree>
    <p:extLst>
      <p:ext uri="{BB962C8B-B14F-4D97-AF65-F5344CB8AC3E}">
        <p14:creationId xmlns:p14="http://schemas.microsoft.com/office/powerpoint/2010/main" val="7838797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A52528B6-81C6-4CFF-8522-0144C70BF3C8}"/>
              </a:ext>
            </a:extLst>
          </p:cNvPr>
          <p:cNvSpPr txBox="1">
            <a:spLocks/>
          </p:cNvSpPr>
          <p:nvPr/>
        </p:nvSpPr>
        <p:spPr>
          <a:xfrm>
            <a:off x="337461" y="56779"/>
            <a:ext cx="11734106" cy="632472"/>
          </a:xfrm>
          <a:prstGeom prst="rect">
            <a:avLst/>
          </a:prstGeom>
        </p:spPr>
        <p:txBody>
          <a:bodyPr vert="horz" lIns="0" tIns="0" rIns="0" bIns="0" rtlCol="0" anchor="b">
            <a:noAutofit/>
          </a:bodyPr>
          <a:lstStyle>
            <a:lvl1pPr algn="l" defTabSz="914400" rtl="0" eaLnBrk="1" latinLnBrk="0" hangingPunct="1">
              <a:lnSpc>
                <a:spcPct val="90000"/>
              </a:lnSpc>
              <a:spcBef>
                <a:spcPct val="0"/>
              </a:spcBef>
              <a:buNone/>
              <a:defRPr sz="2800" b="1" kern="1200" cap="none" spc="100" baseline="0">
                <a:solidFill>
                  <a:srgbClr val="084A9C"/>
                </a:solidFill>
                <a:latin typeface="Calibri" panose="020F0502020204030204" pitchFamily="34" charset="0"/>
                <a:ea typeface="Oswald" charset="0"/>
                <a:cs typeface="Oswald"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i="0" u="none" strike="noStrike" kern="1200" cap="none" spc="0" normalizeH="0" baseline="0" noProof="0" dirty="0">
                <a:ln>
                  <a:noFill/>
                </a:ln>
                <a:solidFill>
                  <a:srgbClr val="004986"/>
                </a:solidFill>
                <a:effectLst/>
                <a:uLnTx/>
                <a:uFillTx/>
                <a:latin typeface="Segoe UI" panose="020B0502040204020203" pitchFamily="34" charset="0"/>
                <a:ea typeface="+mn-ea"/>
                <a:cs typeface="Segoe UI" panose="020B0502040204020203" pitchFamily="34" charset="0"/>
              </a:rPr>
              <a:t>How the CMS Innovation Center Models Support Primary Care</a:t>
            </a:r>
          </a:p>
        </p:txBody>
      </p:sp>
      <p:sp>
        <p:nvSpPr>
          <p:cNvPr id="3" name="Rectangle 2">
            <a:extLst>
              <a:ext uri="{FF2B5EF4-FFF2-40B4-BE49-F238E27FC236}">
                <a16:creationId xmlns:a16="http://schemas.microsoft.com/office/drawing/2014/main" id="{6396E4BD-8DEE-1EF5-CA95-C4B4A417D57E}"/>
              </a:ext>
            </a:extLst>
          </p:cNvPr>
          <p:cNvSpPr/>
          <p:nvPr/>
        </p:nvSpPr>
        <p:spPr bwMode="gray">
          <a:xfrm>
            <a:off x="9713650" y="2038082"/>
            <a:ext cx="2324439" cy="3897201"/>
          </a:xfrm>
          <a:prstGeom prst="rect">
            <a:avLst/>
          </a:prstGeom>
          <a:solidFill>
            <a:srgbClr val="E8F0FA"/>
          </a:solidFill>
          <a:ln w="19050" algn="ctr">
            <a:noFill/>
            <a:miter lim="800000"/>
            <a:headEnd/>
            <a:tailEnd/>
          </a:ln>
        </p:spPr>
        <p:txBody>
          <a:bodyPr wrap="square" lIns="40500" tIns="40500" rIns="27000" bIns="27000" rtlCol="0"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indent="-171450">
              <a:buFont typeface="Arial" panose="020B0604020202020204" pitchFamily="34" charset="0"/>
              <a:buChar char="•"/>
              <a:defRPr/>
            </a:pPr>
            <a:endParaRPr lang="en-US" sz="1100" dirty="0">
              <a:solidFill>
                <a:srgbClr val="262626"/>
              </a:solidFill>
              <a:latin typeface="Segoe UI"/>
            </a:endParaRPr>
          </a:p>
          <a:p>
            <a:pPr marL="171450" indent="-171450">
              <a:buFont typeface="Arial" panose="020B0604020202020204" pitchFamily="34" charset="0"/>
              <a:buChar char="•"/>
              <a:defRPr/>
            </a:pPr>
            <a:endParaRPr lang="en-US" sz="1100" dirty="0">
              <a:solidFill>
                <a:srgbClr val="262626"/>
              </a:solidFill>
              <a:latin typeface="Segoe UI"/>
            </a:endParaRPr>
          </a:p>
          <a:p>
            <a:pPr marL="171450" indent="-171450">
              <a:buFont typeface="Arial" panose="020B0604020202020204" pitchFamily="34" charset="0"/>
              <a:buChar char="•"/>
              <a:defRPr/>
            </a:pPr>
            <a:endParaRPr lang="en-US" sz="1100" dirty="0">
              <a:solidFill>
                <a:srgbClr val="262626"/>
              </a:solidFill>
              <a:latin typeface="Segoe UI"/>
            </a:endParaRPr>
          </a:p>
          <a:p>
            <a:pPr marL="171450" indent="-171450">
              <a:buFont typeface="Arial" panose="020B0604020202020204" pitchFamily="34" charset="0"/>
              <a:buChar char="•"/>
              <a:defRPr/>
            </a:pPr>
            <a:endParaRPr lang="en-US" sz="1100" dirty="0">
              <a:solidFill>
                <a:srgbClr val="262626"/>
              </a:solidFill>
              <a:latin typeface="Segoe UI"/>
            </a:endParaRPr>
          </a:p>
          <a:p>
            <a:pPr marL="171450" indent="-171450">
              <a:buFont typeface="Arial" panose="020B0604020202020204" pitchFamily="34" charset="0"/>
              <a:buChar char="•"/>
              <a:defRPr/>
            </a:pPr>
            <a:endParaRPr lang="en-US" sz="1100" dirty="0">
              <a:solidFill>
                <a:srgbClr val="262626"/>
              </a:solidFill>
              <a:latin typeface="Segoe UI"/>
            </a:endParaRPr>
          </a:p>
          <a:p>
            <a:pPr marL="171450" indent="-171450">
              <a:buFont typeface="Arial" panose="020B0604020202020204" pitchFamily="34" charset="0"/>
              <a:buChar char="•"/>
              <a:defRPr/>
            </a:pPr>
            <a:endParaRPr lang="en-US" sz="1100" dirty="0">
              <a:solidFill>
                <a:srgbClr val="262626"/>
              </a:solidFill>
              <a:latin typeface="Segoe UI"/>
            </a:endParaRPr>
          </a:p>
          <a:p>
            <a:pPr marL="171450" indent="-171450">
              <a:spcAft>
                <a:spcPts val="600"/>
              </a:spcAft>
              <a:buFont typeface="Arial" panose="020B0604020202020204" pitchFamily="34" charset="0"/>
              <a:buChar char="•"/>
              <a:defRPr/>
            </a:pPr>
            <a:endParaRPr lang="en-US" sz="1400" dirty="0">
              <a:solidFill>
                <a:srgbClr val="262626"/>
              </a:solidFill>
              <a:latin typeface="Segoe UI"/>
            </a:endParaRPr>
          </a:p>
          <a:p>
            <a:pPr marL="171450" indent="-171450">
              <a:spcAft>
                <a:spcPts val="600"/>
              </a:spcAft>
              <a:buFont typeface="Arial" panose="020B0604020202020204" pitchFamily="34" charset="0"/>
              <a:buChar char="•"/>
              <a:defRPr/>
            </a:pPr>
            <a:endParaRPr lang="en-US" sz="1400" dirty="0">
              <a:solidFill>
                <a:srgbClr val="262626"/>
              </a:solidFill>
              <a:latin typeface="Segoe UI"/>
            </a:endParaRPr>
          </a:p>
          <a:p>
            <a:pPr marL="171450" indent="-171450">
              <a:spcAft>
                <a:spcPts val="600"/>
              </a:spcAft>
              <a:buFont typeface="Arial" panose="020B0604020202020204" pitchFamily="34" charset="0"/>
              <a:buChar char="•"/>
              <a:defRPr/>
            </a:pPr>
            <a:r>
              <a:rPr lang="en-US" sz="1400" dirty="0">
                <a:solidFill>
                  <a:srgbClr val="262626"/>
                </a:solidFill>
                <a:latin typeface="Segoe UI"/>
              </a:rPr>
              <a:t>Focuses on improving primary care funding within ACOs</a:t>
            </a:r>
          </a:p>
          <a:p>
            <a:pPr marL="171450" indent="-171450">
              <a:spcAft>
                <a:spcPts val="600"/>
              </a:spcAft>
              <a:buFont typeface="Arial" panose="020B0604020202020204" pitchFamily="34" charset="0"/>
              <a:buChar char="•"/>
              <a:defRPr/>
            </a:pPr>
            <a:r>
              <a:rPr lang="en-US" sz="1400" dirty="0">
                <a:solidFill>
                  <a:srgbClr val="262626"/>
                </a:solidFill>
                <a:latin typeface="Segoe UI"/>
              </a:rPr>
              <a:t>Flexible, prospective payment within the Shared Savings Program</a:t>
            </a:r>
          </a:p>
          <a:p>
            <a:pPr marL="171450" indent="-171450">
              <a:spcAft>
                <a:spcPts val="600"/>
              </a:spcAft>
              <a:buFont typeface="Arial" panose="020B0604020202020204" pitchFamily="34" charset="0"/>
              <a:buChar char="•"/>
              <a:defRPr/>
            </a:pPr>
            <a:r>
              <a:rPr lang="en-US" sz="1400" dirty="0">
                <a:solidFill>
                  <a:srgbClr val="262626"/>
                </a:solidFill>
                <a:latin typeface="Segoe UI"/>
              </a:rPr>
              <a:t>Incentivizes the development of new, low revenue ACOs</a:t>
            </a:r>
          </a:p>
        </p:txBody>
      </p:sp>
      <p:sp>
        <p:nvSpPr>
          <p:cNvPr id="26" name="Rectangle 25">
            <a:extLst>
              <a:ext uri="{FF2B5EF4-FFF2-40B4-BE49-F238E27FC236}">
                <a16:creationId xmlns:a16="http://schemas.microsoft.com/office/drawing/2014/main" id="{1D4CECD6-0BF4-DB3C-AA4B-B9613851BEC5}"/>
              </a:ext>
            </a:extLst>
          </p:cNvPr>
          <p:cNvSpPr/>
          <p:nvPr/>
        </p:nvSpPr>
        <p:spPr bwMode="gray">
          <a:xfrm>
            <a:off x="7325627" y="2038082"/>
            <a:ext cx="2324439" cy="3897201"/>
          </a:xfrm>
          <a:prstGeom prst="rect">
            <a:avLst/>
          </a:prstGeom>
          <a:solidFill>
            <a:srgbClr val="E8F0FA"/>
          </a:solidFill>
          <a:ln w="19050" algn="ctr">
            <a:noFill/>
            <a:miter lim="800000"/>
            <a:headEnd/>
            <a:tailEnd/>
          </a:ln>
        </p:spPr>
        <p:txBody>
          <a:bodyPr wrap="square" lIns="40500" tIns="40500" rIns="27000" bIns="27000" rtlCol="0"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indent="-171450">
              <a:buFont typeface="Arial" panose="020B0604020202020204" pitchFamily="34" charset="0"/>
              <a:buChar char="•"/>
              <a:defRPr/>
            </a:pPr>
            <a:endParaRPr lang="en-US" sz="1100" dirty="0">
              <a:solidFill>
                <a:srgbClr val="262626"/>
              </a:solidFill>
              <a:latin typeface="Segoe UI"/>
            </a:endParaRPr>
          </a:p>
          <a:p>
            <a:pPr marL="171450" indent="-171450">
              <a:buFont typeface="Arial" panose="020B0604020202020204" pitchFamily="34" charset="0"/>
              <a:buChar char="•"/>
              <a:defRPr/>
            </a:pPr>
            <a:endParaRPr lang="en-US" sz="1100" dirty="0">
              <a:solidFill>
                <a:srgbClr val="262626"/>
              </a:solidFill>
              <a:latin typeface="Segoe UI"/>
            </a:endParaRPr>
          </a:p>
          <a:p>
            <a:pPr marL="171450" indent="-171450">
              <a:buFont typeface="Arial" panose="020B0604020202020204" pitchFamily="34" charset="0"/>
              <a:buChar char="•"/>
              <a:defRPr/>
            </a:pPr>
            <a:endParaRPr lang="en-US" sz="1100" dirty="0">
              <a:solidFill>
                <a:srgbClr val="262626"/>
              </a:solidFill>
              <a:latin typeface="Segoe UI"/>
            </a:endParaRPr>
          </a:p>
          <a:p>
            <a:pPr marL="171450" indent="-171450">
              <a:buFont typeface="Arial" panose="020B0604020202020204" pitchFamily="34" charset="0"/>
              <a:buChar char="•"/>
              <a:defRPr/>
            </a:pPr>
            <a:endParaRPr lang="en-US" sz="1100" dirty="0">
              <a:solidFill>
                <a:srgbClr val="262626"/>
              </a:solidFill>
              <a:latin typeface="Segoe UI"/>
            </a:endParaRPr>
          </a:p>
          <a:p>
            <a:pPr marL="171450" indent="-171450">
              <a:buFont typeface="Arial" panose="020B0604020202020204" pitchFamily="34" charset="0"/>
              <a:buChar char="•"/>
              <a:defRPr/>
            </a:pPr>
            <a:endParaRPr lang="en-US" sz="1100" dirty="0">
              <a:solidFill>
                <a:srgbClr val="262626"/>
              </a:solidFill>
              <a:latin typeface="Segoe UI"/>
            </a:endParaRPr>
          </a:p>
          <a:p>
            <a:pPr marL="171450" indent="-171450">
              <a:buFont typeface="Arial" panose="020B0604020202020204" pitchFamily="34" charset="0"/>
              <a:buChar char="•"/>
              <a:defRPr/>
            </a:pPr>
            <a:endParaRPr lang="en-US" sz="1100" dirty="0">
              <a:solidFill>
                <a:srgbClr val="262626"/>
              </a:solidFill>
              <a:latin typeface="Segoe UI"/>
            </a:endParaRPr>
          </a:p>
          <a:p>
            <a:pPr marL="171450" indent="-171450">
              <a:spcAft>
                <a:spcPts val="600"/>
              </a:spcAft>
              <a:buFont typeface="Arial" panose="020B0604020202020204" pitchFamily="34" charset="0"/>
              <a:buChar char="•"/>
              <a:defRPr/>
            </a:pPr>
            <a:endParaRPr lang="en-US" sz="1400" dirty="0">
              <a:solidFill>
                <a:srgbClr val="262626"/>
              </a:solidFill>
              <a:latin typeface="Segoe UI"/>
            </a:endParaRPr>
          </a:p>
          <a:p>
            <a:pPr marL="171450" indent="-171450">
              <a:spcAft>
                <a:spcPts val="600"/>
              </a:spcAft>
              <a:buFont typeface="Arial" panose="020B0604020202020204" pitchFamily="34" charset="0"/>
              <a:buChar char="•"/>
              <a:defRPr/>
            </a:pPr>
            <a:endParaRPr lang="en-US" sz="1400" dirty="0">
              <a:solidFill>
                <a:srgbClr val="262626"/>
              </a:solidFill>
              <a:latin typeface="Segoe UI"/>
            </a:endParaRPr>
          </a:p>
          <a:p>
            <a:pPr marL="171450" indent="-171450">
              <a:spcAft>
                <a:spcPts val="600"/>
              </a:spcAft>
              <a:buFont typeface="Arial" panose="020B0604020202020204" pitchFamily="34" charset="0"/>
              <a:buChar char="•"/>
              <a:defRPr/>
            </a:pPr>
            <a:r>
              <a:rPr lang="en-US" sz="1400" dirty="0">
                <a:solidFill>
                  <a:srgbClr val="262626"/>
                </a:solidFill>
                <a:latin typeface="Segoe UI"/>
              </a:rPr>
              <a:t>Creates a new pathway to invest in primary care</a:t>
            </a:r>
          </a:p>
          <a:p>
            <a:pPr marL="171450" indent="-171450">
              <a:spcAft>
                <a:spcPts val="600"/>
              </a:spcAft>
              <a:buFont typeface="Arial" panose="020B0604020202020204" pitchFamily="34" charset="0"/>
              <a:buChar char="•"/>
              <a:defRPr/>
            </a:pPr>
            <a:r>
              <a:rPr lang="en-US" sz="1400" dirty="0">
                <a:solidFill>
                  <a:srgbClr val="262626"/>
                </a:solidFill>
                <a:latin typeface="Segoe UI"/>
              </a:rPr>
              <a:t>Provides Enhanced Primary Care Payments</a:t>
            </a:r>
          </a:p>
          <a:p>
            <a:pPr marL="171450" indent="-171450">
              <a:spcAft>
                <a:spcPts val="600"/>
              </a:spcAft>
              <a:buFont typeface="Arial" panose="020B0604020202020204" pitchFamily="34" charset="0"/>
              <a:buChar char="•"/>
              <a:defRPr/>
            </a:pPr>
            <a:r>
              <a:rPr lang="en-US" sz="1400" dirty="0">
                <a:solidFill>
                  <a:srgbClr val="262626"/>
                </a:solidFill>
                <a:latin typeface="Segoe UI"/>
              </a:rPr>
              <a:t>Uses a flexible framework of care transformation activities</a:t>
            </a:r>
          </a:p>
        </p:txBody>
      </p:sp>
      <p:sp>
        <p:nvSpPr>
          <p:cNvPr id="27" name="Rectangle 26">
            <a:extLst>
              <a:ext uri="{FF2B5EF4-FFF2-40B4-BE49-F238E27FC236}">
                <a16:creationId xmlns:a16="http://schemas.microsoft.com/office/drawing/2014/main" id="{CB01D6D0-1844-6C6B-6F7C-79DECBAA58BC}"/>
              </a:ext>
            </a:extLst>
          </p:cNvPr>
          <p:cNvSpPr/>
          <p:nvPr/>
        </p:nvSpPr>
        <p:spPr bwMode="gray">
          <a:xfrm>
            <a:off x="4937604" y="2038082"/>
            <a:ext cx="2324439" cy="3897201"/>
          </a:xfrm>
          <a:prstGeom prst="rect">
            <a:avLst/>
          </a:prstGeom>
          <a:solidFill>
            <a:srgbClr val="E8F0FA"/>
          </a:solidFill>
          <a:ln w="19050" algn="ctr">
            <a:noFill/>
            <a:miter lim="800000"/>
            <a:headEnd/>
            <a:tailEnd/>
          </a:ln>
        </p:spPr>
        <p:txBody>
          <a:bodyPr wrap="square" lIns="40500" tIns="40500" rIns="27000" bIns="27000" rtlCol="0"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indent="-171450">
              <a:buFont typeface="Arial" panose="020B0604020202020204" pitchFamily="34" charset="0"/>
              <a:buChar char="•"/>
              <a:defRPr/>
            </a:pPr>
            <a:endParaRPr lang="en-US" sz="1100" dirty="0">
              <a:solidFill>
                <a:srgbClr val="262626"/>
              </a:solidFill>
              <a:latin typeface="Segoe UI"/>
            </a:endParaRPr>
          </a:p>
          <a:p>
            <a:pPr marL="171450" indent="-171450">
              <a:buFont typeface="Arial" panose="020B0604020202020204" pitchFamily="34" charset="0"/>
              <a:buChar char="•"/>
              <a:defRPr/>
            </a:pPr>
            <a:endParaRPr lang="en-US" sz="1100" dirty="0">
              <a:solidFill>
                <a:srgbClr val="262626"/>
              </a:solidFill>
              <a:latin typeface="Segoe UI"/>
            </a:endParaRPr>
          </a:p>
          <a:p>
            <a:pPr marL="171450" indent="-171450">
              <a:buFont typeface="Arial" panose="020B0604020202020204" pitchFamily="34" charset="0"/>
              <a:buChar char="•"/>
              <a:defRPr/>
            </a:pPr>
            <a:endParaRPr lang="en-US" sz="1100" dirty="0">
              <a:solidFill>
                <a:srgbClr val="262626"/>
              </a:solidFill>
              <a:latin typeface="Segoe UI"/>
            </a:endParaRPr>
          </a:p>
          <a:p>
            <a:pPr marL="171450" indent="-171450">
              <a:buFont typeface="Arial" panose="020B0604020202020204" pitchFamily="34" charset="0"/>
              <a:buChar char="•"/>
              <a:defRPr/>
            </a:pPr>
            <a:endParaRPr lang="en-US" sz="1100" dirty="0">
              <a:solidFill>
                <a:srgbClr val="262626"/>
              </a:solidFill>
              <a:latin typeface="Segoe UI"/>
            </a:endParaRPr>
          </a:p>
          <a:p>
            <a:pPr marL="171450" indent="-171450">
              <a:buFont typeface="Arial" panose="020B0604020202020204" pitchFamily="34" charset="0"/>
              <a:buChar char="•"/>
              <a:defRPr/>
            </a:pPr>
            <a:endParaRPr lang="en-US" sz="1100" dirty="0">
              <a:solidFill>
                <a:srgbClr val="262626"/>
              </a:solidFill>
              <a:latin typeface="Segoe UI"/>
            </a:endParaRPr>
          </a:p>
          <a:p>
            <a:pPr marL="171450" indent="-171450">
              <a:buFont typeface="Arial" panose="020B0604020202020204" pitchFamily="34" charset="0"/>
              <a:buChar char="•"/>
              <a:defRPr/>
            </a:pPr>
            <a:endParaRPr lang="en-US" sz="1100" dirty="0">
              <a:solidFill>
                <a:srgbClr val="262626"/>
              </a:solidFill>
              <a:latin typeface="Segoe UI"/>
            </a:endParaRPr>
          </a:p>
          <a:p>
            <a:pPr marL="171450" indent="-171450">
              <a:spcAft>
                <a:spcPts val="600"/>
              </a:spcAft>
              <a:buFont typeface="Arial" panose="020B0604020202020204" pitchFamily="34" charset="0"/>
              <a:buChar char="•"/>
              <a:defRPr/>
            </a:pPr>
            <a:endParaRPr lang="en-US" sz="1400" dirty="0">
              <a:solidFill>
                <a:srgbClr val="262626"/>
              </a:solidFill>
              <a:latin typeface="Segoe UI"/>
            </a:endParaRPr>
          </a:p>
          <a:p>
            <a:pPr marL="171450" indent="-171450">
              <a:spcAft>
                <a:spcPts val="600"/>
              </a:spcAft>
              <a:buFont typeface="Arial" panose="020B0604020202020204" pitchFamily="34" charset="0"/>
              <a:buChar char="•"/>
              <a:defRPr/>
            </a:pPr>
            <a:endParaRPr lang="en-US" sz="1400" dirty="0">
              <a:solidFill>
                <a:srgbClr val="262626"/>
              </a:solidFill>
              <a:latin typeface="Segoe UI"/>
            </a:endParaRPr>
          </a:p>
          <a:p>
            <a:pPr marL="171450" indent="-171450">
              <a:spcAft>
                <a:spcPts val="600"/>
              </a:spcAft>
              <a:buFont typeface="Arial" panose="020B0604020202020204" pitchFamily="34" charset="0"/>
              <a:buChar char="•"/>
              <a:defRPr/>
            </a:pPr>
            <a:r>
              <a:rPr lang="en-US" sz="1400" dirty="0">
                <a:solidFill>
                  <a:srgbClr val="262626"/>
                </a:solidFill>
                <a:latin typeface="Segoe UI"/>
              </a:rPr>
              <a:t>Improves care management, community connections, and care integration </a:t>
            </a:r>
          </a:p>
          <a:p>
            <a:pPr marL="171450" indent="-171450">
              <a:spcAft>
                <a:spcPts val="600"/>
              </a:spcAft>
              <a:buFont typeface="Arial" panose="020B0604020202020204" pitchFamily="34" charset="0"/>
              <a:buChar char="•"/>
              <a:defRPr/>
            </a:pPr>
            <a:r>
              <a:rPr lang="en-US" sz="1400" dirty="0">
                <a:solidFill>
                  <a:srgbClr val="262626"/>
                </a:solidFill>
                <a:latin typeface="Segoe UI"/>
              </a:rPr>
              <a:t>Increases access to care and creates sustainable change in underserved communities</a:t>
            </a:r>
          </a:p>
        </p:txBody>
      </p:sp>
      <p:sp>
        <p:nvSpPr>
          <p:cNvPr id="28" name="Rectangle 27">
            <a:extLst>
              <a:ext uri="{FF2B5EF4-FFF2-40B4-BE49-F238E27FC236}">
                <a16:creationId xmlns:a16="http://schemas.microsoft.com/office/drawing/2014/main" id="{B1E1DE10-AF33-80A7-F6E1-373E0B29FD91}"/>
              </a:ext>
            </a:extLst>
          </p:cNvPr>
          <p:cNvSpPr/>
          <p:nvPr/>
        </p:nvSpPr>
        <p:spPr bwMode="gray">
          <a:xfrm>
            <a:off x="2544070" y="2038082"/>
            <a:ext cx="2324439" cy="3897201"/>
          </a:xfrm>
          <a:prstGeom prst="rect">
            <a:avLst/>
          </a:prstGeom>
          <a:solidFill>
            <a:srgbClr val="E8F0FA"/>
          </a:solidFill>
          <a:ln w="19050" algn="ctr">
            <a:noFill/>
            <a:miter lim="800000"/>
            <a:headEnd/>
            <a:tailEnd/>
          </a:ln>
        </p:spPr>
        <p:txBody>
          <a:bodyPr wrap="square" lIns="40500" tIns="40500" rIns="27000" bIns="27000" rtlCol="0"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indent="-171450">
              <a:buFont typeface="Arial" panose="020B0604020202020204" pitchFamily="34" charset="0"/>
              <a:buChar char="•"/>
              <a:defRPr/>
            </a:pPr>
            <a:endParaRPr lang="en-US" sz="1100" dirty="0">
              <a:solidFill>
                <a:srgbClr val="262626"/>
              </a:solidFill>
              <a:latin typeface="Segoe UI"/>
            </a:endParaRPr>
          </a:p>
          <a:p>
            <a:pPr marL="171450" indent="-171450">
              <a:buFont typeface="Arial" panose="020B0604020202020204" pitchFamily="34" charset="0"/>
              <a:buChar char="•"/>
              <a:defRPr/>
            </a:pPr>
            <a:endParaRPr lang="en-US" sz="1100" dirty="0">
              <a:solidFill>
                <a:srgbClr val="262626"/>
              </a:solidFill>
              <a:latin typeface="Segoe UI"/>
            </a:endParaRPr>
          </a:p>
          <a:p>
            <a:pPr marL="171450" indent="-171450">
              <a:buFont typeface="Arial" panose="020B0604020202020204" pitchFamily="34" charset="0"/>
              <a:buChar char="•"/>
              <a:defRPr/>
            </a:pPr>
            <a:endParaRPr lang="en-US" sz="1100" dirty="0">
              <a:solidFill>
                <a:srgbClr val="262626"/>
              </a:solidFill>
              <a:latin typeface="Segoe UI"/>
            </a:endParaRPr>
          </a:p>
          <a:p>
            <a:pPr marL="171450" indent="-171450">
              <a:buFont typeface="Arial" panose="020B0604020202020204" pitchFamily="34" charset="0"/>
              <a:buChar char="•"/>
              <a:defRPr/>
            </a:pPr>
            <a:endParaRPr lang="en-US" sz="1100" dirty="0">
              <a:solidFill>
                <a:srgbClr val="262626"/>
              </a:solidFill>
              <a:latin typeface="Segoe UI"/>
            </a:endParaRPr>
          </a:p>
          <a:p>
            <a:pPr marL="171450" indent="-171450">
              <a:buFont typeface="Arial" panose="020B0604020202020204" pitchFamily="34" charset="0"/>
              <a:buChar char="•"/>
              <a:defRPr/>
            </a:pPr>
            <a:endParaRPr lang="en-US" sz="1100" dirty="0">
              <a:solidFill>
                <a:srgbClr val="262626"/>
              </a:solidFill>
              <a:latin typeface="Segoe UI"/>
            </a:endParaRPr>
          </a:p>
          <a:p>
            <a:pPr marL="171450" indent="-171450">
              <a:buFont typeface="Arial" panose="020B0604020202020204" pitchFamily="34" charset="0"/>
              <a:buChar char="•"/>
              <a:defRPr/>
            </a:pPr>
            <a:endParaRPr lang="en-US" sz="1100" dirty="0">
              <a:solidFill>
                <a:srgbClr val="262626"/>
              </a:solidFill>
              <a:latin typeface="Segoe UI"/>
            </a:endParaRPr>
          </a:p>
          <a:p>
            <a:pPr marL="171450" indent="-171450">
              <a:spcAft>
                <a:spcPts val="600"/>
              </a:spcAft>
              <a:buFont typeface="Arial" panose="020B0604020202020204" pitchFamily="34" charset="0"/>
              <a:buChar char="•"/>
              <a:defRPr/>
            </a:pPr>
            <a:endParaRPr lang="en-US" sz="1400" dirty="0">
              <a:solidFill>
                <a:srgbClr val="262626"/>
              </a:solidFill>
              <a:latin typeface="Segoe UI"/>
            </a:endParaRPr>
          </a:p>
          <a:p>
            <a:pPr marL="171450" indent="-171450">
              <a:spcAft>
                <a:spcPts val="600"/>
              </a:spcAft>
              <a:buFont typeface="Arial" panose="020B0604020202020204" pitchFamily="34" charset="0"/>
              <a:buChar char="•"/>
              <a:defRPr/>
            </a:pPr>
            <a:endParaRPr lang="en-US" sz="1400" dirty="0">
              <a:solidFill>
                <a:srgbClr val="262626"/>
              </a:solidFill>
              <a:latin typeface="Segoe UI"/>
            </a:endParaRPr>
          </a:p>
          <a:p>
            <a:pPr marL="171450" indent="-171450">
              <a:spcAft>
                <a:spcPts val="600"/>
              </a:spcAft>
              <a:buFont typeface="Arial" panose="020B0604020202020204" pitchFamily="34" charset="0"/>
              <a:buChar char="•"/>
              <a:defRPr/>
            </a:pPr>
            <a:r>
              <a:rPr lang="en-US" sz="1400" dirty="0">
                <a:solidFill>
                  <a:srgbClr val="262626"/>
                </a:solidFill>
                <a:latin typeface="Segoe UI"/>
              </a:rPr>
              <a:t>Supports primary care practices in managing their patients’ health</a:t>
            </a:r>
          </a:p>
          <a:p>
            <a:pPr marL="171450" indent="-171450">
              <a:spcAft>
                <a:spcPts val="600"/>
              </a:spcAft>
              <a:buFont typeface="Arial" panose="020B0604020202020204" pitchFamily="34" charset="0"/>
              <a:buChar char="•"/>
              <a:defRPr/>
            </a:pPr>
            <a:r>
              <a:rPr lang="en-US" sz="1400" dirty="0">
                <a:solidFill>
                  <a:srgbClr val="262626"/>
                </a:solidFill>
                <a:latin typeface="Segoe UI"/>
              </a:rPr>
              <a:t>Enables primary care providers to offer a broader range of health care services that meet the needs of their patients</a:t>
            </a:r>
          </a:p>
          <a:p>
            <a:pPr>
              <a:spcAft>
                <a:spcPts val="600"/>
              </a:spcAft>
              <a:defRPr/>
            </a:pPr>
            <a:endParaRPr lang="en-US" sz="1400" dirty="0">
              <a:solidFill>
                <a:srgbClr val="262626"/>
              </a:solidFill>
              <a:latin typeface="Segoe UI"/>
            </a:endParaRPr>
          </a:p>
        </p:txBody>
      </p:sp>
      <p:sp>
        <p:nvSpPr>
          <p:cNvPr id="29" name="Rectangle 28">
            <a:extLst>
              <a:ext uri="{FF2B5EF4-FFF2-40B4-BE49-F238E27FC236}">
                <a16:creationId xmlns:a16="http://schemas.microsoft.com/office/drawing/2014/main" id="{4616045E-2A47-C1CB-E918-5DA233232349}"/>
              </a:ext>
            </a:extLst>
          </p:cNvPr>
          <p:cNvSpPr/>
          <p:nvPr/>
        </p:nvSpPr>
        <p:spPr bwMode="gray">
          <a:xfrm>
            <a:off x="154015" y="2038082"/>
            <a:ext cx="2324439" cy="3897201"/>
          </a:xfrm>
          <a:prstGeom prst="rect">
            <a:avLst/>
          </a:prstGeom>
          <a:solidFill>
            <a:srgbClr val="E8F0FA"/>
          </a:solidFill>
          <a:ln w="19050" algn="ctr">
            <a:noFill/>
            <a:miter lim="800000"/>
            <a:headEnd/>
            <a:tailEnd/>
          </a:ln>
        </p:spPr>
        <p:txBody>
          <a:bodyPr wrap="square" lIns="40500" tIns="40500" rIns="27000" bIns="27000" rtlCol="0"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indent="-171450">
              <a:buFont typeface="Arial" panose="020B0604020202020204" pitchFamily="34" charset="0"/>
              <a:buChar char="•"/>
              <a:defRPr/>
            </a:pPr>
            <a:endParaRPr lang="en-US" sz="1100" dirty="0">
              <a:solidFill>
                <a:srgbClr val="262626"/>
              </a:solidFill>
              <a:latin typeface="Segoe UI"/>
            </a:endParaRPr>
          </a:p>
          <a:p>
            <a:pPr marL="171450" indent="-171450">
              <a:buFont typeface="Arial" panose="020B0604020202020204" pitchFamily="34" charset="0"/>
              <a:buChar char="•"/>
              <a:defRPr/>
            </a:pPr>
            <a:endParaRPr lang="en-US" sz="1100" dirty="0">
              <a:solidFill>
                <a:srgbClr val="262626"/>
              </a:solidFill>
              <a:latin typeface="Segoe UI"/>
            </a:endParaRPr>
          </a:p>
          <a:p>
            <a:pPr marL="171450" indent="-171450">
              <a:buFont typeface="Arial" panose="020B0604020202020204" pitchFamily="34" charset="0"/>
              <a:buChar char="•"/>
              <a:defRPr/>
            </a:pPr>
            <a:endParaRPr lang="en-US" sz="1100" dirty="0">
              <a:solidFill>
                <a:srgbClr val="262626"/>
              </a:solidFill>
              <a:latin typeface="Segoe UI"/>
            </a:endParaRPr>
          </a:p>
          <a:p>
            <a:pPr marL="171450" indent="-171450">
              <a:buFont typeface="Arial" panose="020B0604020202020204" pitchFamily="34" charset="0"/>
              <a:buChar char="•"/>
              <a:defRPr/>
            </a:pPr>
            <a:endParaRPr lang="en-US" sz="1100" dirty="0">
              <a:solidFill>
                <a:srgbClr val="262626"/>
              </a:solidFill>
              <a:latin typeface="Segoe UI"/>
            </a:endParaRPr>
          </a:p>
          <a:p>
            <a:pPr marL="171450" indent="-171450">
              <a:buFont typeface="Arial" panose="020B0604020202020204" pitchFamily="34" charset="0"/>
              <a:buChar char="•"/>
              <a:defRPr/>
            </a:pPr>
            <a:endParaRPr lang="en-US" sz="1100" dirty="0">
              <a:solidFill>
                <a:srgbClr val="262626"/>
              </a:solidFill>
              <a:latin typeface="Segoe UI"/>
            </a:endParaRPr>
          </a:p>
          <a:p>
            <a:pPr marL="171450" indent="-171450">
              <a:buFont typeface="Arial" panose="020B0604020202020204" pitchFamily="34" charset="0"/>
              <a:buChar char="•"/>
              <a:defRPr/>
            </a:pPr>
            <a:endParaRPr lang="en-US" sz="1100" dirty="0">
              <a:solidFill>
                <a:srgbClr val="262626"/>
              </a:solidFill>
              <a:latin typeface="Segoe UI"/>
            </a:endParaRPr>
          </a:p>
          <a:p>
            <a:pPr marL="171450" indent="-171450">
              <a:spcAft>
                <a:spcPts val="600"/>
              </a:spcAft>
              <a:buFont typeface="Arial" panose="020B0604020202020204" pitchFamily="34" charset="0"/>
              <a:buChar char="•"/>
              <a:defRPr/>
            </a:pPr>
            <a:endParaRPr lang="en-US" sz="1400" dirty="0">
              <a:solidFill>
                <a:srgbClr val="262626"/>
              </a:solidFill>
              <a:latin typeface="Segoe UI"/>
            </a:endParaRPr>
          </a:p>
          <a:p>
            <a:pPr marL="171450" indent="-171450">
              <a:spcAft>
                <a:spcPts val="600"/>
              </a:spcAft>
              <a:buFont typeface="Arial" panose="020B0604020202020204" pitchFamily="34" charset="0"/>
              <a:buChar char="•"/>
              <a:defRPr/>
            </a:pPr>
            <a:endParaRPr lang="en-US" sz="1400" dirty="0">
              <a:solidFill>
                <a:srgbClr val="262626"/>
              </a:solidFill>
              <a:latin typeface="Segoe UI"/>
            </a:endParaRPr>
          </a:p>
          <a:p>
            <a:pPr marL="171450" indent="-171450">
              <a:spcAft>
                <a:spcPts val="600"/>
              </a:spcAft>
              <a:buFont typeface="Arial" panose="020B0604020202020204" pitchFamily="34" charset="0"/>
              <a:buChar char="•"/>
              <a:defRPr/>
            </a:pPr>
            <a:r>
              <a:rPr lang="en-US" sz="1400" dirty="0">
                <a:solidFill>
                  <a:srgbClr val="262626"/>
                </a:solidFill>
                <a:latin typeface="Segoe UI"/>
              </a:rPr>
              <a:t>Encourages health care providers to come together to form an ACO</a:t>
            </a:r>
          </a:p>
          <a:p>
            <a:pPr marL="171450" indent="-171450">
              <a:spcAft>
                <a:spcPts val="600"/>
              </a:spcAft>
              <a:buFont typeface="Arial" panose="020B0604020202020204" pitchFamily="34" charset="0"/>
              <a:buChar char="•"/>
              <a:defRPr/>
            </a:pPr>
            <a:r>
              <a:rPr lang="en-US" sz="1400" dirty="0">
                <a:solidFill>
                  <a:srgbClr val="262626"/>
                </a:solidFill>
                <a:latin typeface="Segoe UI"/>
              </a:rPr>
              <a:t>Breaks down silos and delivers high-quality, coordinated care</a:t>
            </a:r>
          </a:p>
          <a:p>
            <a:pPr marL="171450" indent="-171450">
              <a:spcAft>
                <a:spcPts val="600"/>
              </a:spcAft>
              <a:buFont typeface="Arial" panose="020B0604020202020204" pitchFamily="34" charset="0"/>
              <a:buChar char="•"/>
              <a:defRPr/>
            </a:pPr>
            <a:r>
              <a:rPr lang="en-US" sz="1400" dirty="0">
                <a:solidFill>
                  <a:srgbClr val="262626"/>
                </a:solidFill>
                <a:latin typeface="Segoe UI"/>
              </a:rPr>
              <a:t>Addresses health disparities</a:t>
            </a:r>
          </a:p>
        </p:txBody>
      </p:sp>
      <p:sp>
        <p:nvSpPr>
          <p:cNvPr id="30" name="Rectangle 29">
            <a:extLst>
              <a:ext uri="{FF2B5EF4-FFF2-40B4-BE49-F238E27FC236}">
                <a16:creationId xmlns:a16="http://schemas.microsoft.com/office/drawing/2014/main" id="{474F61DF-9C3F-C802-C4E6-04E0C4F5221A}"/>
              </a:ext>
            </a:extLst>
          </p:cNvPr>
          <p:cNvSpPr/>
          <p:nvPr/>
        </p:nvSpPr>
        <p:spPr>
          <a:xfrm>
            <a:off x="152222" y="2428304"/>
            <a:ext cx="11885763" cy="1137660"/>
          </a:xfrm>
          <a:prstGeom prst="rect">
            <a:avLst/>
          </a:prstGeom>
          <a:solidFill>
            <a:srgbClr val="224F76"/>
          </a:solidFill>
          <a:ln w="76200" cap="flat" cmpd="sng" algn="ctr">
            <a:noFill/>
            <a:prstDash val="solid"/>
          </a:ln>
          <a:effectLst/>
        </p:spPr>
        <p:txBody>
          <a:bodyPr rtlCol="0" anchor="ctr"/>
          <a:lstStyle/>
          <a:p>
            <a:pPr marL="0" marR="0" lvl="0" indent="0" defTabSz="914400" eaLnBrk="1" fontAlgn="base" latinLnBrk="0" hangingPunct="1">
              <a:lnSpc>
                <a:spcPct val="100000"/>
              </a:lnSpc>
              <a:spcBef>
                <a:spcPct val="0"/>
              </a:spcBef>
              <a:spcAft>
                <a:spcPts val="600"/>
              </a:spcAft>
              <a:buClrTx/>
              <a:buSzTx/>
              <a:buFontTx/>
              <a:buNone/>
              <a:tabLst/>
              <a:defRPr/>
            </a:pPr>
            <a:endParaRPr kumimoji="0" lang="en-US" sz="1400" b="0" i="0" u="none" strike="noStrike" kern="0" cap="none" spc="0" normalizeH="0" baseline="0" noProof="0" dirty="0">
              <a:ln>
                <a:noFill/>
              </a:ln>
              <a:solidFill>
                <a:srgbClr val="FFFFFF"/>
              </a:solidFill>
              <a:effectLst/>
              <a:uLnTx/>
              <a:uFillTx/>
              <a:latin typeface="Segoe UI" panose="020B0502040204020203" pitchFamily="34" charset="0"/>
              <a:ea typeface="+mn-ea"/>
              <a:cs typeface="+mn-cs"/>
            </a:endParaRPr>
          </a:p>
        </p:txBody>
      </p:sp>
      <p:sp>
        <p:nvSpPr>
          <p:cNvPr id="31" name="Slide Number Placeholder 2">
            <a:extLst>
              <a:ext uri="{FF2B5EF4-FFF2-40B4-BE49-F238E27FC236}">
                <a16:creationId xmlns:a16="http://schemas.microsoft.com/office/drawing/2014/main" id="{490B52E3-37FB-E5B9-65A1-E5DF663DCC37}"/>
              </a:ext>
            </a:extLst>
          </p:cNvPr>
          <p:cNvSpPr txBox="1">
            <a:spLocks noChangeArrowheads="1"/>
          </p:cNvSpPr>
          <p:nvPr/>
        </p:nvSpPr>
        <p:spPr bwMode="auto">
          <a:xfrm>
            <a:off x="11509375" y="6361113"/>
            <a:ext cx="457200" cy="5016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r" defTabSz="457200" rtl="0" eaLnBrk="1" latinLnBrk="0" hangingPunct="1">
              <a:lnSpc>
                <a:spcPct val="90000"/>
              </a:lnSpc>
              <a:spcBef>
                <a:spcPts val="1000"/>
              </a:spcBef>
              <a:buFont typeface="Arial" panose="020B0604020202020204" pitchFamily="34" charset="0"/>
              <a:buChar char="•"/>
              <a:defRPr sz="2800" b="0" kern="1200">
                <a:solidFill>
                  <a:schemeClr val="tx1"/>
                </a:solidFill>
                <a:latin typeface="Segoe UI" panose="020B0502040204020203" pitchFamily="34" charset="0"/>
                <a:ea typeface="+mn-ea"/>
                <a:cs typeface="+mn-cs"/>
              </a:defRPr>
            </a:lvl1pPr>
            <a:lvl2pPr marL="742950" indent="-285750" algn="l" defTabSz="457200" rtl="0" eaLnBrk="1" latinLnBrk="0" hangingPunct="1">
              <a:lnSpc>
                <a:spcPct val="90000"/>
              </a:lnSpc>
              <a:spcBef>
                <a:spcPts val="500"/>
              </a:spcBef>
              <a:buFont typeface="Arial" panose="020B0604020202020204" pitchFamily="34" charset="0"/>
              <a:buChar char="•"/>
              <a:defRPr sz="2400" kern="1200">
                <a:solidFill>
                  <a:schemeClr val="tx1"/>
                </a:solidFill>
                <a:latin typeface="Segoe UI" panose="020B0502040204020203" pitchFamily="34" charset="0"/>
                <a:ea typeface="+mn-ea"/>
                <a:cs typeface="+mn-cs"/>
              </a:defRPr>
            </a:lvl2pPr>
            <a:lvl3pPr marL="1143000" indent="-228600" algn="l" defTabSz="457200" rtl="0" eaLnBrk="1" latinLnBrk="0" hangingPunct="1">
              <a:lnSpc>
                <a:spcPct val="9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mn-cs"/>
              </a:defRPr>
            </a:lvl3pPr>
            <a:lvl4pPr marL="1600200" indent="-228600" algn="l" defTabSz="4572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mn-cs"/>
              </a:defRPr>
            </a:lvl4pPr>
            <a:lvl5pPr marL="2057400" indent="-228600" algn="l" defTabSz="4572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mn-cs"/>
              </a:defRPr>
            </a:lvl5pPr>
            <a:lvl6pPr marL="25146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Segoe UI" panose="020B0502040204020203" pitchFamily="34" charset="0"/>
                <a:ea typeface="+mn-ea"/>
                <a:cs typeface="+mn-cs"/>
              </a:defRPr>
            </a:lvl6pPr>
            <a:lvl7pPr marL="29718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Segoe UI" panose="020B0502040204020203" pitchFamily="34" charset="0"/>
                <a:ea typeface="+mn-ea"/>
                <a:cs typeface="+mn-cs"/>
              </a:defRPr>
            </a:lvl7pPr>
            <a:lvl8pPr marL="34290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Segoe UI" panose="020B0502040204020203" pitchFamily="34" charset="0"/>
                <a:ea typeface="+mn-ea"/>
                <a:cs typeface="+mn-cs"/>
              </a:defRPr>
            </a:lvl8pPr>
            <a:lvl9pPr marL="38862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Segoe UI" panose="020B0502040204020203" pitchFamily="34" charset="0"/>
                <a:ea typeface="+mn-ea"/>
                <a:cs typeface="+mn-cs"/>
              </a:defRPr>
            </a:lvl9pPr>
          </a:lstStyle>
          <a:p>
            <a:pPr fontAlgn="base">
              <a:lnSpc>
                <a:spcPct val="100000"/>
              </a:lnSpc>
              <a:spcBef>
                <a:spcPct val="0"/>
              </a:spcBef>
              <a:spcAft>
                <a:spcPct val="0"/>
              </a:spcAft>
              <a:buFontTx/>
              <a:buNone/>
              <a:defRPr/>
            </a:pPr>
            <a:fld id="{92B5CA04-CE14-4D7F-8453-3CE13F81A7D9}" type="slidenum">
              <a:rPr lang="en-US" altLang="en-US" sz="1400" smtClean="0">
                <a:solidFill>
                  <a:srgbClr val="8D8D8D"/>
                </a:solidFill>
                <a:cs typeface="Segoe UI" panose="020B0502040204020203" pitchFamily="34" charset="0"/>
              </a:rPr>
              <a:pPr fontAlgn="base">
                <a:lnSpc>
                  <a:spcPct val="100000"/>
                </a:lnSpc>
                <a:spcBef>
                  <a:spcPct val="0"/>
                </a:spcBef>
                <a:spcAft>
                  <a:spcPct val="0"/>
                </a:spcAft>
                <a:buFontTx/>
                <a:buNone/>
                <a:defRPr/>
              </a:pPr>
              <a:t>7</a:t>
            </a:fld>
            <a:endParaRPr lang="en-US" altLang="en-US" sz="1400" dirty="0">
              <a:solidFill>
                <a:srgbClr val="8D8D8D"/>
              </a:solidFill>
              <a:cs typeface="Segoe UI" panose="020B0502040204020203" pitchFamily="34" charset="0"/>
            </a:endParaRPr>
          </a:p>
        </p:txBody>
      </p:sp>
      <p:sp>
        <p:nvSpPr>
          <p:cNvPr id="32" name="Rectangle 31">
            <a:extLst>
              <a:ext uri="{FF2B5EF4-FFF2-40B4-BE49-F238E27FC236}">
                <a16:creationId xmlns:a16="http://schemas.microsoft.com/office/drawing/2014/main" id="{9DF07C46-D369-8A16-B74F-8B1C4D881839}"/>
              </a:ext>
            </a:extLst>
          </p:cNvPr>
          <p:cNvSpPr/>
          <p:nvPr/>
        </p:nvSpPr>
        <p:spPr bwMode="gray">
          <a:xfrm>
            <a:off x="152222" y="5929657"/>
            <a:ext cx="11887553" cy="331224"/>
          </a:xfrm>
          <a:prstGeom prst="rect">
            <a:avLst/>
          </a:prstGeom>
          <a:solidFill>
            <a:srgbClr val="224F76"/>
          </a:solidFill>
          <a:ln w="19050" algn="ctr">
            <a:noFill/>
            <a:miter lim="800000"/>
            <a:headEnd/>
            <a:tailEnd/>
          </a:ln>
        </p:spPr>
        <p:txBody>
          <a:bodyPr wrap="square" lIns="66675" tIns="66675" rIns="66675" bIns="66675"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endParaRPr kumimoji="0" lang="en-US" sz="1100" b="0" i="0" u="none" strike="noStrike" kern="1200" cap="none" spc="0" normalizeH="0" baseline="0" noProof="0" dirty="0">
              <a:ln>
                <a:noFill/>
              </a:ln>
              <a:solidFill>
                <a:prstClr val="white"/>
              </a:solidFill>
              <a:effectLst/>
              <a:uLnTx/>
              <a:uFillTx/>
              <a:latin typeface="Calibri Light"/>
              <a:ea typeface="+mn-ea"/>
              <a:cs typeface="+mn-cs"/>
            </a:endParaRPr>
          </a:p>
        </p:txBody>
      </p:sp>
      <p:sp>
        <p:nvSpPr>
          <p:cNvPr id="33" name="TextBox 77">
            <a:extLst>
              <a:ext uri="{FF2B5EF4-FFF2-40B4-BE49-F238E27FC236}">
                <a16:creationId xmlns:a16="http://schemas.microsoft.com/office/drawing/2014/main" id="{522D74B9-ECB9-C549-48FC-3C9BC9BBF3D2}"/>
              </a:ext>
            </a:extLst>
          </p:cNvPr>
          <p:cNvSpPr txBox="1"/>
          <p:nvPr/>
        </p:nvSpPr>
        <p:spPr>
          <a:xfrm>
            <a:off x="2542974" y="2751469"/>
            <a:ext cx="2322753" cy="52322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pPr>
            <a:r>
              <a:rPr lang="en-US" sz="1400" b="1" dirty="0">
                <a:solidFill>
                  <a:srgbClr val="FFFFFF"/>
                </a:solidFill>
                <a:latin typeface="Segoe UI"/>
              </a:rPr>
              <a:t>Primary Care First </a:t>
            </a:r>
          </a:p>
          <a:p>
            <a:pPr algn="ctr">
              <a:defRPr/>
            </a:pPr>
            <a:r>
              <a:rPr lang="en-US" sz="1400" b="1" dirty="0">
                <a:solidFill>
                  <a:srgbClr val="FFFFFF"/>
                </a:solidFill>
                <a:latin typeface="Segoe UI"/>
              </a:rPr>
              <a:t>(PCF)</a:t>
            </a:r>
          </a:p>
        </p:txBody>
      </p:sp>
      <p:sp>
        <p:nvSpPr>
          <p:cNvPr id="34" name="TextBox 11">
            <a:extLst>
              <a:ext uri="{FF2B5EF4-FFF2-40B4-BE49-F238E27FC236}">
                <a16:creationId xmlns:a16="http://schemas.microsoft.com/office/drawing/2014/main" id="{A1A5B2C6-FABD-A334-A901-A4B56794E47F}"/>
              </a:ext>
            </a:extLst>
          </p:cNvPr>
          <p:cNvSpPr txBox="1"/>
          <p:nvPr/>
        </p:nvSpPr>
        <p:spPr>
          <a:xfrm>
            <a:off x="152221" y="2536026"/>
            <a:ext cx="2322753" cy="954107"/>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pPr>
            <a:r>
              <a:rPr lang="en-US" sz="1400" b="1" dirty="0">
                <a:solidFill>
                  <a:srgbClr val="FFFFFF"/>
                </a:solidFill>
                <a:latin typeface="Segoe UI"/>
              </a:rPr>
              <a:t>ACO Realizing Equity, Access, and Community Health </a:t>
            </a:r>
          </a:p>
          <a:p>
            <a:pPr algn="ctr">
              <a:defRPr/>
            </a:pPr>
            <a:r>
              <a:rPr lang="en-US" sz="1400" b="1" dirty="0">
                <a:solidFill>
                  <a:srgbClr val="FFFFFF"/>
                </a:solidFill>
                <a:latin typeface="Segoe UI"/>
              </a:rPr>
              <a:t>(ACO REACH)</a:t>
            </a:r>
          </a:p>
        </p:txBody>
      </p:sp>
      <p:sp>
        <p:nvSpPr>
          <p:cNvPr id="35" name="TextBox 78">
            <a:extLst>
              <a:ext uri="{FF2B5EF4-FFF2-40B4-BE49-F238E27FC236}">
                <a16:creationId xmlns:a16="http://schemas.microsoft.com/office/drawing/2014/main" id="{304EC1DA-EAE9-5E5D-F9C5-B9F999CBF628}"/>
              </a:ext>
            </a:extLst>
          </p:cNvPr>
          <p:cNvSpPr txBox="1"/>
          <p:nvPr/>
        </p:nvSpPr>
        <p:spPr>
          <a:xfrm>
            <a:off x="4933726" y="2751469"/>
            <a:ext cx="2322753" cy="52322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pPr>
            <a:r>
              <a:rPr lang="en-US" sz="1400" b="1" dirty="0">
                <a:solidFill>
                  <a:srgbClr val="FFFFFF"/>
                </a:solidFill>
                <a:latin typeface="Segoe UI"/>
              </a:rPr>
              <a:t>Making Care Primary </a:t>
            </a:r>
          </a:p>
          <a:p>
            <a:pPr algn="ctr">
              <a:defRPr/>
            </a:pPr>
            <a:r>
              <a:rPr lang="en-US" sz="1400" b="1" dirty="0">
                <a:solidFill>
                  <a:srgbClr val="FFFFFF"/>
                </a:solidFill>
                <a:latin typeface="Segoe UI"/>
              </a:rPr>
              <a:t>(MCP)</a:t>
            </a:r>
          </a:p>
        </p:txBody>
      </p:sp>
      <p:sp>
        <p:nvSpPr>
          <p:cNvPr id="36" name="TextBox 79">
            <a:extLst>
              <a:ext uri="{FF2B5EF4-FFF2-40B4-BE49-F238E27FC236}">
                <a16:creationId xmlns:a16="http://schemas.microsoft.com/office/drawing/2014/main" id="{B2F27136-BF5B-DF39-A745-A43453E40628}"/>
              </a:ext>
            </a:extLst>
          </p:cNvPr>
          <p:cNvSpPr txBox="1"/>
          <p:nvPr/>
        </p:nvSpPr>
        <p:spPr>
          <a:xfrm>
            <a:off x="7324478" y="2428304"/>
            <a:ext cx="2322753" cy="116955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pPr>
            <a:r>
              <a:rPr lang="en-US" sz="1400" b="1" dirty="0">
                <a:solidFill>
                  <a:srgbClr val="FFFFFF"/>
                </a:solidFill>
                <a:latin typeface="Segoe UI"/>
              </a:rPr>
              <a:t>States Advancing All-Payer Health Equity Approaches and Development </a:t>
            </a:r>
          </a:p>
          <a:p>
            <a:pPr algn="ctr">
              <a:defRPr/>
            </a:pPr>
            <a:r>
              <a:rPr lang="en-US" sz="1400" b="1" dirty="0">
                <a:solidFill>
                  <a:srgbClr val="FFFFFF"/>
                </a:solidFill>
                <a:latin typeface="Segoe UI"/>
              </a:rPr>
              <a:t>(AHEAD)</a:t>
            </a:r>
          </a:p>
        </p:txBody>
      </p:sp>
      <p:sp>
        <p:nvSpPr>
          <p:cNvPr id="37" name="TextBox 79">
            <a:extLst>
              <a:ext uri="{FF2B5EF4-FFF2-40B4-BE49-F238E27FC236}">
                <a16:creationId xmlns:a16="http://schemas.microsoft.com/office/drawing/2014/main" id="{AD22DAEF-B98B-9D5B-32CE-DED2B76ED2B5}"/>
              </a:ext>
            </a:extLst>
          </p:cNvPr>
          <p:cNvSpPr txBox="1"/>
          <p:nvPr/>
        </p:nvSpPr>
        <p:spPr>
          <a:xfrm>
            <a:off x="9715232" y="2751469"/>
            <a:ext cx="2322753" cy="52322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pPr>
            <a:r>
              <a:rPr lang="en-US" sz="1400" b="1" dirty="0">
                <a:solidFill>
                  <a:srgbClr val="FFFFFF"/>
                </a:solidFill>
                <a:latin typeface="Segoe UI"/>
              </a:rPr>
              <a:t>ACO Primary Care Flex </a:t>
            </a:r>
          </a:p>
          <a:p>
            <a:pPr algn="ctr">
              <a:defRPr/>
            </a:pPr>
            <a:r>
              <a:rPr lang="en-US" sz="1400" b="1" dirty="0">
                <a:solidFill>
                  <a:srgbClr val="FFFFFF"/>
                </a:solidFill>
                <a:latin typeface="Segoe UI"/>
              </a:rPr>
              <a:t>(ACO PC Flex)</a:t>
            </a:r>
          </a:p>
        </p:txBody>
      </p:sp>
      <p:sp>
        <p:nvSpPr>
          <p:cNvPr id="38" name="Oval 37">
            <a:extLst>
              <a:ext uri="{FF2B5EF4-FFF2-40B4-BE49-F238E27FC236}">
                <a16:creationId xmlns:a16="http://schemas.microsoft.com/office/drawing/2014/main" id="{BA4F56DD-A836-EC9C-BCE2-4E3AE236BF40}"/>
              </a:ext>
            </a:extLst>
          </p:cNvPr>
          <p:cNvSpPr/>
          <p:nvPr/>
        </p:nvSpPr>
        <p:spPr>
          <a:xfrm>
            <a:off x="746718" y="1351256"/>
            <a:ext cx="999615" cy="963379"/>
          </a:xfrm>
          <a:prstGeom prst="ellipse">
            <a:avLst/>
          </a:prstGeom>
          <a:solidFill>
            <a:srgbClr val="E8F0FA"/>
          </a:solidFill>
          <a:ln w="76200" cap="flat" cmpd="sng" algn="ctr">
            <a:noFill/>
            <a:prstDash val="solid"/>
          </a:ln>
          <a:effectLst/>
        </p:spPr>
        <p:txBody>
          <a:bodyPr rtlCol="0" anchor="ctr"/>
          <a:lstStyle/>
          <a:p>
            <a:pPr marL="0" marR="0" lvl="0" indent="0" defTabSz="914400" eaLnBrk="1" fontAlgn="base" latinLnBrk="0" hangingPunct="1">
              <a:lnSpc>
                <a:spcPct val="100000"/>
              </a:lnSpc>
              <a:spcBef>
                <a:spcPct val="0"/>
              </a:spcBef>
              <a:spcAft>
                <a:spcPts val="600"/>
              </a:spcAft>
              <a:buClrTx/>
              <a:buSzTx/>
              <a:buFontTx/>
              <a:buNone/>
              <a:tabLst/>
              <a:defRPr/>
            </a:pPr>
            <a:endParaRPr kumimoji="0" lang="en-US" sz="1400" b="0" i="0" u="none" strike="noStrike" kern="0" cap="none" spc="0" normalizeH="0" baseline="0" noProof="0" dirty="0">
              <a:ln>
                <a:noFill/>
              </a:ln>
              <a:solidFill>
                <a:srgbClr val="000000"/>
              </a:solidFill>
              <a:effectLst/>
              <a:uLnTx/>
              <a:uFillTx/>
              <a:latin typeface="Segoe UI" panose="020B0502040204020203" pitchFamily="34" charset="0"/>
              <a:ea typeface="+mn-ea"/>
              <a:cs typeface="+mn-cs"/>
            </a:endParaRPr>
          </a:p>
        </p:txBody>
      </p:sp>
      <p:sp>
        <p:nvSpPr>
          <p:cNvPr id="39" name="Freeform 10">
            <a:extLst>
              <a:ext uri="{FF2B5EF4-FFF2-40B4-BE49-F238E27FC236}">
                <a16:creationId xmlns:a16="http://schemas.microsoft.com/office/drawing/2014/main" id="{9EA9BD46-E0F7-730C-EBEF-00045C9CFF30}"/>
              </a:ext>
            </a:extLst>
          </p:cNvPr>
          <p:cNvSpPr>
            <a:spLocks noEditPoints="1"/>
          </p:cNvSpPr>
          <p:nvPr/>
        </p:nvSpPr>
        <p:spPr bwMode="auto">
          <a:xfrm>
            <a:off x="741970" y="1340322"/>
            <a:ext cx="989430" cy="961838"/>
          </a:xfrm>
          <a:custGeom>
            <a:avLst/>
            <a:gdLst>
              <a:gd name="T0" fmla="*/ 311 w 657"/>
              <a:gd name="T1" fmla="*/ 656 h 658"/>
              <a:gd name="T2" fmla="*/ 263 w 657"/>
              <a:gd name="T3" fmla="*/ 651 h 658"/>
              <a:gd name="T4" fmla="*/ 201 w 657"/>
              <a:gd name="T5" fmla="*/ 632 h 658"/>
              <a:gd name="T6" fmla="*/ 119 w 657"/>
              <a:gd name="T7" fmla="*/ 582 h 658"/>
              <a:gd name="T8" fmla="*/ 56 w 657"/>
              <a:gd name="T9" fmla="*/ 513 h 658"/>
              <a:gd name="T10" fmla="*/ 14 w 657"/>
              <a:gd name="T11" fmla="*/ 427 h 658"/>
              <a:gd name="T12" fmla="*/ 4 w 657"/>
              <a:gd name="T13" fmla="*/ 378 h 658"/>
              <a:gd name="T14" fmla="*/ 0 w 657"/>
              <a:gd name="T15" fmla="*/ 329 h 658"/>
              <a:gd name="T16" fmla="*/ 1 w 657"/>
              <a:gd name="T17" fmla="*/ 295 h 658"/>
              <a:gd name="T18" fmla="*/ 10 w 657"/>
              <a:gd name="T19" fmla="*/ 247 h 658"/>
              <a:gd name="T20" fmla="*/ 40 w 657"/>
              <a:gd name="T21" fmla="*/ 172 h 658"/>
              <a:gd name="T22" fmla="*/ 96 w 657"/>
              <a:gd name="T23" fmla="*/ 96 h 658"/>
              <a:gd name="T24" fmla="*/ 171 w 657"/>
              <a:gd name="T25" fmla="*/ 40 h 658"/>
              <a:gd name="T26" fmla="*/ 247 w 657"/>
              <a:gd name="T27" fmla="*/ 10 h 658"/>
              <a:gd name="T28" fmla="*/ 295 w 657"/>
              <a:gd name="T29" fmla="*/ 2 h 658"/>
              <a:gd name="T30" fmla="*/ 329 w 657"/>
              <a:gd name="T31" fmla="*/ 0 h 658"/>
              <a:gd name="T32" fmla="*/ 378 w 657"/>
              <a:gd name="T33" fmla="*/ 4 h 658"/>
              <a:gd name="T34" fmla="*/ 427 w 657"/>
              <a:gd name="T35" fmla="*/ 14 h 658"/>
              <a:gd name="T36" fmla="*/ 512 w 657"/>
              <a:gd name="T37" fmla="*/ 56 h 658"/>
              <a:gd name="T38" fmla="*/ 582 w 657"/>
              <a:gd name="T39" fmla="*/ 119 h 658"/>
              <a:gd name="T40" fmla="*/ 631 w 657"/>
              <a:gd name="T41" fmla="*/ 201 h 658"/>
              <a:gd name="T42" fmla="*/ 651 w 657"/>
              <a:gd name="T43" fmla="*/ 263 h 658"/>
              <a:gd name="T44" fmla="*/ 656 w 657"/>
              <a:gd name="T45" fmla="*/ 311 h 658"/>
              <a:gd name="T46" fmla="*/ 656 w 657"/>
              <a:gd name="T47" fmla="*/ 346 h 658"/>
              <a:gd name="T48" fmla="*/ 651 w 657"/>
              <a:gd name="T49" fmla="*/ 394 h 658"/>
              <a:gd name="T50" fmla="*/ 631 w 657"/>
              <a:gd name="T51" fmla="*/ 456 h 658"/>
              <a:gd name="T52" fmla="*/ 582 w 657"/>
              <a:gd name="T53" fmla="*/ 538 h 658"/>
              <a:gd name="T54" fmla="*/ 512 w 657"/>
              <a:gd name="T55" fmla="*/ 601 h 658"/>
              <a:gd name="T56" fmla="*/ 427 w 657"/>
              <a:gd name="T57" fmla="*/ 643 h 658"/>
              <a:gd name="T58" fmla="*/ 378 w 657"/>
              <a:gd name="T59" fmla="*/ 653 h 658"/>
              <a:gd name="T60" fmla="*/ 329 w 657"/>
              <a:gd name="T61" fmla="*/ 658 h 658"/>
              <a:gd name="T62" fmla="*/ 329 w 657"/>
              <a:gd name="T63" fmla="*/ 37 h 658"/>
              <a:gd name="T64" fmla="*/ 243 w 657"/>
              <a:gd name="T65" fmla="*/ 51 h 658"/>
              <a:gd name="T66" fmla="*/ 166 w 657"/>
              <a:gd name="T67" fmla="*/ 87 h 658"/>
              <a:gd name="T68" fmla="*/ 104 w 657"/>
              <a:gd name="T69" fmla="*/ 143 h 658"/>
              <a:gd name="T70" fmla="*/ 60 w 657"/>
              <a:gd name="T71" fmla="*/ 216 h 658"/>
              <a:gd name="T72" fmla="*/ 39 w 657"/>
              <a:gd name="T73" fmla="*/ 299 h 658"/>
              <a:gd name="T74" fmla="*/ 39 w 657"/>
              <a:gd name="T75" fmla="*/ 358 h 658"/>
              <a:gd name="T76" fmla="*/ 60 w 657"/>
              <a:gd name="T77" fmla="*/ 441 h 658"/>
              <a:gd name="T78" fmla="*/ 104 w 657"/>
              <a:gd name="T79" fmla="*/ 514 h 658"/>
              <a:gd name="T80" fmla="*/ 166 w 657"/>
              <a:gd name="T81" fmla="*/ 570 h 658"/>
              <a:gd name="T82" fmla="*/ 243 w 657"/>
              <a:gd name="T83" fmla="*/ 607 h 658"/>
              <a:gd name="T84" fmla="*/ 329 w 657"/>
              <a:gd name="T85" fmla="*/ 620 h 658"/>
              <a:gd name="T86" fmla="*/ 388 w 657"/>
              <a:gd name="T87" fmla="*/ 613 h 658"/>
              <a:gd name="T88" fmla="*/ 467 w 657"/>
              <a:gd name="T89" fmla="*/ 585 h 658"/>
              <a:gd name="T90" fmla="*/ 534 w 657"/>
              <a:gd name="T91" fmla="*/ 534 h 658"/>
              <a:gd name="T92" fmla="*/ 585 w 657"/>
              <a:gd name="T93" fmla="*/ 467 h 658"/>
              <a:gd name="T94" fmla="*/ 613 w 657"/>
              <a:gd name="T95" fmla="*/ 388 h 658"/>
              <a:gd name="T96" fmla="*/ 620 w 657"/>
              <a:gd name="T97" fmla="*/ 329 h 658"/>
              <a:gd name="T98" fmla="*/ 606 w 657"/>
              <a:gd name="T99" fmla="*/ 243 h 658"/>
              <a:gd name="T100" fmla="*/ 570 w 657"/>
              <a:gd name="T101" fmla="*/ 166 h 658"/>
              <a:gd name="T102" fmla="*/ 514 w 657"/>
              <a:gd name="T103" fmla="*/ 104 h 658"/>
              <a:gd name="T104" fmla="*/ 441 w 657"/>
              <a:gd name="T105" fmla="*/ 60 h 658"/>
              <a:gd name="T106" fmla="*/ 358 w 657"/>
              <a:gd name="T107" fmla="*/ 39 h 6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57" h="658">
                <a:moveTo>
                  <a:pt x="329" y="658"/>
                </a:moveTo>
                <a:lnTo>
                  <a:pt x="329" y="658"/>
                </a:lnTo>
                <a:lnTo>
                  <a:pt x="311" y="656"/>
                </a:lnTo>
                <a:lnTo>
                  <a:pt x="295" y="656"/>
                </a:lnTo>
                <a:lnTo>
                  <a:pt x="279" y="653"/>
                </a:lnTo>
                <a:lnTo>
                  <a:pt x="263" y="651"/>
                </a:lnTo>
                <a:lnTo>
                  <a:pt x="247" y="647"/>
                </a:lnTo>
                <a:lnTo>
                  <a:pt x="231" y="643"/>
                </a:lnTo>
                <a:lnTo>
                  <a:pt x="201" y="632"/>
                </a:lnTo>
                <a:lnTo>
                  <a:pt x="171" y="617"/>
                </a:lnTo>
                <a:lnTo>
                  <a:pt x="145" y="601"/>
                </a:lnTo>
                <a:lnTo>
                  <a:pt x="119" y="582"/>
                </a:lnTo>
                <a:lnTo>
                  <a:pt x="96" y="561"/>
                </a:lnTo>
                <a:lnTo>
                  <a:pt x="75" y="538"/>
                </a:lnTo>
                <a:lnTo>
                  <a:pt x="56" y="513"/>
                </a:lnTo>
                <a:lnTo>
                  <a:pt x="40" y="486"/>
                </a:lnTo>
                <a:lnTo>
                  <a:pt x="25" y="456"/>
                </a:lnTo>
                <a:lnTo>
                  <a:pt x="14" y="427"/>
                </a:lnTo>
                <a:lnTo>
                  <a:pt x="10" y="410"/>
                </a:lnTo>
                <a:lnTo>
                  <a:pt x="6" y="394"/>
                </a:lnTo>
                <a:lnTo>
                  <a:pt x="4" y="378"/>
                </a:lnTo>
                <a:lnTo>
                  <a:pt x="1" y="362"/>
                </a:lnTo>
                <a:lnTo>
                  <a:pt x="1" y="346"/>
                </a:lnTo>
                <a:lnTo>
                  <a:pt x="0" y="329"/>
                </a:lnTo>
                <a:lnTo>
                  <a:pt x="0" y="329"/>
                </a:lnTo>
                <a:lnTo>
                  <a:pt x="1" y="311"/>
                </a:lnTo>
                <a:lnTo>
                  <a:pt x="1" y="295"/>
                </a:lnTo>
                <a:lnTo>
                  <a:pt x="4" y="279"/>
                </a:lnTo>
                <a:lnTo>
                  <a:pt x="6" y="263"/>
                </a:lnTo>
                <a:lnTo>
                  <a:pt x="10" y="247"/>
                </a:lnTo>
                <a:lnTo>
                  <a:pt x="14" y="231"/>
                </a:lnTo>
                <a:lnTo>
                  <a:pt x="25" y="201"/>
                </a:lnTo>
                <a:lnTo>
                  <a:pt x="40" y="172"/>
                </a:lnTo>
                <a:lnTo>
                  <a:pt x="56" y="145"/>
                </a:lnTo>
                <a:lnTo>
                  <a:pt x="75" y="119"/>
                </a:lnTo>
                <a:lnTo>
                  <a:pt x="96" y="96"/>
                </a:lnTo>
                <a:lnTo>
                  <a:pt x="119" y="75"/>
                </a:lnTo>
                <a:lnTo>
                  <a:pt x="145" y="56"/>
                </a:lnTo>
                <a:lnTo>
                  <a:pt x="171" y="40"/>
                </a:lnTo>
                <a:lnTo>
                  <a:pt x="201" y="27"/>
                </a:lnTo>
                <a:lnTo>
                  <a:pt x="231" y="14"/>
                </a:lnTo>
                <a:lnTo>
                  <a:pt x="247" y="10"/>
                </a:lnTo>
                <a:lnTo>
                  <a:pt x="263" y="6"/>
                </a:lnTo>
                <a:lnTo>
                  <a:pt x="279" y="4"/>
                </a:lnTo>
                <a:lnTo>
                  <a:pt x="295" y="2"/>
                </a:lnTo>
                <a:lnTo>
                  <a:pt x="311" y="1"/>
                </a:lnTo>
                <a:lnTo>
                  <a:pt x="329" y="0"/>
                </a:lnTo>
                <a:lnTo>
                  <a:pt x="329" y="0"/>
                </a:lnTo>
                <a:lnTo>
                  <a:pt x="346" y="1"/>
                </a:lnTo>
                <a:lnTo>
                  <a:pt x="362" y="2"/>
                </a:lnTo>
                <a:lnTo>
                  <a:pt x="378" y="4"/>
                </a:lnTo>
                <a:lnTo>
                  <a:pt x="394" y="6"/>
                </a:lnTo>
                <a:lnTo>
                  <a:pt x="410" y="10"/>
                </a:lnTo>
                <a:lnTo>
                  <a:pt x="427" y="14"/>
                </a:lnTo>
                <a:lnTo>
                  <a:pt x="456" y="27"/>
                </a:lnTo>
                <a:lnTo>
                  <a:pt x="486" y="40"/>
                </a:lnTo>
                <a:lnTo>
                  <a:pt x="512" y="56"/>
                </a:lnTo>
                <a:lnTo>
                  <a:pt x="538" y="75"/>
                </a:lnTo>
                <a:lnTo>
                  <a:pt x="561" y="96"/>
                </a:lnTo>
                <a:lnTo>
                  <a:pt x="582" y="119"/>
                </a:lnTo>
                <a:lnTo>
                  <a:pt x="601" y="145"/>
                </a:lnTo>
                <a:lnTo>
                  <a:pt x="617" y="172"/>
                </a:lnTo>
                <a:lnTo>
                  <a:pt x="631" y="201"/>
                </a:lnTo>
                <a:lnTo>
                  <a:pt x="643" y="231"/>
                </a:lnTo>
                <a:lnTo>
                  <a:pt x="647" y="247"/>
                </a:lnTo>
                <a:lnTo>
                  <a:pt x="651" y="263"/>
                </a:lnTo>
                <a:lnTo>
                  <a:pt x="653" y="279"/>
                </a:lnTo>
                <a:lnTo>
                  <a:pt x="655" y="295"/>
                </a:lnTo>
                <a:lnTo>
                  <a:pt x="656" y="311"/>
                </a:lnTo>
                <a:lnTo>
                  <a:pt x="657" y="329"/>
                </a:lnTo>
                <a:lnTo>
                  <a:pt x="657" y="329"/>
                </a:lnTo>
                <a:lnTo>
                  <a:pt x="656" y="346"/>
                </a:lnTo>
                <a:lnTo>
                  <a:pt x="655" y="362"/>
                </a:lnTo>
                <a:lnTo>
                  <a:pt x="653" y="378"/>
                </a:lnTo>
                <a:lnTo>
                  <a:pt x="651" y="394"/>
                </a:lnTo>
                <a:lnTo>
                  <a:pt x="647" y="410"/>
                </a:lnTo>
                <a:lnTo>
                  <a:pt x="643" y="427"/>
                </a:lnTo>
                <a:lnTo>
                  <a:pt x="631" y="456"/>
                </a:lnTo>
                <a:lnTo>
                  <a:pt x="617" y="486"/>
                </a:lnTo>
                <a:lnTo>
                  <a:pt x="601" y="513"/>
                </a:lnTo>
                <a:lnTo>
                  <a:pt x="582" y="538"/>
                </a:lnTo>
                <a:lnTo>
                  <a:pt x="561" y="561"/>
                </a:lnTo>
                <a:lnTo>
                  <a:pt x="538" y="582"/>
                </a:lnTo>
                <a:lnTo>
                  <a:pt x="512" y="601"/>
                </a:lnTo>
                <a:lnTo>
                  <a:pt x="486" y="617"/>
                </a:lnTo>
                <a:lnTo>
                  <a:pt x="456" y="632"/>
                </a:lnTo>
                <a:lnTo>
                  <a:pt x="427" y="643"/>
                </a:lnTo>
                <a:lnTo>
                  <a:pt x="410" y="647"/>
                </a:lnTo>
                <a:lnTo>
                  <a:pt x="394" y="651"/>
                </a:lnTo>
                <a:lnTo>
                  <a:pt x="378" y="653"/>
                </a:lnTo>
                <a:lnTo>
                  <a:pt x="362" y="656"/>
                </a:lnTo>
                <a:lnTo>
                  <a:pt x="346" y="656"/>
                </a:lnTo>
                <a:lnTo>
                  <a:pt x="329" y="658"/>
                </a:lnTo>
                <a:lnTo>
                  <a:pt x="329" y="658"/>
                </a:lnTo>
                <a:close/>
                <a:moveTo>
                  <a:pt x="329" y="37"/>
                </a:moveTo>
                <a:lnTo>
                  <a:pt x="329" y="37"/>
                </a:lnTo>
                <a:lnTo>
                  <a:pt x="299" y="39"/>
                </a:lnTo>
                <a:lnTo>
                  <a:pt x="269" y="44"/>
                </a:lnTo>
                <a:lnTo>
                  <a:pt x="243" y="51"/>
                </a:lnTo>
                <a:lnTo>
                  <a:pt x="216" y="60"/>
                </a:lnTo>
                <a:lnTo>
                  <a:pt x="190" y="72"/>
                </a:lnTo>
                <a:lnTo>
                  <a:pt x="166" y="87"/>
                </a:lnTo>
                <a:lnTo>
                  <a:pt x="143" y="104"/>
                </a:lnTo>
                <a:lnTo>
                  <a:pt x="123" y="123"/>
                </a:lnTo>
                <a:lnTo>
                  <a:pt x="104" y="143"/>
                </a:lnTo>
                <a:lnTo>
                  <a:pt x="87" y="166"/>
                </a:lnTo>
                <a:lnTo>
                  <a:pt x="72" y="190"/>
                </a:lnTo>
                <a:lnTo>
                  <a:pt x="60" y="216"/>
                </a:lnTo>
                <a:lnTo>
                  <a:pt x="51" y="243"/>
                </a:lnTo>
                <a:lnTo>
                  <a:pt x="44" y="270"/>
                </a:lnTo>
                <a:lnTo>
                  <a:pt x="39" y="299"/>
                </a:lnTo>
                <a:lnTo>
                  <a:pt x="37" y="329"/>
                </a:lnTo>
                <a:lnTo>
                  <a:pt x="37" y="329"/>
                </a:lnTo>
                <a:lnTo>
                  <a:pt x="39" y="358"/>
                </a:lnTo>
                <a:lnTo>
                  <a:pt x="44" y="388"/>
                </a:lnTo>
                <a:lnTo>
                  <a:pt x="51" y="415"/>
                </a:lnTo>
                <a:lnTo>
                  <a:pt x="60" y="441"/>
                </a:lnTo>
                <a:lnTo>
                  <a:pt x="72" y="467"/>
                </a:lnTo>
                <a:lnTo>
                  <a:pt x="87" y="491"/>
                </a:lnTo>
                <a:lnTo>
                  <a:pt x="104" y="514"/>
                </a:lnTo>
                <a:lnTo>
                  <a:pt x="123" y="534"/>
                </a:lnTo>
                <a:lnTo>
                  <a:pt x="143" y="553"/>
                </a:lnTo>
                <a:lnTo>
                  <a:pt x="166" y="570"/>
                </a:lnTo>
                <a:lnTo>
                  <a:pt x="190" y="585"/>
                </a:lnTo>
                <a:lnTo>
                  <a:pt x="216" y="597"/>
                </a:lnTo>
                <a:lnTo>
                  <a:pt x="243" y="607"/>
                </a:lnTo>
                <a:lnTo>
                  <a:pt x="269" y="613"/>
                </a:lnTo>
                <a:lnTo>
                  <a:pt x="299" y="619"/>
                </a:lnTo>
                <a:lnTo>
                  <a:pt x="329" y="620"/>
                </a:lnTo>
                <a:lnTo>
                  <a:pt x="329" y="620"/>
                </a:lnTo>
                <a:lnTo>
                  <a:pt x="358" y="619"/>
                </a:lnTo>
                <a:lnTo>
                  <a:pt x="388" y="613"/>
                </a:lnTo>
                <a:lnTo>
                  <a:pt x="414" y="607"/>
                </a:lnTo>
                <a:lnTo>
                  <a:pt x="441" y="597"/>
                </a:lnTo>
                <a:lnTo>
                  <a:pt x="467" y="585"/>
                </a:lnTo>
                <a:lnTo>
                  <a:pt x="491" y="570"/>
                </a:lnTo>
                <a:lnTo>
                  <a:pt x="514" y="553"/>
                </a:lnTo>
                <a:lnTo>
                  <a:pt x="534" y="534"/>
                </a:lnTo>
                <a:lnTo>
                  <a:pt x="553" y="514"/>
                </a:lnTo>
                <a:lnTo>
                  <a:pt x="570" y="491"/>
                </a:lnTo>
                <a:lnTo>
                  <a:pt x="585" y="467"/>
                </a:lnTo>
                <a:lnTo>
                  <a:pt x="597" y="441"/>
                </a:lnTo>
                <a:lnTo>
                  <a:pt x="606" y="415"/>
                </a:lnTo>
                <a:lnTo>
                  <a:pt x="613" y="388"/>
                </a:lnTo>
                <a:lnTo>
                  <a:pt x="619" y="358"/>
                </a:lnTo>
                <a:lnTo>
                  <a:pt x="620" y="329"/>
                </a:lnTo>
                <a:lnTo>
                  <a:pt x="620" y="329"/>
                </a:lnTo>
                <a:lnTo>
                  <a:pt x="619" y="299"/>
                </a:lnTo>
                <a:lnTo>
                  <a:pt x="613" y="270"/>
                </a:lnTo>
                <a:lnTo>
                  <a:pt x="606" y="243"/>
                </a:lnTo>
                <a:lnTo>
                  <a:pt x="597" y="216"/>
                </a:lnTo>
                <a:lnTo>
                  <a:pt x="585" y="190"/>
                </a:lnTo>
                <a:lnTo>
                  <a:pt x="570" y="166"/>
                </a:lnTo>
                <a:lnTo>
                  <a:pt x="553" y="143"/>
                </a:lnTo>
                <a:lnTo>
                  <a:pt x="534" y="123"/>
                </a:lnTo>
                <a:lnTo>
                  <a:pt x="514" y="104"/>
                </a:lnTo>
                <a:lnTo>
                  <a:pt x="491" y="87"/>
                </a:lnTo>
                <a:lnTo>
                  <a:pt x="467" y="72"/>
                </a:lnTo>
                <a:lnTo>
                  <a:pt x="441" y="60"/>
                </a:lnTo>
                <a:lnTo>
                  <a:pt x="414" y="51"/>
                </a:lnTo>
                <a:lnTo>
                  <a:pt x="388" y="44"/>
                </a:lnTo>
                <a:lnTo>
                  <a:pt x="358" y="39"/>
                </a:lnTo>
                <a:lnTo>
                  <a:pt x="329" y="37"/>
                </a:lnTo>
                <a:lnTo>
                  <a:pt x="329" y="37"/>
                </a:lnTo>
                <a:close/>
              </a:path>
            </a:pathLst>
          </a:custGeom>
          <a:solidFill>
            <a:srgbClr val="143F6A"/>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endParaRPr lang="en-US" b="1">
              <a:ln w="22225">
                <a:solidFill>
                  <a:srgbClr val="629DD1"/>
                </a:solidFill>
                <a:prstDash val="solid"/>
              </a:ln>
              <a:solidFill>
                <a:srgbClr val="629DD1">
                  <a:lumMod val="40000"/>
                  <a:lumOff val="60000"/>
                </a:srgbClr>
              </a:solidFill>
              <a:latin typeface="Segoe UI"/>
            </a:endParaRPr>
          </a:p>
        </p:txBody>
      </p:sp>
      <p:sp>
        <p:nvSpPr>
          <p:cNvPr id="40" name="Oval 39">
            <a:extLst>
              <a:ext uri="{FF2B5EF4-FFF2-40B4-BE49-F238E27FC236}">
                <a16:creationId xmlns:a16="http://schemas.microsoft.com/office/drawing/2014/main" id="{E653A409-7BBE-59C1-6526-716C18C508C3}"/>
              </a:ext>
            </a:extLst>
          </p:cNvPr>
          <p:cNvSpPr/>
          <p:nvPr/>
        </p:nvSpPr>
        <p:spPr>
          <a:xfrm>
            <a:off x="3206481" y="1339552"/>
            <a:ext cx="999615" cy="963379"/>
          </a:xfrm>
          <a:prstGeom prst="ellipse">
            <a:avLst/>
          </a:prstGeom>
          <a:solidFill>
            <a:srgbClr val="E8F0FA"/>
          </a:solidFill>
          <a:ln w="76200" cap="flat" cmpd="sng" algn="ctr">
            <a:noFill/>
            <a:prstDash val="solid"/>
          </a:ln>
          <a:effectLst/>
        </p:spPr>
        <p:txBody>
          <a:bodyPr rtlCol="0" anchor="ctr"/>
          <a:lstStyle/>
          <a:p>
            <a:pPr marL="0" marR="0" lvl="0" indent="0" defTabSz="914400" eaLnBrk="1" fontAlgn="base" latinLnBrk="0" hangingPunct="1">
              <a:lnSpc>
                <a:spcPct val="100000"/>
              </a:lnSpc>
              <a:spcBef>
                <a:spcPct val="0"/>
              </a:spcBef>
              <a:spcAft>
                <a:spcPts val="600"/>
              </a:spcAft>
              <a:buClrTx/>
              <a:buSzTx/>
              <a:buFontTx/>
              <a:buNone/>
              <a:tabLst/>
              <a:defRPr/>
            </a:pPr>
            <a:endParaRPr kumimoji="0" lang="en-US" sz="1400" b="0" i="0" u="none" strike="noStrike" kern="0" cap="none" spc="0" normalizeH="0" baseline="0" noProof="0" dirty="0">
              <a:ln>
                <a:noFill/>
              </a:ln>
              <a:solidFill>
                <a:srgbClr val="000000"/>
              </a:solidFill>
              <a:effectLst/>
              <a:uLnTx/>
              <a:uFillTx/>
              <a:latin typeface="Segoe UI" panose="020B0502040204020203" pitchFamily="34" charset="0"/>
              <a:ea typeface="+mn-ea"/>
              <a:cs typeface="+mn-cs"/>
            </a:endParaRPr>
          </a:p>
        </p:txBody>
      </p:sp>
      <p:sp>
        <p:nvSpPr>
          <p:cNvPr id="41" name="Freeform 10">
            <a:extLst>
              <a:ext uri="{FF2B5EF4-FFF2-40B4-BE49-F238E27FC236}">
                <a16:creationId xmlns:a16="http://schemas.microsoft.com/office/drawing/2014/main" id="{2BD00CE0-26B7-E391-D3ED-AD2ACEC8B6CB}"/>
              </a:ext>
            </a:extLst>
          </p:cNvPr>
          <p:cNvSpPr>
            <a:spLocks noEditPoints="1"/>
          </p:cNvSpPr>
          <p:nvPr/>
        </p:nvSpPr>
        <p:spPr bwMode="auto">
          <a:xfrm>
            <a:off x="3218203" y="1345251"/>
            <a:ext cx="989430" cy="961838"/>
          </a:xfrm>
          <a:custGeom>
            <a:avLst/>
            <a:gdLst>
              <a:gd name="T0" fmla="*/ 311 w 657"/>
              <a:gd name="T1" fmla="*/ 656 h 658"/>
              <a:gd name="T2" fmla="*/ 263 w 657"/>
              <a:gd name="T3" fmla="*/ 651 h 658"/>
              <a:gd name="T4" fmla="*/ 201 w 657"/>
              <a:gd name="T5" fmla="*/ 632 h 658"/>
              <a:gd name="T6" fmla="*/ 119 w 657"/>
              <a:gd name="T7" fmla="*/ 582 h 658"/>
              <a:gd name="T8" fmla="*/ 56 w 657"/>
              <a:gd name="T9" fmla="*/ 513 h 658"/>
              <a:gd name="T10" fmla="*/ 14 w 657"/>
              <a:gd name="T11" fmla="*/ 427 h 658"/>
              <a:gd name="T12" fmla="*/ 4 w 657"/>
              <a:gd name="T13" fmla="*/ 378 h 658"/>
              <a:gd name="T14" fmla="*/ 0 w 657"/>
              <a:gd name="T15" fmla="*/ 329 h 658"/>
              <a:gd name="T16" fmla="*/ 1 w 657"/>
              <a:gd name="T17" fmla="*/ 295 h 658"/>
              <a:gd name="T18" fmla="*/ 10 w 657"/>
              <a:gd name="T19" fmla="*/ 247 h 658"/>
              <a:gd name="T20" fmla="*/ 40 w 657"/>
              <a:gd name="T21" fmla="*/ 172 h 658"/>
              <a:gd name="T22" fmla="*/ 96 w 657"/>
              <a:gd name="T23" fmla="*/ 96 h 658"/>
              <a:gd name="T24" fmla="*/ 171 w 657"/>
              <a:gd name="T25" fmla="*/ 40 h 658"/>
              <a:gd name="T26" fmla="*/ 247 w 657"/>
              <a:gd name="T27" fmla="*/ 10 h 658"/>
              <a:gd name="T28" fmla="*/ 295 w 657"/>
              <a:gd name="T29" fmla="*/ 2 h 658"/>
              <a:gd name="T30" fmla="*/ 329 w 657"/>
              <a:gd name="T31" fmla="*/ 0 h 658"/>
              <a:gd name="T32" fmla="*/ 378 w 657"/>
              <a:gd name="T33" fmla="*/ 4 h 658"/>
              <a:gd name="T34" fmla="*/ 427 w 657"/>
              <a:gd name="T35" fmla="*/ 14 h 658"/>
              <a:gd name="T36" fmla="*/ 512 w 657"/>
              <a:gd name="T37" fmla="*/ 56 h 658"/>
              <a:gd name="T38" fmla="*/ 582 w 657"/>
              <a:gd name="T39" fmla="*/ 119 h 658"/>
              <a:gd name="T40" fmla="*/ 631 w 657"/>
              <a:gd name="T41" fmla="*/ 201 h 658"/>
              <a:gd name="T42" fmla="*/ 651 w 657"/>
              <a:gd name="T43" fmla="*/ 263 h 658"/>
              <a:gd name="T44" fmla="*/ 656 w 657"/>
              <a:gd name="T45" fmla="*/ 311 h 658"/>
              <a:gd name="T46" fmla="*/ 656 w 657"/>
              <a:gd name="T47" fmla="*/ 346 h 658"/>
              <a:gd name="T48" fmla="*/ 651 w 657"/>
              <a:gd name="T49" fmla="*/ 394 h 658"/>
              <a:gd name="T50" fmla="*/ 631 w 657"/>
              <a:gd name="T51" fmla="*/ 456 h 658"/>
              <a:gd name="T52" fmla="*/ 582 w 657"/>
              <a:gd name="T53" fmla="*/ 538 h 658"/>
              <a:gd name="T54" fmla="*/ 512 w 657"/>
              <a:gd name="T55" fmla="*/ 601 h 658"/>
              <a:gd name="T56" fmla="*/ 427 w 657"/>
              <a:gd name="T57" fmla="*/ 643 h 658"/>
              <a:gd name="T58" fmla="*/ 378 w 657"/>
              <a:gd name="T59" fmla="*/ 653 h 658"/>
              <a:gd name="T60" fmla="*/ 329 w 657"/>
              <a:gd name="T61" fmla="*/ 658 h 658"/>
              <a:gd name="T62" fmla="*/ 329 w 657"/>
              <a:gd name="T63" fmla="*/ 37 h 658"/>
              <a:gd name="T64" fmla="*/ 243 w 657"/>
              <a:gd name="T65" fmla="*/ 51 h 658"/>
              <a:gd name="T66" fmla="*/ 166 w 657"/>
              <a:gd name="T67" fmla="*/ 87 h 658"/>
              <a:gd name="T68" fmla="*/ 104 w 657"/>
              <a:gd name="T69" fmla="*/ 143 h 658"/>
              <a:gd name="T70" fmla="*/ 60 w 657"/>
              <a:gd name="T71" fmla="*/ 216 h 658"/>
              <a:gd name="T72" fmla="*/ 39 w 657"/>
              <a:gd name="T73" fmla="*/ 299 h 658"/>
              <a:gd name="T74" fmla="*/ 39 w 657"/>
              <a:gd name="T75" fmla="*/ 358 h 658"/>
              <a:gd name="T76" fmla="*/ 60 w 657"/>
              <a:gd name="T77" fmla="*/ 441 h 658"/>
              <a:gd name="T78" fmla="*/ 104 w 657"/>
              <a:gd name="T79" fmla="*/ 514 h 658"/>
              <a:gd name="T80" fmla="*/ 166 w 657"/>
              <a:gd name="T81" fmla="*/ 570 h 658"/>
              <a:gd name="T82" fmla="*/ 243 w 657"/>
              <a:gd name="T83" fmla="*/ 607 h 658"/>
              <a:gd name="T84" fmla="*/ 329 w 657"/>
              <a:gd name="T85" fmla="*/ 620 h 658"/>
              <a:gd name="T86" fmla="*/ 388 w 657"/>
              <a:gd name="T87" fmla="*/ 613 h 658"/>
              <a:gd name="T88" fmla="*/ 467 w 657"/>
              <a:gd name="T89" fmla="*/ 585 h 658"/>
              <a:gd name="T90" fmla="*/ 534 w 657"/>
              <a:gd name="T91" fmla="*/ 534 h 658"/>
              <a:gd name="T92" fmla="*/ 585 w 657"/>
              <a:gd name="T93" fmla="*/ 467 h 658"/>
              <a:gd name="T94" fmla="*/ 613 w 657"/>
              <a:gd name="T95" fmla="*/ 388 h 658"/>
              <a:gd name="T96" fmla="*/ 620 w 657"/>
              <a:gd name="T97" fmla="*/ 329 h 658"/>
              <a:gd name="T98" fmla="*/ 606 w 657"/>
              <a:gd name="T99" fmla="*/ 243 h 658"/>
              <a:gd name="T100" fmla="*/ 570 w 657"/>
              <a:gd name="T101" fmla="*/ 166 h 658"/>
              <a:gd name="T102" fmla="*/ 514 w 657"/>
              <a:gd name="T103" fmla="*/ 104 h 658"/>
              <a:gd name="T104" fmla="*/ 441 w 657"/>
              <a:gd name="T105" fmla="*/ 60 h 658"/>
              <a:gd name="T106" fmla="*/ 358 w 657"/>
              <a:gd name="T107" fmla="*/ 39 h 6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57" h="658">
                <a:moveTo>
                  <a:pt x="329" y="658"/>
                </a:moveTo>
                <a:lnTo>
                  <a:pt x="329" y="658"/>
                </a:lnTo>
                <a:lnTo>
                  <a:pt x="311" y="656"/>
                </a:lnTo>
                <a:lnTo>
                  <a:pt x="295" y="656"/>
                </a:lnTo>
                <a:lnTo>
                  <a:pt x="279" y="653"/>
                </a:lnTo>
                <a:lnTo>
                  <a:pt x="263" y="651"/>
                </a:lnTo>
                <a:lnTo>
                  <a:pt x="247" y="647"/>
                </a:lnTo>
                <a:lnTo>
                  <a:pt x="231" y="643"/>
                </a:lnTo>
                <a:lnTo>
                  <a:pt x="201" y="632"/>
                </a:lnTo>
                <a:lnTo>
                  <a:pt x="171" y="617"/>
                </a:lnTo>
                <a:lnTo>
                  <a:pt x="145" y="601"/>
                </a:lnTo>
                <a:lnTo>
                  <a:pt x="119" y="582"/>
                </a:lnTo>
                <a:lnTo>
                  <a:pt x="96" y="561"/>
                </a:lnTo>
                <a:lnTo>
                  <a:pt x="75" y="538"/>
                </a:lnTo>
                <a:lnTo>
                  <a:pt x="56" y="513"/>
                </a:lnTo>
                <a:lnTo>
                  <a:pt x="40" y="486"/>
                </a:lnTo>
                <a:lnTo>
                  <a:pt x="25" y="456"/>
                </a:lnTo>
                <a:lnTo>
                  <a:pt x="14" y="427"/>
                </a:lnTo>
                <a:lnTo>
                  <a:pt x="10" y="410"/>
                </a:lnTo>
                <a:lnTo>
                  <a:pt x="6" y="394"/>
                </a:lnTo>
                <a:lnTo>
                  <a:pt x="4" y="378"/>
                </a:lnTo>
                <a:lnTo>
                  <a:pt x="1" y="362"/>
                </a:lnTo>
                <a:lnTo>
                  <a:pt x="1" y="346"/>
                </a:lnTo>
                <a:lnTo>
                  <a:pt x="0" y="329"/>
                </a:lnTo>
                <a:lnTo>
                  <a:pt x="0" y="329"/>
                </a:lnTo>
                <a:lnTo>
                  <a:pt x="1" y="311"/>
                </a:lnTo>
                <a:lnTo>
                  <a:pt x="1" y="295"/>
                </a:lnTo>
                <a:lnTo>
                  <a:pt x="4" y="279"/>
                </a:lnTo>
                <a:lnTo>
                  <a:pt x="6" y="263"/>
                </a:lnTo>
                <a:lnTo>
                  <a:pt x="10" y="247"/>
                </a:lnTo>
                <a:lnTo>
                  <a:pt x="14" y="231"/>
                </a:lnTo>
                <a:lnTo>
                  <a:pt x="25" y="201"/>
                </a:lnTo>
                <a:lnTo>
                  <a:pt x="40" y="172"/>
                </a:lnTo>
                <a:lnTo>
                  <a:pt x="56" y="145"/>
                </a:lnTo>
                <a:lnTo>
                  <a:pt x="75" y="119"/>
                </a:lnTo>
                <a:lnTo>
                  <a:pt x="96" y="96"/>
                </a:lnTo>
                <a:lnTo>
                  <a:pt x="119" y="75"/>
                </a:lnTo>
                <a:lnTo>
                  <a:pt x="145" y="56"/>
                </a:lnTo>
                <a:lnTo>
                  <a:pt x="171" y="40"/>
                </a:lnTo>
                <a:lnTo>
                  <a:pt x="201" y="27"/>
                </a:lnTo>
                <a:lnTo>
                  <a:pt x="231" y="14"/>
                </a:lnTo>
                <a:lnTo>
                  <a:pt x="247" y="10"/>
                </a:lnTo>
                <a:lnTo>
                  <a:pt x="263" y="6"/>
                </a:lnTo>
                <a:lnTo>
                  <a:pt x="279" y="4"/>
                </a:lnTo>
                <a:lnTo>
                  <a:pt x="295" y="2"/>
                </a:lnTo>
                <a:lnTo>
                  <a:pt x="311" y="1"/>
                </a:lnTo>
                <a:lnTo>
                  <a:pt x="329" y="0"/>
                </a:lnTo>
                <a:lnTo>
                  <a:pt x="329" y="0"/>
                </a:lnTo>
                <a:lnTo>
                  <a:pt x="346" y="1"/>
                </a:lnTo>
                <a:lnTo>
                  <a:pt x="362" y="2"/>
                </a:lnTo>
                <a:lnTo>
                  <a:pt x="378" y="4"/>
                </a:lnTo>
                <a:lnTo>
                  <a:pt x="394" y="6"/>
                </a:lnTo>
                <a:lnTo>
                  <a:pt x="410" y="10"/>
                </a:lnTo>
                <a:lnTo>
                  <a:pt x="427" y="14"/>
                </a:lnTo>
                <a:lnTo>
                  <a:pt x="456" y="27"/>
                </a:lnTo>
                <a:lnTo>
                  <a:pt x="486" y="40"/>
                </a:lnTo>
                <a:lnTo>
                  <a:pt x="512" y="56"/>
                </a:lnTo>
                <a:lnTo>
                  <a:pt x="538" y="75"/>
                </a:lnTo>
                <a:lnTo>
                  <a:pt x="561" y="96"/>
                </a:lnTo>
                <a:lnTo>
                  <a:pt x="582" y="119"/>
                </a:lnTo>
                <a:lnTo>
                  <a:pt x="601" y="145"/>
                </a:lnTo>
                <a:lnTo>
                  <a:pt x="617" y="172"/>
                </a:lnTo>
                <a:lnTo>
                  <a:pt x="631" y="201"/>
                </a:lnTo>
                <a:lnTo>
                  <a:pt x="643" y="231"/>
                </a:lnTo>
                <a:lnTo>
                  <a:pt x="647" y="247"/>
                </a:lnTo>
                <a:lnTo>
                  <a:pt x="651" y="263"/>
                </a:lnTo>
                <a:lnTo>
                  <a:pt x="653" y="279"/>
                </a:lnTo>
                <a:lnTo>
                  <a:pt x="655" y="295"/>
                </a:lnTo>
                <a:lnTo>
                  <a:pt x="656" y="311"/>
                </a:lnTo>
                <a:lnTo>
                  <a:pt x="657" y="329"/>
                </a:lnTo>
                <a:lnTo>
                  <a:pt x="657" y="329"/>
                </a:lnTo>
                <a:lnTo>
                  <a:pt x="656" y="346"/>
                </a:lnTo>
                <a:lnTo>
                  <a:pt x="655" y="362"/>
                </a:lnTo>
                <a:lnTo>
                  <a:pt x="653" y="378"/>
                </a:lnTo>
                <a:lnTo>
                  <a:pt x="651" y="394"/>
                </a:lnTo>
                <a:lnTo>
                  <a:pt x="647" y="410"/>
                </a:lnTo>
                <a:lnTo>
                  <a:pt x="643" y="427"/>
                </a:lnTo>
                <a:lnTo>
                  <a:pt x="631" y="456"/>
                </a:lnTo>
                <a:lnTo>
                  <a:pt x="617" y="486"/>
                </a:lnTo>
                <a:lnTo>
                  <a:pt x="601" y="513"/>
                </a:lnTo>
                <a:lnTo>
                  <a:pt x="582" y="538"/>
                </a:lnTo>
                <a:lnTo>
                  <a:pt x="561" y="561"/>
                </a:lnTo>
                <a:lnTo>
                  <a:pt x="538" y="582"/>
                </a:lnTo>
                <a:lnTo>
                  <a:pt x="512" y="601"/>
                </a:lnTo>
                <a:lnTo>
                  <a:pt x="486" y="617"/>
                </a:lnTo>
                <a:lnTo>
                  <a:pt x="456" y="632"/>
                </a:lnTo>
                <a:lnTo>
                  <a:pt x="427" y="643"/>
                </a:lnTo>
                <a:lnTo>
                  <a:pt x="410" y="647"/>
                </a:lnTo>
                <a:lnTo>
                  <a:pt x="394" y="651"/>
                </a:lnTo>
                <a:lnTo>
                  <a:pt x="378" y="653"/>
                </a:lnTo>
                <a:lnTo>
                  <a:pt x="362" y="656"/>
                </a:lnTo>
                <a:lnTo>
                  <a:pt x="346" y="656"/>
                </a:lnTo>
                <a:lnTo>
                  <a:pt x="329" y="658"/>
                </a:lnTo>
                <a:lnTo>
                  <a:pt x="329" y="658"/>
                </a:lnTo>
                <a:close/>
                <a:moveTo>
                  <a:pt x="329" y="37"/>
                </a:moveTo>
                <a:lnTo>
                  <a:pt x="329" y="37"/>
                </a:lnTo>
                <a:lnTo>
                  <a:pt x="299" y="39"/>
                </a:lnTo>
                <a:lnTo>
                  <a:pt x="269" y="44"/>
                </a:lnTo>
                <a:lnTo>
                  <a:pt x="243" y="51"/>
                </a:lnTo>
                <a:lnTo>
                  <a:pt x="216" y="60"/>
                </a:lnTo>
                <a:lnTo>
                  <a:pt x="190" y="72"/>
                </a:lnTo>
                <a:lnTo>
                  <a:pt x="166" y="87"/>
                </a:lnTo>
                <a:lnTo>
                  <a:pt x="143" y="104"/>
                </a:lnTo>
                <a:lnTo>
                  <a:pt x="123" y="123"/>
                </a:lnTo>
                <a:lnTo>
                  <a:pt x="104" y="143"/>
                </a:lnTo>
                <a:lnTo>
                  <a:pt x="87" y="166"/>
                </a:lnTo>
                <a:lnTo>
                  <a:pt x="72" y="190"/>
                </a:lnTo>
                <a:lnTo>
                  <a:pt x="60" y="216"/>
                </a:lnTo>
                <a:lnTo>
                  <a:pt x="51" y="243"/>
                </a:lnTo>
                <a:lnTo>
                  <a:pt x="44" y="270"/>
                </a:lnTo>
                <a:lnTo>
                  <a:pt x="39" y="299"/>
                </a:lnTo>
                <a:lnTo>
                  <a:pt x="37" y="329"/>
                </a:lnTo>
                <a:lnTo>
                  <a:pt x="37" y="329"/>
                </a:lnTo>
                <a:lnTo>
                  <a:pt x="39" y="358"/>
                </a:lnTo>
                <a:lnTo>
                  <a:pt x="44" y="388"/>
                </a:lnTo>
                <a:lnTo>
                  <a:pt x="51" y="415"/>
                </a:lnTo>
                <a:lnTo>
                  <a:pt x="60" y="441"/>
                </a:lnTo>
                <a:lnTo>
                  <a:pt x="72" y="467"/>
                </a:lnTo>
                <a:lnTo>
                  <a:pt x="87" y="491"/>
                </a:lnTo>
                <a:lnTo>
                  <a:pt x="104" y="514"/>
                </a:lnTo>
                <a:lnTo>
                  <a:pt x="123" y="534"/>
                </a:lnTo>
                <a:lnTo>
                  <a:pt x="143" y="553"/>
                </a:lnTo>
                <a:lnTo>
                  <a:pt x="166" y="570"/>
                </a:lnTo>
                <a:lnTo>
                  <a:pt x="190" y="585"/>
                </a:lnTo>
                <a:lnTo>
                  <a:pt x="216" y="597"/>
                </a:lnTo>
                <a:lnTo>
                  <a:pt x="243" y="607"/>
                </a:lnTo>
                <a:lnTo>
                  <a:pt x="269" y="613"/>
                </a:lnTo>
                <a:lnTo>
                  <a:pt x="299" y="619"/>
                </a:lnTo>
                <a:lnTo>
                  <a:pt x="329" y="620"/>
                </a:lnTo>
                <a:lnTo>
                  <a:pt x="329" y="620"/>
                </a:lnTo>
                <a:lnTo>
                  <a:pt x="358" y="619"/>
                </a:lnTo>
                <a:lnTo>
                  <a:pt x="388" y="613"/>
                </a:lnTo>
                <a:lnTo>
                  <a:pt x="414" y="607"/>
                </a:lnTo>
                <a:lnTo>
                  <a:pt x="441" y="597"/>
                </a:lnTo>
                <a:lnTo>
                  <a:pt x="467" y="585"/>
                </a:lnTo>
                <a:lnTo>
                  <a:pt x="491" y="570"/>
                </a:lnTo>
                <a:lnTo>
                  <a:pt x="514" y="553"/>
                </a:lnTo>
                <a:lnTo>
                  <a:pt x="534" y="534"/>
                </a:lnTo>
                <a:lnTo>
                  <a:pt x="553" y="514"/>
                </a:lnTo>
                <a:lnTo>
                  <a:pt x="570" y="491"/>
                </a:lnTo>
                <a:lnTo>
                  <a:pt x="585" y="467"/>
                </a:lnTo>
                <a:lnTo>
                  <a:pt x="597" y="441"/>
                </a:lnTo>
                <a:lnTo>
                  <a:pt x="606" y="415"/>
                </a:lnTo>
                <a:lnTo>
                  <a:pt x="613" y="388"/>
                </a:lnTo>
                <a:lnTo>
                  <a:pt x="619" y="358"/>
                </a:lnTo>
                <a:lnTo>
                  <a:pt x="620" y="329"/>
                </a:lnTo>
                <a:lnTo>
                  <a:pt x="620" y="329"/>
                </a:lnTo>
                <a:lnTo>
                  <a:pt x="619" y="299"/>
                </a:lnTo>
                <a:lnTo>
                  <a:pt x="613" y="270"/>
                </a:lnTo>
                <a:lnTo>
                  <a:pt x="606" y="243"/>
                </a:lnTo>
                <a:lnTo>
                  <a:pt x="597" y="216"/>
                </a:lnTo>
                <a:lnTo>
                  <a:pt x="585" y="190"/>
                </a:lnTo>
                <a:lnTo>
                  <a:pt x="570" y="166"/>
                </a:lnTo>
                <a:lnTo>
                  <a:pt x="553" y="143"/>
                </a:lnTo>
                <a:lnTo>
                  <a:pt x="534" y="123"/>
                </a:lnTo>
                <a:lnTo>
                  <a:pt x="514" y="104"/>
                </a:lnTo>
                <a:lnTo>
                  <a:pt x="491" y="87"/>
                </a:lnTo>
                <a:lnTo>
                  <a:pt x="467" y="72"/>
                </a:lnTo>
                <a:lnTo>
                  <a:pt x="441" y="60"/>
                </a:lnTo>
                <a:lnTo>
                  <a:pt x="414" y="51"/>
                </a:lnTo>
                <a:lnTo>
                  <a:pt x="388" y="44"/>
                </a:lnTo>
                <a:lnTo>
                  <a:pt x="358" y="39"/>
                </a:lnTo>
                <a:lnTo>
                  <a:pt x="329" y="37"/>
                </a:lnTo>
                <a:lnTo>
                  <a:pt x="329" y="37"/>
                </a:lnTo>
                <a:close/>
              </a:path>
            </a:pathLst>
          </a:custGeom>
          <a:solidFill>
            <a:srgbClr val="143F6A"/>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endParaRPr lang="en-US" b="1">
              <a:ln w="22225">
                <a:solidFill>
                  <a:srgbClr val="629DD1"/>
                </a:solidFill>
                <a:prstDash val="solid"/>
              </a:ln>
              <a:solidFill>
                <a:srgbClr val="629DD1">
                  <a:lumMod val="40000"/>
                  <a:lumOff val="60000"/>
                </a:srgbClr>
              </a:solidFill>
              <a:latin typeface="Segoe UI"/>
            </a:endParaRPr>
          </a:p>
        </p:txBody>
      </p:sp>
      <p:sp>
        <p:nvSpPr>
          <p:cNvPr id="42" name="Oval 41">
            <a:extLst>
              <a:ext uri="{FF2B5EF4-FFF2-40B4-BE49-F238E27FC236}">
                <a16:creationId xmlns:a16="http://schemas.microsoft.com/office/drawing/2014/main" id="{BD1661DE-EB11-6684-6F8D-EB91153A9058}"/>
              </a:ext>
            </a:extLst>
          </p:cNvPr>
          <p:cNvSpPr/>
          <p:nvPr/>
        </p:nvSpPr>
        <p:spPr>
          <a:xfrm>
            <a:off x="5641390" y="1332054"/>
            <a:ext cx="999615" cy="963379"/>
          </a:xfrm>
          <a:prstGeom prst="ellipse">
            <a:avLst/>
          </a:prstGeom>
          <a:solidFill>
            <a:srgbClr val="E8F0FA"/>
          </a:solidFill>
          <a:ln w="76200" cap="flat" cmpd="sng" algn="ctr">
            <a:noFill/>
            <a:prstDash val="solid"/>
          </a:ln>
          <a:effectLst/>
        </p:spPr>
        <p:txBody>
          <a:bodyPr rtlCol="0" anchor="ctr"/>
          <a:lstStyle/>
          <a:p>
            <a:pPr marL="0" marR="0" lvl="0" indent="0" defTabSz="914400" eaLnBrk="1" fontAlgn="base" latinLnBrk="0" hangingPunct="1">
              <a:lnSpc>
                <a:spcPct val="100000"/>
              </a:lnSpc>
              <a:spcBef>
                <a:spcPct val="0"/>
              </a:spcBef>
              <a:spcAft>
                <a:spcPts val="600"/>
              </a:spcAft>
              <a:buClrTx/>
              <a:buSzTx/>
              <a:buFontTx/>
              <a:buNone/>
              <a:tabLst/>
              <a:defRPr/>
            </a:pPr>
            <a:endParaRPr kumimoji="0" lang="en-US" sz="1400" b="0" i="0" u="none" strike="noStrike" kern="0" cap="none" spc="0" normalizeH="0" baseline="0" noProof="0" dirty="0">
              <a:ln>
                <a:noFill/>
              </a:ln>
              <a:solidFill>
                <a:srgbClr val="000000"/>
              </a:solidFill>
              <a:effectLst/>
              <a:uLnTx/>
              <a:uFillTx/>
              <a:latin typeface="Segoe UI" panose="020B0502040204020203" pitchFamily="34" charset="0"/>
              <a:ea typeface="+mn-ea"/>
              <a:cs typeface="+mn-cs"/>
            </a:endParaRPr>
          </a:p>
        </p:txBody>
      </p:sp>
      <p:sp>
        <p:nvSpPr>
          <p:cNvPr id="43" name="Freeform 10">
            <a:extLst>
              <a:ext uri="{FF2B5EF4-FFF2-40B4-BE49-F238E27FC236}">
                <a16:creationId xmlns:a16="http://schemas.microsoft.com/office/drawing/2014/main" id="{ABC7C8CA-DD4F-1D32-39AE-BB6DA943B730}"/>
              </a:ext>
            </a:extLst>
          </p:cNvPr>
          <p:cNvSpPr>
            <a:spLocks noEditPoints="1"/>
          </p:cNvSpPr>
          <p:nvPr/>
        </p:nvSpPr>
        <p:spPr bwMode="auto">
          <a:xfrm>
            <a:off x="5646482" y="1340322"/>
            <a:ext cx="989430" cy="961838"/>
          </a:xfrm>
          <a:custGeom>
            <a:avLst/>
            <a:gdLst>
              <a:gd name="T0" fmla="*/ 311 w 657"/>
              <a:gd name="T1" fmla="*/ 656 h 658"/>
              <a:gd name="T2" fmla="*/ 263 w 657"/>
              <a:gd name="T3" fmla="*/ 651 h 658"/>
              <a:gd name="T4" fmla="*/ 201 w 657"/>
              <a:gd name="T5" fmla="*/ 632 h 658"/>
              <a:gd name="T6" fmla="*/ 119 w 657"/>
              <a:gd name="T7" fmla="*/ 582 h 658"/>
              <a:gd name="T8" fmla="*/ 56 w 657"/>
              <a:gd name="T9" fmla="*/ 513 h 658"/>
              <a:gd name="T10" fmla="*/ 14 w 657"/>
              <a:gd name="T11" fmla="*/ 427 h 658"/>
              <a:gd name="T12" fmla="*/ 4 w 657"/>
              <a:gd name="T13" fmla="*/ 378 h 658"/>
              <a:gd name="T14" fmla="*/ 0 w 657"/>
              <a:gd name="T15" fmla="*/ 329 h 658"/>
              <a:gd name="T16" fmla="*/ 1 w 657"/>
              <a:gd name="T17" fmla="*/ 295 h 658"/>
              <a:gd name="T18" fmla="*/ 10 w 657"/>
              <a:gd name="T19" fmla="*/ 247 h 658"/>
              <a:gd name="T20" fmla="*/ 40 w 657"/>
              <a:gd name="T21" fmla="*/ 172 h 658"/>
              <a:gd name="T22" fmla="*/ 96 w 657"/>
              <a:gd name="T23" fmla="*/ 96 h 658"/>
              <a:gd name="T24" fmla="*/ 171 w 657"/>
              <a:gd name="T25" fmla="*/ 40 h 658"/>
              <a:gd name="T26" fmla="*/ 247 w 657"/>
              <a:gd name="T27" fmla="*/ 10 h 658"/>
              <a:gd name="T28" fmla="*/ 295 w 657"/>
              <a:gd name="T29" fmla="*/ 2 h 658"/>
              <a:gd name="T30" fmla="*/ 329 w 657"/>
              <a:gd name="T31" fmla="*/ 0 h 658"/>
              <a:gd name="T32" fmla="*/ 378 w 657"/>
              <a:gd name="T33" fmla="*/ 4 h 658"/>
              <a:gd name="T34" fmla="*/ 427 w 657"/>
              <a:gd name="T35" fmla="*/ 14 h 658"/>
              <a:gd name="T36" fmla="*/ 512 w 657"/>
              <a:gd name="T37" fmla="*/ 56 h 658"/>
              <a:gd name="T38" fmla="*/ 582 w 657"/>
              <a:gd name="T39" fmla="*/ 119 h 658"/>
              <a:gd name="T40" fmla="*/ 631 w 657"/>
              <a:gd name="T41" fmla="*/ 201 h 658"/>
              <a:gd name="T42" fmla="*/ 651 w 657"/>
              <a:gd name="T43" fmla="*/ 263 h 658"/>
              <a:gd name="T44" fmla="*/ 656 w 657"/>
              <a:gd name="T45" fmla="*/ 311 h 658"/>
              <a:gd name="T46" fmla="*/ 656 w 657"/>
              <a:gd name="T47" fmla="*/ 346 h 658"/>
              <a:gd name="T48" fmla="*/ 651 w 657"/>
              <a:gd name="T49" fmla="*/ 394 h 658"/>
              <a:gd name="T50" fmla="*/ 631 w 657"/>
              <a:gd name="T51" fmla="*/ 456 h 658"/>
              <a:gd name="T52" fmla="*/ 582 w 657"/>
              <a:gd name="T53" fmla="*/ 538 h 658"/>
              <a:gd name="T54" fmla="*/ 512 w 657"/>
              <a:gd name="T55" fmla="*/ 601 h 658"/>
              <a:gd name="T56" fmla="*/ 427 w 657"/>
              <a:gd name="T57" fmla="*/ 643 h 658"/>
              <a:gd name="T58" fmla="*/ 378 w 657"/>
              <a:gd name="T59" fmla="*/ 653 h 658"/>
              <a:gd name="T60" fmla="*/ 329 w 657"/>
              <a:gd name="T61" fmla="*/ 658 h 658"/>
              <a:gd name="T62" fmla="*/ 329 w 657"/>
              <a:gd name="T63" fmla="*/ 37 h 658"/>
              <a:gd name="T64" fmla="*/ 243 w 657"/>
              <a:gd name="T65" fmla="*/ 51 h 658"/>
              <a:gd name="T66" fmla="*/ 166 w 657"/>
              <a:gd name="T67" fmla="*/ 87 h 658"/>
              <a:gd name="T68" fmla="*/ 104 w 657"/>
              <a:gd name="T69" fmla="*/ 143 h 658"/>
              <a:gd name="T70" fmla="*/ 60 w 657"/>
              <a:gd name="T71" fmla="*/ 216 h 658"/>
              <a:gd name="T72" fmla="*/ 39 w 657"/>
              <a:gd name="T73" fmla="*/ 299 h 658"/>
              <a:gd name="T74" fmla="*/ 39 w 657"/>
              <a:gd name="T75" fmla="*/ 358 h 658"/>
              <a:gd name="T76" fmla="*/ 60 w 657"/>
              <a:gd name="T77" fmla="*/ 441 h 658"/>
              <a:gd name="T78" fmla="*/ 104 w 657"/>
              <a:gd name="T79" fmla="*/ 514 h 658"/>
              <a:gd name="T80" fmla="*/ 166 w 657"/>
              <a:gd name="T81" fmla="*/ 570 h 658"/>
              <a:gd name="T82" fmla="*/ 243 w 657"/>
              <a:gd name="T83" fmla="*/ 607 h 658"/>
              <a:gd name="T84" fmla="*/ 329 w 657"/>
              <a:gd name="T85" fmla="*/ 620 h 658"/>
              <a:gd name="T86" fmla="*/ 388 w 657"/>
              <a:gd name="T87" fmla="*/ 613 h 658"/>
              <a:gd name="T88" fmla="*/ 467 w 657"/>
              <a:gd name="T89" fmla="*/ 585 h 658"/>
              <a:gd name="T90" fmla="*/ 534 w 657"/>
              <a:gd name="T91" fmla="*/ 534 h 658"/>
              <a:gd name="T92" fmla="*/ 585 w 657"/>
              <a:gd name="T93" fmla="*/ 467 h 658"/>
              <a:gd name="T94" fmla="*/ 613 w 657"/>
              <a:gd name="T95" fmla="*/ 388 h 658"/>
              <a:gd name="T96" fmla="*/ 620 w 657"/>
              <a:gd name="T97" fmla="*/ 329 h 658"/>
              <a:gd name="T98" fmla="*/ 606 w 657"/>
              <a:gd name="T99" fmla="*/ 243 h 658"/>
              <a:gd name="T100" fmla="*/ 570 w 657"/>
              <a:gd name="T101" fmla="*/ 166 h 658"/>
              <a:gd name="T102" fmla="*/ 514 w 657"/>
              <a:gd name="T103" fmla="*/ 104 h 658"/>
              <a:gd name="T104" fmla="*/ 441 w 657"/>
              <a:gd name="T105" fmla="*/ 60 h 658"/>
              <a:gd name="T106" fmla="*/ 358 w 657"/>
              <a:gd name="T107" fmla="*/ 39 h 6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57" h="658">
                <a:moveTo>
                  <a:pt x="329" y="658"/>
                </a:moveTo>
                <a:lnTo>
                  <a:pt x="329" y="658"/>
                </a:lnTo>
                <a:lnTo>
                  <a:pt x="311" y="656"/>
                </a:lnTo>
                <a:lnTo>
                  <a:pt x="295" y="656"/>
                </a:lnTo>
                <a:lnTo>
                  <a:pt x="279" y="653"/>
                </a:lnTo>
                <a:lnTo>
                  <a:pt x="263" y="651"/>
                </a:lnTo>
                <a:lnTo>
                  <a:pt x="247" y="647"/>
                </a:lnTo>
                <a:lnTo>
                  <a:pt x="231" y="643"/>
                </a:lnTo>
                <a:lnTo>
                  <a:pt x="201" y="632"/>
                </a:lnTo>
                <a:lnTo>
                  <a:pt x="171" y="617"/>
                </a:lnTo>
                <a:lnTo>
                  <a:pt x="145" y="601"/>
                </a:lnTo>
                <a:lnTo>
                  <a:pt x="119" y="582"/>
                </a:lnTo>
                <a:lnTo>
                  <a:pt x="96" y="561"/>
                </a:lnTo>
                <a:lnTo>
                  <a:pt x="75" y="538"/>
                </a:lnTo>
                <a:lnTo>
                  <a:pt x="56" y="513"/>
                </a:lnTo>
                <a:lnTo>
                  <a:pt x="40" y="486"/>
                </a:lnTo>
                <a:lnTo>
                  <a:pt x="25" y="456"/>
                </a:lnTo>
                <a:lnTo>
                  <a:pt x="14" y="427"/>
                </a:lnTo>
                <a:lnTo>
                  <a:pt x="10" y="410"/>
                </a:lnTo>
                <a:lnTo>
                  <a:pt x="6" y="394"/>
                </a:lnTo>
                <a:lnTo>
                  <a:pt x="4" y="378"/>
                </a:lnTo>
                <a:lnTo>
                  <a:pt x="1" y="362"/>
                </a:lnTo>
                <a:lnTo>
                  <a:pt x="1" y="346"/>
                </a:lnTo>
                <a:lnTo>
                  <a:pt x="0" y="329"/>
                </a:lnTo>
                <a:lnTo>
                  <a:pt x="0" y="329"/>
                </a:lnTo>
                <a:lnTo>
                  <a:pt x="1" y="311"/>
                </a:lnTo>
                <a:lnTo>
                  <a:pt x="1" y="295"/>
                </a:lnTo>
                <a:lnTo>
                  <a:pt x="4" y="279"/>
                </a:lnTo>
                <a:lnTo>
                  <a:pt x="6" y="263"/>
                </a:lnTo>
                <a:lnTo>
                  <a:pt x="10" y="247"/>
                </a:lnTo>
                <a:lnTo>
                  <a:pt x="14" y="231"/>
                </a:lnTo>
                <a:lnTo>
                  <a:pt x="25" y="201"/>
                </a:lnTo>
                <a:lnTo>
                  <a:pt x="40" y="172"/>
                </a:lnTo>
                <a:lnTo>
                  <a:pt x="56" y="145"/>
                </a:lnTo>
                <a:lnTo>
                  <a:pt x="75" y="119"/>
                </a:lnTo>
                <a:lnTo>
                  <a:pt x="96" y="96"/>
                </a:lnTo>
                <a:lnTo>
                  <a:pt x="119" y="75"/>
                </a:lnTo>
                <a:lnTo>
                  <a:pt x="145" y="56"/>
                </a:lnTo>
                <a:lnTo>
                  <a:pt x="171" y="40"/>
                </a:lnTo>
                <a:lnTo>
                  <a:pt x="201" y="27"/>
                </a:lnTo>
                <a:lnTo>
                  <a:pt x="231" y="14"/>
                </a:lnTo>
                <a:lnTo>
                  <a:pt x="247" y="10"/>
                </a:lnTo>
                <a:lnTo>
                  <a:pt x="263" y="6"/>
                </a:lnTo>
                <a:lnTo>
                  <a:pt x="279" y="4"/>
                </a:lnTo>
                <a:lnTo>
                  <a:pt x="295" y="2"/>
                </a:lnTo>
                <a:lnTo>
                  <a:pt x="311" y="1"/>
                </a:lnTo>
                <a:lnTo>
                  <a:pt x="329" y="0"/>
                </a:lnTo>
                <a:lnTo>
                  <a:pt x="329" y="0"/>
                </a:lnTo>
                <a:lnTo>
                  <a:pt x="346" y="1"/>
                </a:lnTo>
                <a:lnTo>
                  <a:pt x="362" y="2"/>
                </a:lnTo>
                <a:lnTo>
                  <a:pt x="378" y="4"/>
                </a:lnTo>
                <a:lnTo>
                  <a:pt x="394" y="6"/>
                </a:lnTo>
                <a:lnTo>
                  <a:pt x="410" y="10"/>
                </a:lnTo>
                <a:lnTo>
                  <a:pt x="427" y="14"/>
                </a:lnTo>
                <a:lnTo>
                  <a:pt x="456" y="27"/>
                </a:lnTo>
                <a:lnTo>
                  <a:pt x="486" y="40"/>
                </a:lnTo>
                <a:lnTo>
                  <a:pt x="512" y="56"/>
                </a:lnTo>
                <a:lnTo>
                  <a:pt x="538" y="75"/>
                </a:lnTo>
                <a:lnTo>
                  <a:pt x="561" y="96"/>
                </a:lnTo>
                <a:lnTo>
                  <a:pt x="582" y="119"/>
                </a:lnTo>
                <a:lnTo>
                  <a:pt x="601" y="145"/>
                </a:lnTo>
                <a:lnTo>
                  <a:pt x="617" y="172"/>
                </a:lnTo>
                <a:lnTo>
                  <a:pt x="631" y="201"/>
                </a:lnTo>
                <a:lnTo>
                  <a:pt x="643" y="231"/>
                </a:lnTo>
                <a:lnTo>
                  <a:pt x="647" y="247"/>
                </a:lnTo>
                <a:lnTo>
                  <a:pt x="651" y="263"/>
                </a:lnTo>
                <a:lnTo>
                  <a:pt x="653" y="279"/>
                </a:lnTo>
                <a:lnTo>
                  <a:pt x="655" y="295"/>
                </a:lnTo>
                <a:lnTo>
                  <a:pt x="656" y="311"/>
                </a:lnTo>
                <a:lnTo>
                  <a:pt x="657" y="329"/>
                </a:lnTo>
                <a:lnTo>
                  <a:pt x="657" y="329"/>
                </a:lnTo>
                <a:lnTo>
                  <a:pt x="656" y="346"/>
                </a:lnTo>
                <a:lnTo>
                  <a:pt x="655" y="362"/>
                </a:lnTo>
                <a:lnTo>
                  <a:pt x="653" y="378"/>
                </a:lnTo>
                <a:lnTo>
                  <a:pt x="651" y="394"/>
                </a:lnTo>
                <a:lnTo>
                  <a:pt x="647" y="410"/>
                </a:lnTo>
                <a:lnTo>
                  <a:pt x="643" y="427"/>
                </a:lnTo>
                <a:lnTo>
                  <a:pt x="631" y="456"/>
                </a:lnTo>
                <a:lnTo>
                  <a:pt x="617" y="486"/>
                </a:lnTo>
                <a:lnTo>
                  <a:pt x="601" y="513"/>
                </a:lnTo>
                <a:lnTo>
                  <a:pt x="582" y="538"/>
                </a:lnTo>
                <a:lnTo>
                  <a:pt x="561" y="561"/>
                </a:lnTo>
                <a:lnTo>
                  <a:pt x="538" y="582"/>
                </a:lnTo>
                <a:lnTo>
                  <a:pt x="512" y="601"/>
                </a:lnTo>
                <a:lnTo>
                  <a:pt x="486" y="617"/>
                </a:lnTo>
                <a:lnTo>
                  <a:pt x="456" y="632"/>
                </a:lnTo>
                <a:lnTo>
                  <a:pt x="427" y="643"/>
                </a:lnTo>
                <a:lnTo>
                  <a:pt x="410" y="647"/>
                </a:lnTo>
                <a:lnTo>
                  <a:pt x="394" y="651"/>
                </a:lnTo>
                <a:lnTo>
                  <a:pt x="378" y="653"/>
                </a:lnTo>
                <a:lnTo>
                  <a:pt x="362" y="656"/>
                </a:lnTo>
                <a:lnTo>
                  <a:pt x="346" y="656"/>
                </a:lnTo>
                <a:lnTo>
                  <a:pt x="329" y="658"/>
                </a:lnTo>
                <a:lnTo>
                  <a:pt x="329" y="658"/>
                </a:lnTo>
                <a:close/>
                <a:moveTo>
                  <a:pt x="329" y="37"/>
                </a:moveTo>
                <a:lnTo>
                  <a:pt x="329" y="37"/>
                </a:lnTo>
                <a:lnTo>
                  <a:pt x="299" y="39"/>
                </a:lnTo>
                <a:lnTo>
                  <a:pt x="269" y="44"/>
                </a:lnTo>
                <a:lnTo>
                  <a:pt x="243" y="51"/>
                </a:lnTo>
                <a:lnTo>
                  <a:pt x="216" y="60"/>
                </a:lnTo>
                <a:lnTo>
                  <a:pt x="190" y="72"/>
                </a:lnTo>
                <a:lnTo>
                  <a:pt x="166" y="87"/>
                </a:lnTo>
                <a:lnTo>
                  <a:pt x="143" y="104"/>
                </a:lnTo>
                <a:lnTo>
                  <a:pt x="123" y="123"/>
                </a:lnTo>
                <a:lnTo>
                  <a:pt x="104" y="143"/>
                </a:lnTo>
                <a:lnTo>
                  <a:pt x="87" y="166"/>
                </a:lnTo>
                <a:lnTo>
                  <a:pt x="72" y="190"/>
                </a:lnTo>
                <a:lnTo>
                  <a:pt x="60" y="216"/>
                </a:lnTo>
                <a:lnTo>
                  <a:pt x="51" y="243"/>
                </a:lnTo>
                <a:lnTo>
                  <a:pt x="44" y="270"/>
                </a:lnTo>
                <a:lnTo>
                  <a:pt x="39" y="299"/>
                </a:lnTo>
                <a:lnTo>
                  <a:pt x="37" y="329"/>
                </a:lnTo>
                <a:lnTo>
                  <a:pt x="37" y="329"/>
                </a:lnTo>
                <a:lnTo>
                  <a:pt x="39" y="358"/>
                </a:lnTo>
                <a:lnTo>
                  <a:pt x="44" y="388"/>
                </a:lnTo>
                <a:lnTo>
                  <a:pt x="51" y="415"/>
                </a:lnTo>
                <a:lnTo>
                  <a:pt x="60" y="441"/>
                </a:lnTo>
                <a:lnTo>
                  <a:pt x="72" y="467"/>
                </a:lnTo>
                <a:lnTo>
                  <a:pt x="87" y="491"/>
                </a:lnTo>
                <a:lnTo>
                  <a:pt x="104" y="514"/>
                </a:lnTo>
                <a:lnTo>
                  <a:pt x="123" y="534"/>
                </a:lnTo>
                <a:lnTo>
                  <a:pt x="143" y="553"/>
                </a:lnTo>
                <a:lnTo>
                  <a:pt x="166" y="570"/>
                </a:lnTo>
                <a:lnTo>
                  <a:pt x="190" y="585"/>
                </a:lnTo>
                <a:lnTo>
                  <a:pt x="216" y="597"/>
                </a:lnTo>
                <a:lnTo>
                  <a:pt x="243" y="607"/>
                </a:lnTo>
                <a:lnTo>
                  <a:pt x="269" y="613"/>
                </a:lnTo>
                <a:lnTo>
                  <a:pt x="299" y="619"/>
                </a:lnTo>
                <a:lnTo>
                  <a:pt x="329" y="620"/>
                </a:lnTo>
                <a:lnTo>
                  <a:pt x="329" y="620"/>
                </a:lnTo>
                <a:lnTo>
                  <a:pt x="358" y="619"/>
                </a:lnTo>
                <a:lnTo>
                  <a:pt x="388" y="613"/>
                </a:lnTo>
                <a:lnTo>
                  <a:pt x="414" y="607"/>
                </a:lnTo>
                <a:lnTo>
                  <a:pt x="441" y="597"/>
                </a:lnTo>
                <a:lnTo>
                  <a:pt x="467" y="585"/>
                </a:lnTo>
                <a:lnTo>
                  <a:pt x="491" y="570"/>
                </a:lnTo>
                <a:lnTo>
                  <a:pt x="514" y="553"/>
                </a:lnTo>
                <a:lnTo>
                  <a:pt x="534" y="534"/>
                </a:lnTo>
                <a:lnTo>
                  <a:pt x="553" y="514"/>
                </a:lnTo>
                <a:lnTo>
                  <a:pt x="570" y="491"/>
                </a:lnTo>
                <a:lnTo>
                  <a:pt x="585" y="467"/>
                </a:lnTo>
                <a:lnTo>
                  <a:pt x="597" y="441"/>
                </a:lnTo>
                <a:lnTo>
                  <a:pt x="606" y="415"/>
                </a:lnTo>
                <a:lnTo>
                  <a:pt x="613" y="388"/>
                </a:lnTo>
                <a:lnTo>
                  <a:pt x="619" y="358"/>
                </a:lnTo>
                <a:lnTo>
                  <a:pt x="620" y="329"/>
                </a:lnTo>
                <a:lnTo>
                  <a:pt x="620" y="329"/>
                </a:lnTo>
                <a:lnTo>
                  <a:pt x="619" y="299"/>
                </a:lnTo>
                <a:lnTo>
                  <a:pt x="613" y="270"/>
                </a:lnTo>
                <a:lnTo>
                  <a:pt x="606" y="243"/>
                </a:lnTo>
                <a:lnTo>
                  <a:pt x="597" y="216"/>
                </a:lnTo>
                <a:lnTo>
                  <a:pt x="585" y="190"/>
                </a:lnTo>
                <a:lnTo>
                  <a:pt x="570" y="166"/>
                </a:lnTo>
                <a:lnTo>
                  <a:pt x="553" y="143"/>
                </a:lnTo>
                <a:lnTo>
                  <a:pt x="534" y="123"/>
                </a:lnTo>
                <a:lnTo>
                  <a:pt x="514" y="104"/>
                </a:lnTo>
                <a:lnTo>
                  <a:pt x="491" y="87"/>
                </a:lnTo>
                <a:lnTo>
                  <a:pt x="467" y="72"/>
                </a:lnTo>
                <a:lnTo>
                  <a:pt x="441" y="60"/>
                </a:lnTo>
                <a:lnTo>
                  <a:pt x="414" y="51"/>
                </a:lnTo>
                <a:lnTo>
                  <a:pt x="388" y="44"/>
                </a:lnTo>
                <a:lnTo>
                  <a:pt x="358" y="39"/>
                </a:lnTo>
                <a:lnTo>
                  <a:pt x="329" y="37"/>
                </a:lnTo>
                <a:lnTo>
                  <a:pt x="329" y="37"/>
                </a:lnTo>
                <a:close/>
              </a:path>
            </a:pathLst>
          </a:custGeom>
          <a:solidFill>
            <a:srgbClr val="143F6A"/>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endParaRPr lang="en-US" b="1">
              <a:ln w="22225">
                <a:solidFill>
                  <a:srgbClr val="629DD1"/>
                </a:solidFill>
                <a:prstDash val="solid"/>
              </a:ln>
              <a:solidFill>
                <a:srgbClr val="629DD1">
                  <a:lumMod val="40000"/>
                  <a:lumOff val="60000"/>
                </a:srgbClr>
              </a:solidFill>
              <a:latin typeface="Segoe UI"/>
            </a:endParaRPr>
          </a:p>
        </p:txBody>
      </p:sp>
      <p:sp>
        <p:nvSpPr>
          <p:cNvPr id="44" name="Oval 43">
            <a:extLst>
              <a:ext uri="{FF2B5EF4-FFF2-40B4-BE49-F238E27FC236}">
                <a16:creationId xmlns:a16="http://schemas.microsoft.com/office/drawing/2014/main" id="{20BBEF01-6CB7-FDA5-54AF-8AE50FCA04CC}"/>
              </a:ext>
            </a:extLst>
          </p:cNvPr>
          <p:cNvSpPr/>
          <p:nvPr/>
        </p:nvSpPr>
        <p:spPr>
          <a:xfrm>
            <a:off x="7941680" y="1339552"/>
            <a:ext cx="999615" cy="963379"/>
          </a:xfrm>
          <a:prstGeom prst="ellipse">
            <a:avLst/>
          </a:prstGeom>
          <a:solidFill>
            <a:srgbClr val="E8F0FA"/>
          </a:solidFill>
          <a:ln w="76200" cap="flat" cmpd="sng" algn="ctr">
            <a:noFill/>
            <a:prstDash val="solid"/>
          </a:ln>
          <a:effectLst/>
        </p:spPr>
        <p:txBody>
          <a:bodyPr rtlCol="0" anchor="ctr"/>
          <a:lstStyle/>
          <a:p>
            <a:pPr marL="0" marR="0" lvl="0" indent="0" defTabSz="914400" eaLnBrk="1" fontAlgn="base" latinLnBrk="0" hangingPunct="1">
              <a:lnSpc>
                <a:spcPct val="100000"/>
              </a:lnSpc>
              <a:spcBef>
                <a:spcPct val="0"/>
              </a:spcBef>
              <a:spcAft>
                <a:spcPts val="600"/>
              </a:spcAft>
              <a:buClrTx/>
              <a:buSzTx/>
              <a:buFontTx/>
              <a:buNone/>
              <a:tabLst/>
              <a:defRPr/>
            </a:pPr>
            <a:endParaRPr kumimoji="0" lang="en-US" sz="1400" b="0" i="0" u="none" strike="noStrike" kern="0" cap="none" spc="0" normalizeH="0" baseline="0" noProof="0" dirty="0">
              <a:ln>
                <a:noFill/>
              </a:ln>
              <a:solidFill>
                <a:srgbClr val="000000"/>
              </a:solidFill>
              <a:effectLst/>
              <a:uLnTx/>
              <a:uFillTx/>
              <a:latin typeface="Segoe UI" panose="020B0502040204020203" pitchFamily="34" charset="0"/>
              <a:ea typeface="+mn-ea"/>
              <a:cs typeface="+mn-cs"/>
            </a:endParaRPr>
          </a:p>
        </p:txBody>
      </p:sp>
      <p:sp>
        <p:nvSpPr>
          <p:cNvPr id="45" name="Freeform 10">
            <a:extLst>
              <a:ext uri="{FF2B5EF4-FFF2-40B4-BE49-F238E27FC236}">
                <a16:creationId xmlns:a16="http://schemas.microsoft.com/office/drawing/2014/main" id="{BEC42372-EAA3-A7DB-A718-127E5EE212B1}"/>
              </a:ext>
            </a:extLst>
          </p:cNvPr>
          <p:cNvSpPr>
            <a:spLocks noEditPoints="1"/>
          </p:cNvSpPr>
          <p:nvPr/>
        </p:nvSpPr>
        <p:spPr bwMode="auto">
          <a:xfrm>
            <a:off x="7936587" y="1328591"/>
            <a:ext cx="989430" cy="961838"/>
          </a:xfrm>
          <a:custGeom>
            <a:avLst/>
            <a:gdLst>
              <a:gd name="T0" fmla="*/ 311 w 657"/>
              <a:gd name="T1" fmla="*/ 656 h 658"/>
              <a:gd name="T2" fmla="*/ 263 w 657"/>
              <a:gd name="T3" fmla="*/ 651 h 658"/>
              <a:gd name="T4" fmla="*/ 201 w 657"/>
              <a:gd name="T5" fmla="*/ 632 h 658"/>
              <a:gd name="T6" fmla="*/ 119 w 657"/>
              <a:gd name="T7" fmla="*/ 582 h 658"/>
              <a:gd name="T8" fmla="*/ 56 w 657"/>
              <a:gd name="T9" fmla="*/ 513 h 658"/>
              <a:gd name="T10" fmla="*/ 14 w 657"/>
              <a:gd name="T11" fmla="*/ 427 h 658"/>
              <a:gd name="T12" fmla="*/ 4 w 657"/>
              <a:gd name="T13" fmla="*/ 378 h 658"/>
              <a:gd name="T14" fmla="*/ 0 w 657"/>
              <a:gd name="T15" fmla="*/ 329 h 658"/>
              <a:gd name="T16" fmla="*/ 1 w 657"/>
              <a:gd name="T17" fmla="*/ 295 h 658"/>
              <a:gd name="T18" fmla="*/ 10 w 657"/>
              <a:gd name="T19" fmla="*/ 247 h 658"/>
              <a:gd name="T20" fmla="*/ 40 w 657"/>
              <a:gd name="T21" fmla="*/ 172 h 658"/>
              <a:gd name="T22" fmla="*/ 96 w 657"/>
              <a:gd name="T23" fmla="*/ 96 h 658"/>
              <a:gd name="T24" fmla="*/ 171 w 657"/>
              <a:gd name="T25" fmla="*/ 40 h 658"/>
              <a:gd name="T26" fmla="*/ 247 w 657"/>
              <a:gd name="T27" fmla="*/ 10 h 658"/>
              <a:gd name="T28" fmla="*/ 295 w 657"/>
              <a:gd name="T29" fmla="*/ 2 h 658"/>
              <a:gd name="T30" fmla="*/ 329 w 657"/>
              <a:gd name="T31" fmla="*/ 0 h 658"/>
              <a:gd name="T32" fmla="*/ 378 w 657"/>
              <a:gd name="T33" fmla="*/ 4 h 658"/>
              <a:gd name="T34" fmla="*/ 427 w 657"/>
              <a:gd name="T35" fmla="*/ 14 h 658"/>
              <a:gd name="T36" fmla="*/ 512 w 657"/>
              <a:gd name="T37" fmla="*/ 56 h 658"/>
              <a:gd name="T38" fmla="*/ 582 w 657"/>
              <a:gd name="T39" fmla="*/ 119 h 658"/>
              <a:gd name="T40" fmla="*/ 631 w 657"/>
              <a:gd name="T41" fmla="*/ 201 h 658"/>
              <a:gd name="T42" fmla="*/ 651 w 657"/>
              <a:gd name="T43" fmla="*/ 263 h 658"/>
              <a:gd name="T44" fmla="*/ 656 w 657"/>
              <a:gd name="T45" fmla="*/ 311 h 658"/>
              <a:gd name="T46" fmla="*/ 656 w 657"/>
              <a:gd name="T47" fmla="*/ 346 h 658"/>
              <a:gd name="T48" fmla="*/ 651 w 657"/>
              <a:gd name="T49" fmla="*/ 394 h 658"/>
              <a:gd name="T50" fmla="*/ 631 w 657"/>
              <a:gd name="T51" fmla="*/ 456 h 658"/>
              <a:gd name="T52" fmla="*/ 582 w 657"/>
              <a:gd name="T53" fmla="*/ 538 h 658"/>
              <a:gd name="T54" fmla="*/ 512 w 657"/>
              <a:gd name="T55" fmla="*/ 601 h 658"/>
              <a:gd name="T56" fmla="*/ 427 w 657"/>
              <a:gd name="T57" fmla="*/ 643 h 658"/>
              <a:gd name="T58" fmla="*/ 378 w 657"/>
              <a:gd name="T59" fmla="*/ 653 h 658"/>
              <a:gd name="T60" fmla="*/ 329 w 657"/>
              <a:gd name="T61" fmla="*/ 658 h 658"/>
              <a:gd name="T62" fmla="*/ 329 w 657"/>
              <a:gd name="T63" fmla="*/ 37 h 658"/>
              <a:gd name="T64" fmla="*/ 243 w 657"/>
              <a:gd name="T65" fmla="*/ 51 h 658"/>
              <a:gd name="T66" fmla="*/ 166 w 657"/>
              <a:gd name="T67" fmla="*/ 87 h 658"/>
              <a:gd name="T68" fmla="*/ 104 w 657"/>
              <a:gd name="T69" fmla="*/ 143 h 658"/>
              <a:gd name="T70" fmla="*/ 60 w 657"/>
              <a:gd name="T71" fmla="*/ 216 h 658"/>
              <a:gd name="T72" fmla="*/ 39 w 657"/>
              <a:gd name="T73" fmla="*/ 299 h 658"/>
              <a:gd name="T74" fmla="*/ 39 w 657"/>
              <a:gd name="T75" fmla="*/ 358 h 658"/>
              <a:gd name="T76" fmla="*/ 60 w 657"/>
              <a:gd name="T77" fmla="*/ 441 h 658"/>
              <a:gd name="T78" fmla="*/ 104 w 657"/>
              <a:gd name="T79" fmla="*/ 514 h 658"/>
              <a:gd name="T80" fmla="*/ 166 w 657"/>
              <a:gd name="T81" fmla="*/ 570 h 658"/>
              <a:gd name="T82" fmla="*/ 243 w 657"/>
              <a:gd name="T83" fmla="*/ 607 h 658"/>
              <a:gd name="T84" fmla="*/ 329 w 657"/>
              <a:gd name="T85" fmla="*/ 620 h 658"/>
              <a:gd name="T86" fmla="*/ 388 w 657"/>
              <a:gd name="T87" fmla="*/ 613 h 658"/>
              <a:gd name="T88" fmla="*/ 467 w 657"/>
              <a:gd name="T89" fmla="*/ 585 h 658"/>
              <a:gd name="T90" fmla="*/ 534 w 657"/>
              <a:gd name="T91" fmla="*/ 534 h 658"/>
              <a:gd name="T92" fmla="*/ 585 w 657"/>
              <a:gd name="T93" fmla="*/ 467 h 658"/>
              <a:gd name="T94" fmla="*/ 613 w 657"/>
              <a:gd name="T95" fmla="*/ 388 h 658"/>
              <a:gd name="T96" fmla="*/ 620 w 657"/>
              <a:gd name="T97" fmla="*/ 329 h 658"/>
              <a:gd name="T98" fmla="*/ 606 w 657"/>
              <a:gd name="T99" fmla="*/ 243 h 658"/>
              <a:gd name="T100" fmla="*/ 570 w 657"/>
              <a:gd name="T101" fmla="*/ 166 h 658"/>
              <a:gd name="T102" fmla="*/ 514 w 657"/>
              <a:gd name="T103" fmla="*/ 104 h 658"/>
              <a:gd name="T104" fmla="*/ 441 w 657"/>
              <a:gd name="T105" fmla="*/ 60 h 658"/>
              <a:gd name="T106" fmla="*/ 358 w 657"/>
              <a:gd name="T107" fmla="*/ 39 h 6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57" h="658">
                <a:moveTo>
                  <a:pt x="329" y="658"/>
                </a:moveTo>
                <a:lnTo>
                  <a:pt x="329" y="658"/>
                </a:lnTo>
                <a:lnTo>
                  <a:pt x="311" y="656"/>
                </a:lnTo>
                <a:lnTo>
                  <a:pt x="295" y="656"/>
                </a:lnTo>
                <a:lnTo>
                  <a:pt x="279" y="653"/>
                </a:lnTo>
                <a:lnTo>
                  <a:pt x="263" y="651"/>
                </a:lnTo>
                <a:lnTo>
                  <a:pt x="247" y="647"/>
                </a:lnTo>
                <a:lnTo>
                  <a:pt x="231" y="643"/>
                </a:lnTo>
                <a:lnTo>
                  <a:pt x="201" y="632"/>
                </a:lnTo>
                <a:lnTo>
                  <a:pt x="171" y="617"/>
                </a:lnTo>
                <a:lnTo>
                  <a:pt x="145" y="601"/>
                </a:lnTo>
                <a:lnTo>
                  <a:pt x="119" y="582"/>
                </a:lnTo>
                <a:lnTo>
                  <a:pt x="96" y="561"/>
                </a:lnTo>
                <a:lnTo>
                  <a:pt x="75" y="538"/>
                </a:lnTo>
                <a:lnTo>
                  <a:pt x="56" y="513"/>
                </a:lnTo>
                <a:lnTo>
                  <a:pt x="40" y="486"/>
                </a:lnTo>
                <a:lnTo>
                  <a:pt x="25" y="456"/>
                </a:lnTo>
                <a:lnTo>
                  <a:pt x="14" y="427"/>
                </a:lnTo>
                <a:lnTo>
                  <a:pt x="10" y="410"/>
                </a:lnTo>
                <a:lnTo>
                  <a:pt x="6" y="394"/>
                </a:lnTo>
                <a:lnTo>
                  <a:pt x="4" y="378"/>
                </a:lnTo>
                <a:lnTo>
                  <a:pt x="1" y="362"/>
                </a:lnTo>
                <a:lnTo>
                  <a:pt x="1" y="346"/>
                </a:lnTo>
                <a:lnTo>
                  <a:pt x="0" y="329"/>
                </a:lnTo>
                <a:lnTo>
                  <a:pt x="0" y="329"/>
                </a:lnTo>
                <a:lnTo>
                  <a:pt x="1" y="311"/>
                </a:lnTo>
                <a:lnTo>
                  <a:pt x="1" y="295"/>
                </a:lnTo>
                <a:lnTo>
                  <a:pt x="4" y="279"/>
                </a:lnTo>
                <a:lnTo>
                  <a:pt x="6" y="263"/>
                </a:lnTo>
                <a:lnTo>
                  <a:pt x="10" y="247"/>
                </a:lnTo>
                <a:lnTo>
                  <a:pt x="14" y="231"/>
                </a:lnTo>
                <a:lnTo>
                  <a:pt x="25" y="201"/>
                </a:lnTo>
                <a:lnTo>
                  <a:pt x="40" y="172"/>
                </a:lnTo>
                <a:lnTo>
                  <a:pt x="56" y="145"/>
                </a:lnTo>
                <a:lnTo>
                  <a:pt x="75" y="119"/>
                </a:lnTo>
                <a:lnTo>
                  <a:pt x="96" y="96"/>
                </a:lnTo>
                <a:lnTo>
                  <a:pt x="119" y="75"/>
                </a:lnTo>
                <a:lnTo>
                  <a:pt x="145" y="56"/>
                </a:lnTo>
                <a:lnTo>
                  <a:pt x="171" y="40"/>
                </a:lnTo>
                <a:lnTo>
                  <a:pt x="201" y="27"/>
                </a:lnTo>
                <a:lnTo>
                  <a:pt x="231" y="14"/>
                </a:lnTo>
                <a:lnTo>
                  <a:pt x="247" y="10"/>
                </a:lnTo>
                <a:lnTo>
                  <a:pt x="263" y="6"/>
                </a:lnTo>
                <a:lnTo>
                  <a:pt x="279" y="4"/>
                </a:lnTo>
                <a:lnTo>
                  <a:pt x="295" y="2"/>
                </a:lnTo>
                <a:lnTo>
                  <a:pt x="311" y="1"/>
                </a:lnTo>
                <a:lnTo>
                  <a:pt x="329" y="0"/>
                </a:lnTo>
                <a:lnTo>
                  <a:pt x="329" y="0"/>
                </a:lnTo>
                <a:lnTo>
                  <a:pt x="346" y="1"/>
                </a:lnTo>
                <a:lnTo>
                  <a:pt x="362" y="2"/>
                </a:lnTo>
                <a:lnTo>
                  <a:pt x="378" y="4"/>
                </a:lnTo>
                <a:lnTo>
                  <a:pt x="394" y="6"/>
                </a:lnTo>
                <a:lnTo>
                  <a:pt x="410" y="10"/>
                </a:lnTo>
                <a:lnTo>
                  <a:pt x="427" y="14"/>
                </a:lnTo>
                <a:lnTo>
                  <a:pt x="456" y="27"/>
                </a:lnTo>
                <a:lnTo>
                  <a:pt x="486" y="40"/>
                </a:lnTo>
                <a:lnTo>
                  <a:pt x="512" y="56"/>
                </a:lnTo>
                <a:lnTo>
                  <a:pt x="538" y="75"/>
                </a:lnTo>
                <a:lnTo>
                  <a:pt x="561" y="96"/>
                </a:lnTo>
                <a:lnTo>
                  <a:pt x="582" y="119"/>
                </a:lnTo>
                <a:lnTo>
                  <a:pt x="601" y="145"/>
                </a:lnTo>
                <a:lnTo>
                  <a:pt x="617" y="172"/>
                </a:lnTo>
                <a:lnTo>
                  <a:pt x="631" y="201"/>
                </a:lnTo>
                <a:lnTo>
                  <a:pt x="643" y="231"/>
                </a:lnTo>
                <a:lnTo>
                  <a:pt x="647" y="247"/>
                </a:lnTo>
                <a:lnTo>
                  <a:pt x="651" y="263"/>
                </a:lnTo>
                <a:lnTo>
                  <a:pt x="653" y="279"/>
                </a:lnTo>
                <a:lnTo>
                  <a:pt x="655" y="295"/>
                </a:lnTo>
                <a:lnTo>
                  <a:pt x="656" y="311"/>
                </a:lnTo>
                <a:lnTo>
                  <a:pt x="657" y="329"/>
                </a:lnTo>
                <a:lnTo>
                  <a:pt x="657" y="329"/>
                </a:lnTo>
                <a:lnTo>
                  <a:pt x="656" y="346"/>
                </a:lnTo>
                <a:lnTo>
                  <a:pt x="655" y="362"/>
                </a:lnTo>
                <a:lnTo>
                  <a:pt x="653" y="378"/>
                </a:lnTo>
                <a:lnTo>
                  <a:pt x="651" y="394"/>
                </a:lnTo>
                <a:lnTo>
                  <a:pt x="647" y="410"/>
                </a:lnTo>
                <a:lnTo>
                  <a:pt x="643" y="427"/>
                </a:lnTo>
                <a:lnTo>
                  <a:pt x="631" y="456"/>
                </a:lnTo>
                <a:lnTo>
                  <a:pt x="617" y="486"/>
                </a:lnTo>
                <a:lnTo>
                  <a:pt x="601" y="513"/>
                </a:lnTo>
                <a:lnTo>
                  <a:pt x="582" y="538"/>
                </a:lnTo>
                <a:lnTo>
                  <a:pt x="561" y="561"/>
                </a:lnTo>
                <a:lnTo>
                  <a:pt x="538" y="582"/>
                </a:lnTo>
                <a:lnTo>
                  <a:pt x="512" y="601"/>
                </a:lnTo>
                <a:lnTo>
                  <a:pt x="486" y="617"/>
                </a:lnTo>
                <a:lnTo>
                  <a:pt x="456" y="632"/>
                </a:lnTo>
                <a:lnTo>
                  <a:pt x="427" y="643"/>
                </a:lnTo>
                <a:lnTo>
                  <a:pt x="410" y="647"/>
                </a:lnTo>
                <a:lnTo>
                  <a:pt x="394" y="651"/>
                </a:lnTo>
                <a:lnTo>
                  <a:pt x="378" y="653"/>
                </a:lnTo>
                <a:lnTo>
                  <a:pt x="362" y="656"/>
                </a:lnTo>
                <a:lnTo>
                  <a:pt x="346" y="656"/>
                </a:lnTo>
                <a:lnTo>
                  <a:pt x="329" y="658"/>
                </a:lnTo>
                <a:lnTo>
                  <a:pt x="329" y="658"/>
                </a:lnTo>
                <a:close/>
                <a:moveTo>
                  <a:pt x="329" y="37"/>
                </a:moveTo>
                <a:lnTo>
                  <a:pt x="329" y="37"/>
                </a:lnTo>
                <a:lnTo>
                  <a:pt x="299" y="39"/>
                </a:lnTo>
                <a:lnTo>
                  <a:pt x="269" y="44"/>
                </a:lnTo>
                <a:lnTo>
                  <a:pt x="243" y="51"/>
                </a:lnTo>
                <a:lnTo>
                  <a:pt x="216" y="60"/>
                </a:lnTo>
                <a:lnTo>
                  <a:pt x="190" y="72"/>
                </a:lnTo>
                <a:lnTo>
                  <a:pt x="166" y="87"/>
                </a:lnTo>
                <a:lnTo>
                  <a:pt x="143" y="104"/>
                </a:lnTo>
                <a:lnTo>
                  <a:pt x="123" y="123"/>
                </a:lnTo>
                <a:lnTo>
                  <a:pt x="104" y="143"/>
                </a:lnTo>
                <a:lnTo>
                  <a:pt x="87" y="166"/>
                </a:lnTo>
                <a:lnTo>
                  <a:pt x="72" y="190"/>
                </a:lnTo>
                <a:lnTo>
                  <a:pt x="60" y="216"/>
                </a:lnTo>
                <a:lnTo>
                  <a:pt x="51" y="243"/>
                </a:lnTo>
                <a:lnTo>
                  <a:pt x="44" y="270"/>
                </a:lnTo>
                <a:lnTo>
                  <a:pt x="39" y="299"/>
                </a:lnTo>
                <a:lnTo>
                  <a:pt x="37" y="329"/>
                </a:lnTo>
                <a:lnTo>
                  <a:pt x="37" y="329"/>
                </a:lnTo>
                <a:lnTo>
                  <a:pt x="39" y="358"/>
                </a:lnTo>
                <a:lnTo>
                  <a:pt x="44" y="388"/>
                </a:lnTo>
                <a:lnTo>
                  <a:pt x="51" y="415"/>
                </a:lnTo>
                <a:lnTo>
                  <a:pt x="60" y="441"/>
                </a:lnTo>
                <a:lnTo>
                  <a:pt x="72" y="467"/>
                </a:lnTo>
                <a:lnTo>
                  <a:pt x="87" y="491"/>
                </a:lnTo>
                <a:lnTo>
                  <a:pt x="104" y="514"/>
                </a:lnTo>
                <a:lnTo>
                  <a:pt x="123" y="534"/>
                </a:lnTo>
                <a:lnTo>
                  <a:pt x="143" y="553"/>
                </a:lnTo>
                <a:lnTo>
                  <a:pt x="166" y="570"/>
                </a:lnTo>
                <a:lnTo>
                  <a:pt x="190" y="585"/>
                </a:lnTo>
                <a:lnTo>
                  <a:pt x="216" y="597"/>
                </a:lnTo>
                <a:lnTo>
                  <a:pt x="243" y="607"/>
                </a:lnTo>
                <a:lnTo>
                  <a:pt x="269" y="613"/>
                </a:lnTo>
                <a:lnTo>
                  <a:pt x="299" y="619"/>
                </a:lnTo>
                <a:lnTo>
                  <a:pt x="329" y="620"/>
                </a:lnTo>
                <a:lnTo>
                  <a:pt x="329" y="620"/>
                </a:lnTo>
                <a:lnTo>
                  <a:pt x="358" y="619"/>
                </a:lnTo>
                <a:lnTo>
                  <a:pt x="388" y="613"/>
                </a:lnTo>
                <a:lnTo>
                  <a:pt x="414" y="607"/>
                </a:lnTo>
                <a:lnTo>
                  <a:pt x="441" y="597"/>
                </a:lnTo>
                <a:lnTo>
                  <a:pt x="467" y="585"/>
                </a:lnTo>
                <a:lnTo>
                  <a:pt x="491" y="570"/>
                </a:lnTo>
                <a:lnTo>
                  <a:pt x="514" y="553"/>
                </a:lnTo>
                <a:lnTo>
                  <a:pt x="534" y="534"/>
                </a:lnTo>
                <a:lnTo>
                  <a:pt x="553" y="514"/>
                </a:lnTo>
                <a:lnTo>
                  <a:pt x="570" y="491"/>
                </a:lnTo>
                <a:lnTo>
                  <a:pt x="585" y="467"/>
                </a:lnTo>
                <a:lnTo>
                  <a:pt x="597" y="441"/>
                </a:lnTo>
                <a:lnTo>
                  <a:pt x="606" y="415"/>
                </a:lnTo>
                <a:lnTo>
                  <a:pt x="613" y="388"/>
                </a:lnTo>
                <a:lnTo>
                  <a:pt x="619" y="358"/>
                </a:lnTo>
                <a:lnTo>
                  <a:pt x="620" y="329"/>
                </a:lnTo>
                <a:lnTo>
                  <a:pt x="620" y="329"/>
                </a:lnTo>
                <a:lnTo>
                  <a:pt x="619" y="299"/>
                </a:lnTo>
                <a:lnTo>
                  <a:pt x="613" y="270"/>
                </a:lnTo>
                <a:lnTo>
                  <a:pt x="606" y="243"/>
                </a:lnTo>
                <a:lnTo>
                  <a:pt x="597" y="216"/>
                </a:lnTo>
                <a:lnTo>
                  <a:pt x="585" y="190"/>
                </a:lnTo>
                <a:lnTo>
                  <a:pt x="570" y="166"/>
                </a:lnTo>
                <a:lnTo>
                  <a:pt x="553" y="143"/>
                </a:lnTo>
                <a:lnTo>
                  <a:pt x="534" y="123"/>
                </a:lnTo>
                <a:lnTo>
                  <a:pt x="514" y="104"/>
                </a:lnTo>
                <a:lnTo>
                  <a:pt x="491" y="87"/>
                </a:lnTo>
                <a:lnTo>
                  <a:pt x="467" y="72"/>
                </a:lnTo>
                <a:lnTo>
                  <a:pt x="441" y="60"/>
                </a:lnTo>
                <a:lnTo>
                  <a:pt x="414" y="51"/>
                </a:lnTo>
                <a:lnTo>
                  <a:pt x="388" y="44"/>
                </a:lnTo>
                <a:lnTo>
                  <a:pt x="358" y="39"/>
                </a:lnTo>
                <a:lnTo>
                  <a:pt x="329" y="37"/>
                </a:lnTo>
                <a:lnTo>
                  <a:pt x="329" y="37"/>
                </a:lnTo>
                <a:close/>
              </a:path>
            </a:pathLst>
          </a:custGeom>
          <a:solidFill>
            <a:srgbClr val="143F6A"/>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endParaRPr lang="en-US" b="1">
              <a:ln w="22225">
                <a:solidFill>
                  <a:srgbClr val="629DD1"/>
                </a:solidFill>
                <a:prstDash val="solid"/>
              </a:ln>
              <a:solidFill>
                <a:srgbClr val="629DD1">
                  <a:lumMod val="40000"/>
                  <a:lumOff val="60000"/>
                </a:srgbClr>
              </a:solidFill>
              <a:latin typeface="Segoe UI"/>
            </a:endParaRPr>
          </a:p>
        </p:txBody>
      </p:sp>
      <p:sp>
        <p:nvSpPr>
          <p:cNvPr id="46" name="Oval 45">
            <a:extLst>
              <a:ext uri="{FF2B5EF4-FFF2-40B4-BE49-F238E27FC236}">
                <a16:creationId xmlns:a16="http://schemas.microsoft.com/office/drawing/2014/main" id="{C7E4E0CE-3F86-6AA0-07AD-58D23A141894}"/>
              </a:ext>
            </a:extLst>
          </p:cNvPr>
          <p:cNvSpPr/>
          <p:nvPr/>
        </p:nvSpPr>
        <p:spPr>
          <a:xfrm>
            <a:off x="10417913" y="1339552"/>
            <a:ext cx="999615" cy="963379"/>
          </a:xfrm>
          <a:prstGeom prst="ellipse">
            <a:avLst/>
          </a:prstGeom>
          <a:solidFill>
            <a:srgbClr val="E8F0FA"/>
          </a:solidFill>
          <a:ln w="76200" cap="flat" cmpd="sng" algn="ctr">
            <a:noFill/>
            <a:prstDash val="solid"/>
          </a:ln>
          <a:effectLst/>
        </p:spPr>
        <p:txBody>
          <a:bodyPr rtlCol="0" anchor="ctr"/>
          <a:lstStyle/>
          <a:p>
            <a:pPr marL="0" marR="0" lvl="0" indent="0" defTabSz="914400" eaLnBrk="1" fontAlgn="base" latinLnBrk="0" hangingPunct="1">
              <a:lnSpc>
                <a:spcPct val="100000"/>
              </a:lnSpc>
              <a:spcBef>
                <a:spcPct val="0"/>
              </a:spcBef>
              <a:spcAft>
                <a:spcPts val="600"/>
              </a:spcAft>
              <a:buClrTx/>
              <a:buSzTx/>
              <a:buFontTx/>
              <a:buNone/>
              <a:tabLst/>
              <a:defRPr/>
            </a:pPr>
            <a:endParaRPr kumimoji="0" lang="en-US" sz="1400" b="0" i="0" u="none" strike="noStrike" kern="0" cap="none" spc="0" normalizeH="0" baseline="0" noProof="0" dirty="0">
              <a:ln>
                <a:noFill/>
              </a:ln>
              <a:solidFill>
                <a:srgbClr val="000000"/>
              </a:solidFill>
              <a:effectLst/>
              <a:uLnTx/>
              <a:uFillTx/>
              <a:latin typeface="Segoe UI" panose="020B0502040204020203" pitchFamily="34" charset="0"/>
              <a:ea typeface="+mn-ea"/>
              <a:cs typeface="+mn-cs"/>
            </a:endParaRPr>
          </a:p>
        </p:txBody>
      </p:sp>
      <p:sp>
        <p:nvSpPr>
          <p:cNvPr id="47" name="Freeform 10">
            <a:extLst>
              <a:ext uri="{FF2B5EF4-FFF2-40B4-BE49-F238E27FC236}">
                <a16:creationId xmlns:a16="http://schemas.microsoft.com/office/drawing/2014/main" id="{60639A52-6742-4BF6-1087-94CCB2CDA29B}"/>
              </a:ext>
            </a:extLst>
          </p:cNvPr>
          <p:cNvSpPr>
            <a:spLocks noEditPoints="1"/>
          </p:cNvSpPr>
          <p:nvPr/>
        </p:nvSpPr>
        <p:spPr bwMode="auto">
          <a:xfrm>
            <a:off x="10442062" y="1345251"/>
            <a:ext cx="989430" cy="961838"/>
          </a:xfrm>
          <a:custGeom>
            <a:avLst/>
            <a:gdLst>
              <a:gd name="T0" fmla="*/ 311 w 657"/>
              <a:gd name="T1" fmla="*/ 656 h 658"/>
              <a:gd name="T2" fmla="*/ 263 w 657"/>
              <a:gd name="T3" fmla="*/ 651 h 658"/>
              <a:gd name="T4" fmla="*/ 201 w 657"/>
              <a:gd name="T5" fmla="*/ 632 h 658"/>
              <a:gd name="T6" fmla="*/ 119 w 657"/>
              <a:gd name="T7" fmla="*/ 582 h 658"/>
              <a:gd name="T8" fmla="*/ 56 w 657"/>
              <a:gd name="T9" fmla="*/ 513 h 658"/>
              <a:gd name="T10" fmla="*/ 14 w 657"/>
              <a:gd name="T11" fmla="*/ 427 h 658"/>
              <a:gd name="T12" fmla="*/ 4 w 657"/>
              <a:gd name="T13" fmla="*/ 378 h 658"/>
              <a:gd name="T14" fmla="*/ 0 w 657"/>
              <a:gd name="T15" fmla="*/ 329 h 658"/>
              <a:gd name="T16" fmla="*/ 1 w 657"/>
              <a:gd name="T17" fmla="*/ 295 h 658"/>
              <a:gd name="T18" fmla="*/ 10 w 657"/>
              <a:gd name="T19" fmla="*/ 247 h 658"/>
              <a:gd name="T20" fmla="*/ 40 w 657"/>
              <a:gd name="T21" fmla="*/ 172 h 658"/>
              <a:gd name="T22" fmla="*/ 96 w 657"/>
              <a:gd name="T23" fmla="*/ 96 h 658"/>
              <a:gd name="T24" fmla="*/ 171 w 657"/>
              <a:gd name="T25" fmla="*/ 40 h 658"/>
              <a:gd name="T26" fmla="*/ 247 w 657"/>
              <a:gd name="T27" fmla="*/ 10 h 658"/>
              <a:gd name="T28" fmla="*/ 295 w 657"/>
              <a:gd name="T29" fmla="*/ 2 h 658"/>
              <a:gd name="T30" fmla="*/ 329 w 657"/>
              <a:gd name="T31" fmla="*/ 0 h 658"/>
              <a:gd name="T32" fmla="*/ 378 w 657"/>
              <a:gd name="T33" fmla="*/ 4 h 658"/>
              <a:gd name="T34" fmla="*/ 427 w 657"/>
              <a:gd name="T35" fmla="*/ 14 h 658"/>
              <a:gd name="T36" fmla="*/ 512 w 657"/>
              <a:gd name="T37" fmla="*/ 56 h 658"/>
              <a:gd name="T38" fmla="*/ 582 w 657"/>
              <a:gd name="T39" fmla="*/ 119 h 658"/>
              <a:gd name="T40" fmla="*/ 631 w 657"/>
              <a:gd name="T41" fmla="*/ 201 h 658"/>
              <a:gd name="T42" fmla="*/ 651 w 657"/>
              <a:gd name="T43" fmla="*/ 263 h 658"/>
              <a:gd name="T44" fmla="*/ 656 w 657"/>
              <a:gd name="T45" fmla="*/ 311 h 658"/>
              <a:gd name="T46" fmla="*/ 656 w 657"/>
              <a:gd name="T47" fmla="*/ 346 h 658"/>
              <a:gd name="T48" fmla="*/ 651 w 657"/>
              <a:gd name="T49" fmla="*/ 394 h 658"/>
              <a:gd name="T50" fmla="*/ 631 w 657"/>
              <a:gd name="T51" fmla="*/ 456 h 658"/>
              <a:gd name="T52" fmla="*/ 582 w 657"/>
              <a:gd name="T53" fmla="*/ 538 h 658"/>
              <a:gd name="T54" fmla="*/ 512 w 657"/>
              <a:gd name="T55" fmla="*/ 601 h 658"/>
              <a:gd name="T56" fmla="*/ 427 w 657"/>
              <a:gd name="T57" fmla="*/ 643 h 658"/>
              <a:gd name="T58" fmla="*/ 378 w 657"/>
              <a:gd name="T59" fmla="*/ 653 h 658"/>
              <a:gd name="T60" fmla="*/ 329 w 657"/>
              <a:gd name="T61" fmla="*/ 658 h 658"/>
              <a:gd name="T62" fmla="*/ 329 w 657"/>
              <a:gd name="T63" fmla="*/ 37 h 658"/>
              <a:gd name="T64" fmla="*/ 243 w 657"/>
              <a:gd name="T65" fmla="*/ 51 h 658"/>
              <a:gd name="T66" fmla="*/ 166 w 657"/>
              <a:gd name="T67" fmla="*/ 87 h 658"/>
              <a:gd name="T68" fmla="*/ 104 w 657"/>
              <a:gd name="T69" fmla="*/ 143 h 658"/>
              <a:gd name="T70" fmla="*/ 60 w 657"/>
              <a:gd name="T71" fmla="*/ 216 h 658"/>
              <a:gd name="T72" fmla="*/ 39 w 657"/>
              <a:gd name="T73" fmla="*/ 299 h 658"/>
              <a:gd name="T74" fmla="*/ 39 w 657"/>
              <a:gd name="T75" fmla="*/ 358 h 658"/>
              <a:gd name="T76" fmla="*/ 60 w 657"/>
              <a:gd name="T77" fmla="*/ 441 h 658"/>
              <a:gd name="T78" fmla="*/ 104 w 657"/>
              <a:gd name="T79" fmla="*/ 514 h 658"/>
              <a:gd name="T80" fmla="*/ 166 w 657"/>
              <a:gd name="T81" fmla="*/ 570 h 658"/>
              <a:gd name="T82" fmla="*/ 243 w 657"/>
              <a:gd name="T83" fmla="*/ 607 h 658"/>
              <a:gd name="T84" fmla="*/ 329 w 657"/>
              <a:gd name="T85" fmla="*/ 620 h 658"/>
              <a:gd name="T86" fmla="*/ 388 w 657"/>
              <a:gd name="T87" fmla="*/ 613 h 658"/>
              <a:gd name="T88" fmla="*/ 467 w 657"/>
              <a:gd name="T89" fmla="*/ 585 h 658"/>
              <a:gd name="T90" fmla="*/ 534 w 657"/>
              <a:gd name="T91" fmla="*/ 534 h 658"/>
              <a:gd name="T92" fmla="*/ 585 w 657"/>
              <a:gd name="T93" fmla="*/ 467 h 658"/>
              <a:gd name="T94" fmla="*/ 613 w 657"/>
              <a:gd name="T95" fmla="*/ 388 h 658"/>
              <a:gd name="T96" fmla="*/ 620 w 657"/>
              <a:gd name="T97" fmla="*/ 329 h 658"/>
              <a:gd name="T98" fmla="*/ 606 w 657"/>
              <a:gd name="T99" fmla="*/ 243 h 658"/>
              <a:gd name="T100" fmla="*/ 570 w 657"/>
              <a:gd name="T101" fmla="*/ 166 h 658"/>
              <a:gd name="T102" fmla="*/ 514 w 657"/>
              <a:gd name="T103" fmla="*/ 104 h 658"/>
              <a:gd name="T104" fmla="*/ 441 w 657"/>
              <a:gd name="T105" fmla="*/ 60 h 658"/>
              <a:gd name="T106" fmla="*/ 358 w 657"/>
              <a:gd name="T107" fmla="*/ 39 h 6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57" h="658">
                <a:moveTo>
                  <a:pt x="329" y="658"/>
                </a:moveTo>
                <a:lnTo>
                  <a:pt x="329" y="658"/>
                </a:lnTo>
                <a:lnTo>
                  <a:pt x="311" y="656"/>
                </a:lnTo>
                <a:lnTo>
                  <a:pt x="295" y="656"/>
                </a:lnTo>
                <a:lnTo>
                  <a:pt x="279" y="653"/>
                </a:lnTo>
                <a:lnTo>
                  <a:pt x="263" y="651"/>
                </a:lnTo>
                <a:lnTo>
                  <a:pt x="247" y="647"/>
                </a:lnTo>
                <a:lnTo>
                  <a:pt x="231" y="643"/>
                </a:lnTo>
                <a:lnTo>
                  <a:pt x="201" y="632"/>
                </a:lnTo>
                <a:lnTo>
                  <a:pt x="171" y="617"/>
                </a:lnTo>
                <a:lnTo>
                  <a:pt x="145" y="601"/>
                </a:lnTo>
                <a:lnTo>
                  <a:pt x="119" y="582"/>
                </a:lnTo>
                <a:lnTo>
                  <a:pt x="96" y="561"/>
                </a:lnTo>
                <a:lnTo>
                  <a:pt x="75" y="538"/>
                </a:lnTo>
                <a:lnTo>
                  <a:pt x="56" y="513"/>
                </a:lnTo>
                <a:lnTo>
                  <a:pt x="40" y="486"/>
                </a:lnTo>
                <a:lnTo>
                  <a:pt x="25" y="456"/>
                </a:lnTo>
                <a:lnTo>
                  <a:pt x="14" y="427"/>
                </a:lnTo>
                <a:lnTo>
                  <a:pt x="10" y="410"/>
                </a:lnTo>
                <a:lnTo>
                  <a:pt x="6" y="394"/>
                </a:lnTo>
                <a:lnTo>
                  <a:pt x="4" y="378"/>
                </a:lnTo>
                <a:lnTo>
                  <a:pt x="1" y="362"/>
                </a:lnTo>
                <a:lnTo>
                  <a:pt x="1" y="346"/>
                </a:lnTo>
                <a:lnTo>
                  <a:pt x="0" y="329"/>
                </a:lnTo>
                <a:lnTo>
                  <a:pt x="0" y="329"/>
                </a:lnTo>
                <a:lnTo>
                  <a:pt x="1" y="311"/>
                </a:lnTo>
                <a:lnTo>
                  <a:pt x="1" y="295"/>
                </a:lnTo>
                <a:lnTo>
                  <a:pt x="4" y="279"/>
                </a:lnTo>
                <a:lnTo>
                  <a:pt x="6" y="263"/>
                </a:lnTo>
                <a:lnTo>
                  <a:pt x="10" y="247"/>
                </a:lnTo>
                <a:lnTo>
                  <a:pt x="14" y="231"/>
                </a:lnTo>
                <a:lnTo>
                  <a:pt x="25" y="201"/>
                </a:lnTo>
                <a:lnTo>
                  <a:pt x="40" y="172"/>
                </a:lnTo>
                <a:lnTo>
                  <a:pt x="56" y="145"/>
                </a:lnTo>
                <a:lnTo>
                  <a:pt x="75" y="119"/>
                </a:lnTo>
                <a:lnTo>
                  <a:pt x="96" y="96"/>
                </a:lnTo>
                <a:lnTo>
                  <a:pt x="119" y="75"/>
                </a:lnTo>
                <a:lnTo>
                  <a:pt x="145" y="56"/>
                </a:lnTo>
                <a:lnTo>
                  <a:pt x="171" y="40"/>
                </a:lnTo>
                <a:lnTo>
                  <a:pt x="201" y="27"/>
                </a:lnTo>
                <a:lnTo>
                  <a:pt x="231" y="14"/>
                </a:lnTo>
                <a:lnTo>
                  <a:pt x="247" y="10"/>
                </a:lnTo>
                <a:lnTo>
                  <a:pt x="263" y="6"/>
                </a:lnTo>
                <a:lnTo>
                  <a:pt x="279" y="4"/>
                </a:lnTo>
                <a:lnTo>
                  <a:pt x="295" y="2"/>
                </a:lnTo>
                <a:lnTo>
                  <a:pt x="311" y="1"/>
                </a:lnTo>
                <a:lnTo>
                  <a:pt x="329" y="0"/>
                </a:lnTo>
                <a:lnTo>
                  <a:pt x="329" y="0"/>
                </a:lnTo>
                <a:lnTo>
                  <a:pt x="346" y="1"/>
                </a:lnTo>
                <a:lnTo>
                  <a:pt x="362" y="2"/>
                </a:lnTo>
                <a:lnTo>
                  <a:pt x="378" y="4"/>
                </a:lnTo>
                <a:lnTo>
                  <a:pt x="394" y="6"/>
                </a:lnTo>
                <a:lnTo>
                  <a:pt x="410" y="10"/>
                </a:lnTo>
                <a:lnTo>
                  <a:pt x="427" y="14"/>
                </a:lnTo>
                <a:lnTo>
                  <a:pt x="456" y="27"/>
                </a:lnTo>
                <a:lnTo>
                  <a:pt x="486" y="40"/>
                </a:lnTo>
                <a:lnTo>
                  <a:pt x="512" y="56"/>
                </a:lnTo>
                <a:lnTo>
                  <a:pt x="538" y="75"/>
                </a:lnTo>
                <a:lnTo>
                  <a:pt x="561" y="96"/>
                </a:lnTo>
                <a:lnTo>
                  <a:pt x="582" y="119"/>
                </a:lnTo>
                <a:lnTo>
                  <a:pt x="601" y="145"/>
                </a:lnTo>
                <a:lnTo>
                  <a:pt x="617" y="172"/>
                </a:lnTo>
                <a:lnTo>
                  <a:pt x="631" y="201"/>
                </a:lnTo>
                <a:lnTo>
                  <a:pt x="643" y="231"/>
                </a:lnTo>
                <a:lnTo>
                  <a:pt x="647" y="247"/>
                </a:lnTo>
                <a:lnTo>
                  <a:pt x="651" y="263"/>
                </a:lnTo>
                <a:lnTo>
                  <a:pt x="653" y="279"/>
                </a:lnTo>
                <a:lnTo>
                  <a:pt x="655" y="295"/>
                </a:lnTo>
                <a:lnTo>
                  <a:pt x="656" y="311"/>
                </a:lnTo>
                <a:lnTo>
                  <a:pt x="657" y="329"/>
                </a:lnTo>
                <a:lnTo>
                  <a:pt x="657" y="329"/>
                </a:lnTo>
                <a:lnTo>
                  <a:pt x="656" y="346"/>
                </a:lnTo>
                <a:lnTo>
                  <a:pt x="655" y="362"/>
                </a:lnTo>
                <a:lnTo>
                  <a:pt x="653" y="378"/>
                </a:lnTo>
                <a:lnTo>
                  <a:pt x="651" y="394"/>
                </a:lnTo>
                <a:lnTo>
                  <a:pt x="647" y="410"/>
                </a:lnTo>
                <a:lnTo>
                  <a:pt x="643" y="427"/>
                </a:lnTo>
                <a:lnTo>
                  <a:pt x="631" y="456"/>
                </a:lnTo>
                <a:lnTo>
                  <a:pt x="617" y="486"/>
                </a:lnTo>
                <a:lnTo>
                  <a:pt x="601" y="513"/>
                </a:lnTo>
                <a:lnTo>
                  <a:pt x="582" y="538"/>
                </a:lnTo>
                <a:lnTo>
                  <a:pt x="561" y="561"/>
                </a:lnTo>
                <a:lnTo>
                  <a:pt x="538" y="582"/>
                </a:lnTo>
                <a:lnTo>
                  <a:pt x="512" y="601"/>
                </a:lnTo>
                <a:lnTo>
                  <a:pt x="486" y="617"/>
                </a:lnTo>
                <a:lnTo>
                  <a:pt x="456" y="632"/>
                </a:lnTo>
                <a:lnTo>
                  <a:pt x="427" y="643"/>
                </a:lnTo>
                <a:lnTo>
                  <a:pt x="410" y="647"/>
                </a:lnTo>
                <a:lnTo>
                  <a:pt x="394" y="651"/>
                </a:lnTo>
                <a:lnTo>
                  <a:pt x="378" y="653"/>
                </a:lnTo>
                <a:lnTo>
                  <a:pt x="362" y="656"/>
                </a:lnTo>
                <a:lnTo>
                  <a:pt x="346" y="656"/>
                </a:lnTo>
                <a:lnTo>
                  <a:pt x="329" y="658"/>
                </a:lnTo>
                <a:lnTo>
                  <a:pt x="329" y="658"/>
                </a:lnTo>
                <a:close/>
                <a:moveTo>
                  <a:pt x="329" y="37"/>
                </a:moveTo>
                <a:lnTo>
                  <a:pt x="329" y="37"/>
                </a:lnTo>
                <a:lnTo>
                  <a:pt x="299" y="39"/>
                </a:lnTo>
                <a:lnTo>
                  <a:pt x="269" y="44"/>
                </a:lnTo>
                <a:lnTo>
                  <a:pt x="243" y="51"/>
                </a:lnTo>
                <a:lnTo>
                  <a:pt x="216" y="60"/>
                </a:lnTo>
                <a:lnTo>
                  <a:pt x="190" y="72"/>
                </a:lnTo>
                <a:lnTo>
                  <a:pt x="166" y="87"/>
                </a:lnTo>
                <a:lnTo>
                  <a:pt x="143" y="104"/>
                </a:lnTo>
                <a:lnTo>
                  <a:pt x="123" y="123"/>
                </a:lnTo>
                <a:lnTo>
                  <a:pt x="104" y="143"/>
                </a:lnTo>
                <a:lnTo>
                  <a:pt x="87" y="166"/>
                </a:lnTo>
                <a:lnTo>
                  <a:pt x="72" y="190"/>
                </a:lnTo>
                <a:lnTo>
                  <a:pt x="60" y="216"/>
                </a:lnTo>
                <a:lnTo>
                  <a:pt x="51" y="243"/>
                </a:lnTo>
                <a:lnTo>
                  <a:pt x="44" y="270"/>
                </a:lnTo>
                <a:lnTo>
                  <a:pt x="39" y="299"/>
                </a:lnTo>
                <a:lnTo>
                  <a:pt x="37" y="329"/>
                </a:lnTo>
                <a:lnTo>
                  <a:pt x="37" y="329"/>
                </a:lnTo>
                <a:lnTo>
                  <a:pt x="39" y="358"/>
                </a:lnTo>
                <a:lnTo>
                  <a:pt x="44" y="388"/>
                </a:lnTo>
                <a:lnTo>
                  <a:pt x="51" y="415"/>
                </a:lnTo>
                <a:lnTo>
                  <a:pt x="60" y="441"/>
                </a:lnTo>
                <a:lnTo>
                  <a:pt x="72" y="467"/>
                </a:lnTo>
                <a:lnTo>
                  <a:pt x="87" y="491"/>
                </a:lnTo>
                <a:lnTo>
                  <a:pt x="104" y="514"/>
                </a:lnTo>
                <a:lnTo>
                  <a:pt x="123" y="534"/>
                </a:lnTo>
                <a:lnTo>
                  <a:pt x="143" y="553"/>
                </a:lnTo>
                <a:lnTo>
                  <a:pt x="166" y="570"/>
                </a:lnTo>
                <a:lnTo>
                  <a:pt x="190" y="585"/>
                </a:lnTo>
                <a:lnTo>
                  <a:pt x="216" y="597"/>
                </a:lnTo>
                <a:lnTo>
                  <a:pt x="243" y="607"/>
                </a:lnTo>
                <a:lnTo>
                  <a:pt x="269" y="613"/>
                </a:lnTo>
                <a:lnTo>
                  <a:pt x="299" y="619"/>
                </a:lnTo>
                <a:lnTo>
                  <a:pt x="329" y="620"/>
                </a:lnTo>
                <a:lnTo>
                  <a:pt x="329" y="620"/>
                </a:lnTo>
                <a:lnTo>
                  <a:pt x="358" y="619"/>
                </a:lnTo>
                <a:lnTo>
                  <a:pt x="388" y="613"/>
                </a:lnTo>
                <a:lnTo>
                  <a:pt x="414" y="607"/>
                </a:lnTo>
                <a:lnTo>
                  <a:pt x="441" y="597"/>
                </a:lnTo>
                <a:lnTo>
                  <a:pt x="467" y="585"/>
                </a:lnTo>
                <a:lnTo>
                  <a:pt x="491" y="570"/>
                </a:lnTo>
                <a:lnTo>
                  <a:pt x="514" y="553"/>
                </a:lnTo>
                <a:lnTo>
                  <a:pt x="534" y="534"/>
                </a:lnTo>
                <a:lnTo>
                  <a:pt x="553" y="514"/>
                </a:lnTo>
                <a:lnTo>
                  <a:pt x="570" y="491"/>
                </a:lnTo>
                <a:lnTo>
                  <a:pt x="585" y="467"/>
                </a:lnTo>
                <a:lnTo>
                  <a:pt x="597" y="441"/>
                </a:lnTo>
                <a:lnTo>
                  <a:pt x="606" y="415"/>
                </a:lnTo>
                <a:lnTo>
                  <a:pt x="613" y="388"/>
                </a:lnTo>
                <a:lnTo>
                  <a:pt x="619" y="358"/>
                </a:lnTo>
                <a:lnTo>
                  <a:pt x="620" y="329"/>
                </a:lnTo>
                <a:lnTo>
                  <a:pt x="620" y="329"/>
                </a:lnTo>
                <a:lnTo>
                  <a:pt x="619" y="299"/>
                </a:lnTo>
                <a:lnTo>
                  <a:pt x="613" y="270"/>
                </a:lnTo>
                <a:lnTo>
                  <a:pt x="606" y="243"/>
                </a:lnTo>
                <a:lnTo>
                  <a:pt x="597" y="216"/>
                </a:lnTo>
                <a:lnTo>
                  <a:pt x="585" y="190"/>
                </a:lnTo>
                <a:lnTo>
                  <a:pt x="570" y="166"/>
                </a:lnTo>
                <a:lnTo>
                  <a:pt x="553" y="143"/>
                </a:lnTo>
                <a:lnTo>
                  <a:pt x="534" y="123"/>
                </a:lnTo>
                <a:lnTo>
                  <a:pt x="514" y="104"/>
                </a:lnTo>
                <a:lnTo>
                  <a:pt x="491" y="87"/>
                </a:lnTo>
                <a:lnTo>
                  <a:pt x="467" y="72"/>
                </a:lnTo>
                <a:lnTo>
                  <a:pt x="441" y="60"/>
                </a:lnTo>
                <a:lnTo>
                  <a:pt x="414" y="51"/>
                </a:lnTo>
                <a:lnTo>
                  <a:pt x="388" y="44"/>
                </a:lnTo>
                <a:lnTo>
                  <a:pt x="358" y="39"/>
                </a:lnTo>
                <a:lnTo>
                  <a:pt x="329" y="37"/>
                </a:lnTo>
                <a:lnTo>
                  <a:pt x="329" y="37"/>
                </a:lnTo>
                <a:close/>
              </a:path>
            </a:pathLst>
          </a:custGeom>
          <a:solidFill>
            <a:srgbClr val="143F6A"/>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endParaRPr lang="en-US" b="1">
              <a:ln w="22225">
                <a:solidFill>
                  <a:srgbClr val="629DD1"/>
                </a:solidFill>
                <a:prstDash val="solid"/>
              </a:ln>
              <a:solidFill>
                <a:srgbClr val="629DD1">
                  <a:lumMod val="40000"/>
                  <a:lumOff val="60000"/>
                </a:srgbClr>
              </a:solidFill>
              <a:latin typeface="Segoe UI"/>
            </a:endParaRPr>
          </a:p>
        </p:txBody>
      </p:sp>
      <p:grpSp>
        <p:nvGrpSpPr>
          <p:cNvPr id="48" name="Group 47">
            <a:extLst>
              <a:ext uri="{FF2B5EF4-FFF2-40B4-BE49-F238E27FC236}">
                <a16:creationId xmlns:a16="http://schemas.microsoft.com/office/drawing/2014/main" id="{C3063925-9B41-BE91-E5A5-F31CB7EF0A8F}"/>
              </a:ext>
            </a:extLst>
          </p:cNvPr>
          <p:cNvGrpSpPr>
            <a:grpSpLocks noChangeAspect="1"/>
          </p:cNvGrpSpPr>
          <p:nvPr/>
        </p:nvGrpSpPr>
        <p:grpSpPr>
          <a:xfrm>
            <a:off x="3495751" y="1585080"/>
            <a:ext cx="454573" cy="491739"/>
            <a:chOff x="11256963" y="1798638"/>
            <a:chExt cx="252413" cy="273050"/>
          </a:xfrm>
          <a:solidFill>
            <a:srgbClr val="143F6A"/>
          </a:solidFill>
        </p:grpSpPr>
        <p:sp>
          <p:nvSpPr>
            <p:cNvPr id="49" name="Freeform 154">
              <a:extLst>
                <a:ext uri="{FF2B5EF4-FFF2-40B4-BE49-F238E27FC236}">
                  <a16:creationId xmlns:a16="http://schemas.microsoft.com/office/drawing/2014/main" id="{14DD3584-84FE-F9AB-9FB7-53F2DB441F76}"/>
                </a:ext>
              </a:extLst>
            </p:cNvPr>
            <p:cNvSpPr>
              <a:spLocks/>
            </p:cNvSpPr>
            <p:nvPr/>
          </p:nvSpPr>
          <p:spPr bwMode="auto">
            <a:xfrm>
              <a:off x="11256963" y="1798638"/>
              <a:ext cx="165100" cy="177800"/>
            </a:xfrm>
            <a:custGeom>
              <a:avLst/>
              <a:gdLst>
                <a:gd name="T0" fmla="*/ 210 w 210"/>
                <a:gd name="T1" fmla="*/ 32 h 224"/>
                <a:gd name="T2" fmla="*/ 210 w 210"/>
                <a:gd name="T3" fmla="*/ 28 h 224"/>
                <a:gd name="T4" fmla="*/ 208 w 210"/>
                <a:gd name="T5" fmla="*/ 20 h 224"/>
                <a:gd name="T6" fmla="*/ 206 w 210"/>
                <a:gd name="T7" fmla="*/ 17 h 224"/>
                <a:gd name="T8" fmla="*/ 199 w 210"/>
                <a:gd name="T9" fmla="*/ 12 h 224"/>
                <a:gd name="T10" fmla="*/ 191 w 210"/>
                <a:gd name="T11" fmla="*/ 9 h 224"/>
                <a:gd name="T12" fmla="*/ 160 w 210"/>
                <a:gd name="T13" fmla="*/ 9 h 224"/>
                <a:gd name="T14" fmla="*/ 160 w 210"/>
                <a:gd name="T15" fmla="*/ 5 h 224"/>
                <a:gd name="T16" fmla="*/ 155 w 210"/>
                <a:gd name="T17" fmla="*/ 0 h 224"/>
                <a:gd name="T18" fmla="*/ 152 w 210"/>
                <a:gd name="T19" fmla="*/ 0 h 224"/>
                <a:gd name="T20" fmla="*/ 145 w 210"/>
                <a:gd name="T21" fmla="*/ 2 h 224"/>
                <a:gd name="T22" fmla="*/ 143 w 210"/>
                <a:gd name="T23" fmla="*/ 9 h 224"/>
                <a:gd name="T24" fmla="*/ 143 w 210"/>
                <a:gd name="T25" fmla="*/ 40 h 224"/>
                <a:gd name="T26" fmla="*/ 145 w 210"/>
                <a:gd name="T27" fmla="*/ 45 h 224"/>
                <a:gd name="T28" fmla="*/ 152 w 210"/>
                <a:gd name="T29" fmla="*/ 48 h 224"/>
                <a:gd name="T30" fmla="*/ 155 w 210"/>
                <a:gd name="T31" fmla="*/ 48 h 224"/>
                <a:gd name="T32" fmla="*/ 160 w 210"/>
                <a:gd name="T33" fmla="*/ 43 h 224"/>
                <a:gd name="T34" fmla="*/ 160 w 210"/>
                <a:gd name="T35" fmla="*/ 28 h 224"/>
                <a:gd name="T36" fmla="*/ 191 w 210"/>
                <a:gd name="T37" fmla="*/ 28 h 224"/>
                <a:gd name="T38" fmla="*/ 192 w 210"/>
                <a:gd name="T39" fmla="*/ 28 h 224"/>
                <a:gd name="T40" fmla="*/ 165 w 210"/>
                <a:gd name="T41" fmla="*/ 196 h 224"/>
                <a:gd name="T42" fmla="*/ 164 w 210"/>
                <a:gd name="T43" fmla="*/ 200 h 224"/>
                <a:gd name="T44" fmla="*/ 159 w 210"/>
                <a:gd name="T45" fmla="*/ 205 h 224"/>
                <a:gd name="T46" fmla="*/ 55 w 210"/>
                <a:gd name="T47" fmla="*/ 205 h 224"/>
                <a:gd name="T48" fmla="*/ 51 w 210"/>
                <a:gd name="T49" fmla="*/ 205 h 224"/>
                <a:gd name="T50" fmla="*/ 46 w 210"/>
                <a:gd name="T51" fmla="*/ 200 h 224"/>
                <a:gd name="T52" fmla="*/ 18 w 210"/>
                <a:gd name="T53" fmla="*/ 29 h 224"/>
                <a:gd name="T54" fmla="*/ 18 w 210"/>
                <a:gd name="T55" fmla="*/ 28 h 224"/>
                <a:gd name="T56" fmla="*/ 19 w 210"/>
                <a:gd name="T57" fmla="*/ 28 h 224"/>
                <a:gd name="T58" fmla="*/ 50 w 210"/>
                <a:gd name="T59" fmla="*/ 40 h 224"/>
                <a:gd name="T60" fmla="*/ 50 w 210"/>
                <a:gd name="T61" fmla="*/ 43 h 224"/>
                <a:gd name="T62" fmla="*/ 55 w 210"/>
                <a:gd name="T63" fmla="*/ 48 h 224"/>
                <a:gd name="T64" fmla="*/ 58 w 210"/>
                <a:gd name="T65" fmla="*/ 48 h 224"/>
                <a:gd name="T66" fmla="*/ 65 w 210"/>
                <a:gd name="T67" fmla="*/ 45 h 224"/>
                <a:gd name="T68" fmla="*/ 67 w 210"/>
                <a:gd name="T69" fmla="*/ 40 h 224"/>
                <a:gd name="T70" fmla="*/ 67 w 210"/>
                <a:gd name="T71" fmla="*/ 9 h 224"/>
                <a:gd name="T72" fmla="*/ 65 w 210"/>
                <a:gd name="T73" fmla="*/ 2 h 224"/>
                <a:gd name="T74" fmla="*/ 58 w 210"/>
                <a:gd name="T75" fmla="*/ 0 h 224"/>
                <a:gd name="T76" fmla="*/ 55 w 210"/>
                <a:gd name="T77" fmla="*/ 0 h 224"/>
                <a:gd name="T78" fmla="*/ 50 w 210"/>
                <a:gd name="T79" fmla="*/ 5 h 224"/>
                <a:gd name="T80" fmla="*/ 50 w 210"/>
                <a:gd name="T81" fmla="*/ 9 h 224"/>
                <a:gd name="T82" fmla="*/ 19 w 210"/>
                <a:gd name="T83" fmla="*/ 9 h 224"/>
                <a:gd name="T84" fmla="*/ 11 w 210"/>
                <a:gd name="T85" fmla="*/ 12 h 224"/>
                <a:gd name="T86" fmla="*/ 4 w 210"/>
                <a:gd name="T87" fmla="*/ 17 h 224"/>
                <a:gd name="T88" fmla="*/ 2 w 210"/>
                <a:gd name="T89" fmla="*/ 20 h 224"/>
                <a:gd name="T90" fmla="*/ 0 w 210"/>
                <a:gd name="T91" fmla="*/ 28 h 224"/>
                <a:gd name="T92" fmla="*/ 26 w 210"/>
                <a:gd name="T93" fmla="*/ 198 h 224"/>
                <a:gd name="T94" fmla="*/ 27 w 210"/>
                <a:gd name="T95" fmla="*/ 204 h 224"/>
                <a:gd name="T96" fmla="*/ 33 w 210"/>
                <a:gd name="T97" fmla="*/ 213 h 224"/>
                <a:gd name="T98" fmla="*/ 41 w 210"/>
                <a:gd name="T99" fmla="*/ 220 h 224"/>
                <a:gd name="T100" fmla="*/ 50 w 210"/>
                <a:gd name="T101" fmla="*/ 224 h 224"/>
                <a:gd name="T102" fmla="*/ 155 w 210"/>
                <a:gd name="T103" fmla="*/ 224 h 224"/>
                <a:gd name="T104" fmla="*/ 160 w 210"/>
                <a:gd name="T105" fmla="*/ 224 h 224"/>
                <a:gd name="T106" fmla="*/ 170 w 210"/>
                <a:gd name="T107" fmla="*/ 220 h 224"/>
                <a:gd name="T108" fmla="*/ 178 w 210"/>
                <a:gd name="T109" fmla="*/ 213 h 224"/>
                <a:gd name="T110" fmla="*/ 183 w 210"/>
                <a:gd name="T111" fmla="*/ 204 h 224"/>
                <a:gd name="T112" fmla="*/ 184 w 210"/>
                <a:gd name="T113" fmla="*/ 198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210" h="224">
                  <a:moveTo>
                    <a:pt x="184" y="198"/>
                  </a:moveTo>
                  <a:lnTo>
                    <a:pt x="210" y="32"/>
                  </a:lnTo>
                  <a:lnTo>
                    <a:pt x="210" y="32"/>
                  </a:lnTo>
                  <a:lnTo>
                    <a:pt x="210" y="28"/>
                  </a:lnTo>
                  <a:lnTo>
                    <a:pt x="210" y="24"/>
                  </a:lnTo>
                  <a:lnTo>
                    <a:pt x="208" y="20"/>
                  </a:lnTo>
                  <a:lnTo>
                    <a:pt x="206" y="17"/>
                  </a:lnTo>
                  <a:lnTo>
                    <a:pt x="206" y="17"/>
                  </a:lnTo>
                  <a:lnTo>
                    <a:pt x="203" y="13"/>
                  </a:lnTo>
                  <a:lnTo>
                    <a:pt x="199" y="12"/>
                  </a:lnTo>
                  <a:lnTo>
                    <a:pt x="195" y="11"/>
                  </a:lnTo>
                  <a:lnTo>
                    <a:pt x="191" y="9"/>
                  </a:lnTo>
                  <a:lnTo>
                    <a:pt x="160" y="9"/>
                  </a:lnTo>
                  <a:lnTo>
                    <a:pt x="160" y="9"/>
                  </a:lnTo>
                  <a:lnTo>
                    <a:pt x="160" y="9"/>
                  </a:lnTo>
                  <a:lnTo>
                    <a:pt x="160" y="5"/>
                  </a:lnTo>
                  <a:lnTo>
                    <a:pt x="157" y="2"/>
                  </a:lnTo>
                  <a:lnTo>
                    <a:pt x="155" y="0"/>
                  </a:lnTo>
                  <a:lnTo>
                    <a:pt x="152" y="0"/>
                  </a:lnTo>
                  <a:lnTo>
                    <a:pt x="152" y="0"/>
                  </a:lnTo>
                  <a:lnTo>
                    <a:pt x="148" y="0"/>
                  </a:lnTo>
                  <a:lnTo>
                    <a:pt x="145" y="2"/>
                  </a:lnTo>
                  <a:lnTo>
                    <a:pt x="143" y="5"/>
                  </a:lnTo>
                  <a:lnTo>
                    <a:pt x="143" y="9"/>
                  </a:lnTo>
                  <a:lnTo>
                    <a:pt x="143" y="40"/>
                  </a:lnTo>
                  <a:lnTo>
                    <a:pt x="143" y="40"/>
                  </a:lnTo>
                  <a:lnTo>
                    <a:pt x="143" y="43"/>
                  </a:lnTo>
                  <a:lnTo>
                    <a:pt x="145" y="45"/>
                  </a:lnTo>
                  <a:lnTo>
                    <a:pt x="148" y="48"/>
                  </a:lnTo>
                  <a:lnTo>
                    <a:pt x="152" y="48"/>
                  </a:lnTo>
                  <a:lnTo>
                    <a:pt x="152" y="48"/>
                  </a:lnTo>
                  <a:lnTo>
                    <a:pt x="155" y="48"/>
                  </a:lnTo>
                  <a:lnTo>
                    <a:pt x="157" y="45"/>
                  </a:lnTo>
                  <a:lnTo>
                    <a:pt x="160" y="43"/>
                  </a:lnTo>
                  <a:lnTo>
                    <a:pt x="160" y="40"/>
                  </a:lnTo>
                  <a:lnTo>
                    <a:pt x="160" y="28"/>
                  </a:lnTo>
                  <a:lnTo>
                    <a:pt x="191" y="28"/>
                  </a:lnTo>
                  <a:lnTo>
                    <a:pt x="191" y="28"/>
                  </a:lnTo>
                  <a:lnTo>
                    <a:pt x="192" y="28"/>
                  </a:lnTo>
                  <a:lnTo>
                    <a:pt x="192" y="28"/>
                  </a:lnTo>
                  <a:lnTo>
                    <a:pt x="192" y="29"/>
                  </a:lnTo>
                  <a:lnTo>
                    <a:pt x="165" y="196"/>
                  </a:lnTo>
                  <a:lnTo>
                    <a:pt x="165" y="196"/>
                  </a:lnTo>
                  <a:lnTo>
                    <a:pt x="164" y="200"/>
                  </a:lnTo>
                  <a:lnTo>
                    <a:pt x="161" y="203"/>
                  </a:lnTo>
                  <a:lnTo>
                    <a:pt x="159" y="205"/>
                  </a:lnTo>
                  <a:lnTo>
                    <a:pt x="155" y="205"/>
                  </a:lnTo>
                  <a:lnTo>
                    <a:pt x="55" y="205"/>
                  </a:lnTo>
                  <a:lnTo>
                    <a:pt x="55" y="205"/>
                  </a:lnTo>
                  <a:lnTo>
                    <a:pt x="51" y="205"/>
                  </a:lnTo>
                  <a:lnTo>
                    <a:pt x="49" y="203"/>
                  </a:lnTo>
                  <a:lnTo>
                    <a:pt x="46" y="200"/>
                  </a:lnTo>
                  <a:lnTo>
                    <a:pt x="45" y="196"/>
                  </a:lnTo>
                  <a:lnTo>
                    <a:pt x="18" y="29"/>
                  </a:lnTo>
                  <a:lnTo>
                    <a:pt x="18" y="29"/>
                  </a:lnTo>
                  <a:lnTo>
                    <a:pt x="18" y="28"/>
                  </a:lnTo>
                  <a:lnTo>
                    <a:pt x="18" y="28"/>
                  </a:lnTo>
                  <a:lnTo>
                    <a:pt x="19" y="28"/>
                  </a:lnTo>
                  <a:lnTo>
                    <a:pt x="50" y="28"/>
                  </a:lnTo>
                  <a:lnTo>
                    <a:pt x="50" y="40"/>
                  </a:lnTo>
                  <a:lnTo>
                    <a:pt x="50" y="40"/>
                  </a:lnTo>
                  <a:lnTo>
                    <a:pt x="50" y="43"/>
                  </a:lnTo>
                  <a:lnTo>
                    <a:pt x="53" y="45"/>
                  </a:lnTo>
                  <a:lnTo>
                    <a:pt x="55" y="48"/>
                  </a:lnTo>
                  <a:lnTo>
                    <a:pt x="58" y="48"/>
                  </a:lnTo>
                  <a:lnTo>
                    <a:pt x="58" y="48"/>
                  </a:lnTo>
                  <a:lnTo>
                    <a:pt x="62" y="48"/>
                  </a:lnTo>
                  <a:lnTo>
                    <a:pt x="65" y="45"/>
                  </a:lnTo>
                  <a:lnTo>
                    <a:pt x="67" y="43"/>
                  </a:lnTo>
                  <a:lnTo>
                    <a:pt x="67" y="40"/>
                  </a:lnTo>
                  <a:lnTo>
                    <a:pt x="67" y="9"/>
                  </a:lnTo>
                  <a:lnTo>
                    <a:pt x="67" y="9"/>
                  </a:lnTo>
                  <a:lnTo>
                    <a:pt x="67" y="5"/>
                  </a:lnTo>
                  <a:lnTo>
                    <a:pt x="65" y="2"/>
                  </a:lnTo>
                  <a:lnTo>
                    <a:pt x="62" y="0"/>
                  </a:lnTo>
                  <a:lnTo>
                    <a:pt x="58" y="0"/>
                  </a:lnTo>
                  <a:lnTo>
                    <a:pt x="58" y="0"/>
                  </a:lnTo>
                  <a:lnTo>
                    <a:pt x="55" y="0"/>
                  </a:lnTo>
                  <a:lnTo>
                    <a:pt x="53" y="2"/>
                  </a:lnTo>
                  <a:lnTo>
                    <a:pt x="50" y="5"/>
                  </a:lnTo>
                  <a:lnTo>
                    <a:pt x="50" y="9"/>
                  </a:lnTo>
                  <a:lnTo>
                    <a:pt x="50" y="9"/>
                  </a:lnTo>
                  <a:lnTo>
                    <a:pt x="19" y="9"/>
                  </a:lnTo>
                  <a:lnTo>
                    <a:pt x="19" y="9"/>
                  </a:lnTo>
                  <a:lnTo>
                    <a:pt x="15" y="11"/>
                  </a:lnTo>
                  <a:lnTo>
                    <a:pt x="11" y="12"/>
                  </a:lnTo>
                  <a:lnTo>
                    <a:pt x="7" y="13"/>
                  </a:lnTo>
                  <a:lnTo>
                    <a:pt x="4" y="17"/>
                  </a:lnTo>
                  <a:lnTo>
                    <a:pt x="4" y="17"/>
                  </a:lnTo>
                  <a:lnTo>
                    <a:pt x="2" y="20"/>
                  </a:lnTo>
                  <a:lnTo>
                    <a:pt x="0" y="24"/>
                  </a:lnTo>
                  <a:lnTo>
                    <a:pt x="0" y="28"/>
                  </a:lnTo>
                  <a:lnTo>
                    <a:pt x="0" y="32"/>
                  </a:lnTo>
                  <a:lnTo>
                    <a:pt x="26" y="198"/>
                  </a:lnTo>
                  <a:lnTo>
                    <a:pt x="26" y="198"/>
                  </a:lnTo>
                  <a:lnTo>
                    <a:pt x="27" y="204"/>
                  </a:lnTo>
                  <a:lnTo>
                    <a:pt x="30" y="209"/>
                  </a:lnTo>
                  <a:lnTo>
                    <a:pt x="33" y="213"/>
                  </a:lnTo>
                  <a:lnTo>
                    <a:pt x="37" y="217"/>
                  </a:lnTo>
                  <a:lnTo>
                    <a:pt x="41" y="220"/>
                  </a:lnTo>
                  <a:lnTo>
                    <a:pt x="45" y="223"/>
                  </a:lnTo>
                  <a:lnTo>
                    <a:pt x="50" y="224"/>
                  </a:lnTo>
                  <a:lnTo>
                    <a:pt x="55" y="224"/>
                  </a:lnTo>
                  <a:lnTo>
                    <a:pt x="155" y="224"/>
                  </a:lnTo>
                  <a:lnTo>
                    <a:pt x="155" y="224"/>
                  </a:lnTo>
                  <a:lnTo>
                    <a:pt x="160" y="224"/>
                  </a:lnTo>
                  <a:lnTo>
                    <a:pt x="165" y="223"/>
                  </a:lnTo>
                  <a:lnTo>
                    <a:pt x="170" y="220"/>
                  </a:lnTo>
                  <a:lnTo>
                    <a:pt x="174" y="217"/>
                  </a:lnTo>
                  <a:lnTo>
                    <a:pt x="178" y="213"/>
                  </a:lnTo>
                  <a:lnTo>
                    <a:pt x="180" y="209"/>
                  </a:lnTo>
                  <a:lnTo>
                    <a:pt x="183" y="204"/>
                  </a:lnTo>
                  <a:lnTo>
                    <a:pt x="184" y="198"/>
                  </a:lnTo>
                  <a:lnTo>
                    <a:pt x="184" y="19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endParaRPr lang="en-US" dirty="0">
                <a:solidFill>
                  <a:srgbClr val="262626"/>
                </a:solidFill>
                <a:latin typeface="Segoe UI"/>
              </a:endParaRPr>
            </a:p>
          </p:txBody>
        </p:sp>
        <p:sp>
          <p:nvSpPr>
            <p:cNvPr id="50" name="Freeform 155">
              <a:extLst>
                <a:ext uri="{FF2B5EF4-FFF2-40B4-BE49-F238E27FC236}">
                  <a16:creationId xmlns:a16="http://schemas.microsoft.com/office/drawing/2014/main" id="{917A4ED1-262E-DE2B-787A-8967890720EF}"/>
                </a:ext>
              </a:extLst>
            </p:cNvPr>
            <p:cNvSpPr>
              <a:spLocks/>
            </p:cNvSpPr>
            <p:nvPr/>
          </p:nvSpPr>
          <p:spPr bwMode="auto">
            <a:xfrm>
              <a:off x="11328401" y="1928813"/>
              <a:ext cx="180975" cy="142875"/>
            </a:xfrm>
            <a:custGeom>
              <a:avLst/>
              <a:gdLst>
                <a:gd name="T0" fmla="*/ 186 w 230"/>
                <a:gd name="T1" fmla="*/ 0 h 178"/>
                <a:gd name="T2" fmla="*/ 168 w 230"/>
                <a:gd name="T3" fmla="*/ 4 h 178"/>
                <a:gd name="T4" fmla="*/ 153 w 230"/>
                <a:gd name="T5" fmla="*/ 13 h 178"/>
                <a:gd name="T6" fmla="*/ 144 w 230"/>
                <a:gd name="T7" fmla="*/ 28 h 178"/>
                <a:gd name="T8" fmla="*/ 140 w 230"/>
                <a:gd name="T9" fmla="*/ 46 h 178"/>
                <a:gd name="T10" fmla="*/ 141 w 230"/>
                <a:gd name="T11" fmla="*/ 54 h 178"/>
                <a:gd name="T12" fmla="*/ 145 w 230"/>
                <a:gd name="T13" fmla="*/ 67 h 178"/>
                <a:gd name="T14" fmla="*/ 156 w 230"/>
                <a:gd name="T15" fmla="*/ 79 h 178"/>
                <a:gd name="T16" fmla="*/ 168 w 230"/>
                <a:gd name="T17" fmla="*/ 87 h 178"/>
                <a:gd name="T18" fmla="*/ 176 w 230"/>
                <a:gd name="T19" fmla="*/ 90 h 178"/>
                <a:gd name="T20" fmla="*/ 169 w 230"/>
                <a:gd name="T21" fmla="*/ 117 h 178"/>
                <a:gd name="T22" fmla="*/ 153 w 230"/>
                <a:gd name="T23" fmla="*/ 140 h 178"/>
                <a:gd name="T24" fmla="*/ 131 w 230"/>
                <a:gd name="T25" fmla="*/ 154 h 178"/>
                <a:gd name="T26" fmla="*/ 102 w 230"/>
                <a:gd name="T27" fmla="*/ 160 h 178"/>
                <a:gd name="T28" fmla="*/ 93 w 230"/>
                <a:gd name="T29" fmla="*/ 160 h 178"/>
                <a:gd name="T30" fmla="*/ 63 w 230"/>
                <a:gd name="T31" fmla="*/ 154 h 178"/>
                <a:gd name="T32" fmla="*/ 41 w 230"/>
                <a:gd name="T33" fmla="*/ 138 h 178"/>
                <a:gd name="T34" fmla="*/ 24 w 230"/>
                <a:gd name="T35" fmla="*/ 115 h 178"/>
                <a:gd name="T36" fmla="*/ 19 w 230"/>
                <a:gd name="T37" fmla="*/ 87 h 178"/>
                <a:gd name="T38" fmla="*/ 0 w 230"/>
                <a:gd name="T39" fmla="*/ 78 h 178"/>
                <a:gd name="T40" fmla="*/ 0 w 230"/>
                <a:gd name="T41" fmla="*/ 87 h 178"/>
                <a:gd name="T42" fmla="*/ 3 w 230"/>
                <a:gd name="T43" fmla="*/ 105 h 178"/>
                <a:gd name="T44" fmla="*/ 8 w 230"/>
                <a:gd name="T45" fmla="*/ 122 h 178"/>
                <a:gd name="T46" fmla="*/ 16 w 230"/>
                <a:gd name="T47" fmla="*/ 138 h 178"/>
                <a:gd name="T48" fmla="*/ 27 w 230"/>
                <a:gd name="T49" fmla="*/ 152 h 178"/>
                <a:gd name="T50" fmla="*/ 41 w 230"/>
                <a:gd name="T51" fmla="*/ 162 h 178"/>
                <a:gd name="T52" fmla="*/ 57 w 230"/>
                <a:gd name="T53" fmla="*/ 170 h 178"/>
                <a:gd name="T54" fmla="*/ 74 w 230"/>
                <a:gd name="T55" fmla="*/ 176 h 178"/>
                <a:gd name="T56" fmla="*/ 93 w 230"/>
                <a:gd name="T57" fmla="*/ 178 h 178"/>
                <a:gd name="T58" fmla="*/ 102 w 230"/>
                <a:gd name="T59" fmla="*/ 178 h 178"/>
                <a:gd name="T60" fmla="*/ 121 w 230"/>
                <a:gd name="T61" fmla="*/ 177 h 178"/>
                <a:gd name="T62" fmla="*/ 137 w 230"/>
                <a:gd name="T63" fmla="*/ 172 h 178"/>
                <a:gd name="T64" fmla="*/ 153 w 230"/>
                <a:gd name="T65" fmla="*/ 164 h 178"/>
                <a:gd name="T66" fmla="*/ 167 w 230"/>
                <a:gd name="T67" fmla="*/ 153 h 178"/>
                <a:gd name="T68" fmla="*/ 178 w 230"/>
                <a:gd name="T69" fmla="*/ 140 h 178"/>
                <a:gd name="T70" fmla="*/ 186 w 230"/>
                <a:gd name="T71" fmla="*/ 125 h 178"/>
                <a:gd name="T72" fmla="*/ 192 w 230"/>
                <a:gd name="T73" fmla="*/ 107 h 178"/>
                <a:gd name="T74" fmla="*/ 194 w 230"/>
                <a:gd name="T75" fmla="*/ 90 h 178"/>
                <a:gd name="T76" fmla="*/ 202 w 230"/>
                <a:gd name="T77" fmla="*/ 87 h 178"/>
                <a:gd name="T78" fmla="*/ 215 w 230"/>
                <a:gd name="T79" fmla="*/ 79 h 178"/>
                <a:gd name="T80" fmla="*/ 225 w 230"/>
                <a:gd name="T81" fmla="*/ 68 h 178"/>
                <a:gd name="T82" fmla="*/ 230 w 230"/>
                <a:gd name="T83" fmla="*/ 54 h 178"/>
                <a:gd name="T84" fmla="*/ 230 w 230"/>
                <a:gd name="T85" fmla="*/ 46 h 178"/>
                <a:gd name="T86" fmla="*/ 227 w 230"/>
                <a:gd name="T87" fmla="*/ 28 h 178"/>
                <a:gd name="T88" fmla="*/ 218 w 230"/>
                <a:gd name="T89" fmla="*/ 13 h 178"/>
                <a:gd name="T90" fmla="*/ 203 w 230"/>
                <a:gd name="T91" fmla="*/ 4 h 178"/>
                <a:gd name="T92" fmla="*/ 186 w 230"/>
                <a:gd name="T93" fmla="*/ 0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30" h="178">
                  <a:moveTo>
                    <a:pt x="186" y="0"/>
                  </a:moveTo>
                  <a:lnTo>
                    <a:pt x="186" y="0"/>
                  </a:lnTo>
                  <a:lnTo>
                    <a:pt x="176" y="1"/>
                  </a:lnTo>
                  <a:lnTo>
                    <a:pt x="168" y="4"/>
                  </a:lnTo>
                  <a:lnTo>
                    <a:pt x="160" y="8"/>
                  </a:lnTo>
                  <a:lnTo>
                    <a:pt x="153" y="13"/>
                  </a:lnTo>
                  <a:lnTo>
                    <a:pt x="148" y="20"/>
                  </a:lnTo>
                  <a:lnTo>
                    <a:pt x="144" y="28"/>
                  </a:lnTo>
                  <a:lnTo>
                    <a:pt x="141" y="36"/>
                  </a:lnTo>
                  <a:lnTo>
                    <a:pt x="140" y="46"/>
                  </a:lnTo>
                  <a:lnTo>
                    <a:pt x="140" y="46"/>
                  </a:lnTo>
                  <a:lnTo>
                    <a:pt x="141" y="54"/>
                  </a:lnTo>
                  <a:lnTo>
                    <a:pt x="143" y="60"/>
                  </a:lnTo>
                  <a:lnTo>
                    <a:pt x="145" y="67"/>
                  </a:lnTo>
                  <a:lnTo>
                    <a:pt x="151" y="74"/>
                  </a:lnTo>
                  <a:lnTo>
                    <a:pt x="156" y="79"/>
                  </a:lnTo>
                  <a:lnTo>
                    <a:pt x="161" y="84"/>
                  </a:lnTo>
                  <a:lnTo>
                    <a:pt x="168" y="87"/>
                  </a:lnTo>
                  <a:lnTo>
                    <a:pt x="176" y="90"/>
                  </a:lnTo>
                  <a:lnTo>
                    <a:pt x="176" y="90"/>
                  </a:lnTo>
                  <a:lnTo>
                    <a:pt x="174" y="103"/>
                  </a:lnTo>
                  <a:lnTo>
                    <a:pt x="169" y="117"/>
                  </a:lnTo>
                  <a:lnTo>
                    <a:pt x="163" y="129"/>
                  </a:lnTo>
                  <a:lnTo>
                    <a:pt x="153" y="140"/>
                  </a:lnTo>
                  <a:lnTo>
                    <a:pt x="143" y="148"/>
                  </a:lnTo>
                  <a:lnTo>
                    <a:pt x="131" y="154"/>
                  </a:lnTo>
                  <a:lnTo>
                    <a:pt x="117" y="158"/>
                  </a:lnTo>
                  <a:lnTo>
                    <a:pt x="102" y="160"/>
                  </a:lnTo>
                  <a:lnTo>
                    <a:pt x="93" y="160"/>
                  </a:lnTo>
                  <a:lnTo>
                    <a:pt x="93" y="160"/>
                  </a:lnTo>
                  <a:lnTo>
                    <a:pt x="78" y="158"/>
                  </a:lnTo>
                  <a:lnTo>
                    <a:pt x="63" y="154"/>
                  </a:lnTo>
                  <a:lnTo>
                    <a:pt x="51" y="148"/>
                  </a:lnTo>
                  <a:lnTo>
                    <a:pt x="41" y="138"/>
                  </a:lnTo>
                  <a:lnTo>
                    <a:pt x="31" y="127"/>
                  </a:lnTo>
                  <a:lnTo>
                    <a:pt x="24" y="115"/>
                  </a:lnTo>
                  <a:lnTo>
                    <a:pt x="20" y="102"/>
                  </a:lnTo>
                  <a:lnTo>
                    <a:pt x="19" y="87"/>
                  </a:lnTo>
                  <a:lnTo>
                    <a:pt x="19" y="78"/>
                  </a:lnTo>
                  <a:lnTo>
                    <a:pt x="0" y="78"/>
                  </a:lnTo>
                  <a:lnTo>
                    <a:pt x="0" y="87"/>
                  </a:lnTo>
                  <a:lnTo>
                    <a:pt x="0" y="87"/>
                  </a:lnTo>
                  <a:lnTo>
                    <a:pt x="2" y="97"/>
                  </a:lnTo>
                  <a:lnTo>
                    <a:pt x="3" y="105"/>
                  </a:lnTo>
                  <a:lnTo>
                    <a:pt x="4" y="114"/>
                  </a:lnTo>
                  <a:lnTo>
                    <a:pt x="8" y="122"/>
                  </a:lnTo>
                  <a:lnTo>
                    <a:pt x="12" y="130"/>
                  </a:lnTo>
                  <a:lnTo>
                    <a:pt x="16" y="138"/>
                  </a:lnTo>
                  <a:lnTo>
                    <a:pt x="22" y="145"/>
                  </a:lnTo>
                  <a:lnTo>
                    <a:pt x="27" y="152"/>
                  </a:lnTo>
                  <a:lnTo>
                    <a:pt x="34" y="157"/>
                  </a:lnTo>
                  <a:lnTo>
                    <a:pt x="41" y="162"/>
                  </a:lnTo>
                  <a:lnTo>
                    <a:pt x="49" y="168"/>
                  </a:lnTo>
                  <a:lnTo>
                    <a:pt x="57" y="170"/>
                  </a:lnTo>
                  <a:lnTo>
                    <a:pt x="65" y="174"/>
                  </a:lnTo>
                  <a:lnTo>
                    <a:pt x="74" y="176"/>
                  </a:lnTo>
                  <a:lnTo>
                    <a:pt x="84" y="177"/>
                  </a:lnTo>
                  <a:lnTo>
                    <a:pt x="93" y="178"/>
                  </a:lnTo>
                  <a:lnTo>
                    <a:pt x="102" y="178"/>
                  </a:lnTo>
                  <a:lnTo>
                    <a:pt x="102" y="178"/>
                  </a:lnTo>
                  <a:lnTo>
                    <a:pt x="112" y="178"/>
                  </a:lnTo>
                  <a:lnTo>
                    <a:pt x="121" y="177"/>
                  </a:lnTo>
                  <a:lnTo>
                    <a:pt x="129" y="174"/>
                  </a:lnTo>
                  <a:lnTo>
                    <a:pt x="137" y="172"/>
                  </a:lnTo>
                  <a:lnTo>
                    <a:pt x="145" y="168"/>
                  </a:lnTo>
                  <a:lnTo>
                    <a:pt x="153" y="164"/>
                  </a:lnTo>
                  <a:lnTo>
                    <a:pt x="160" y="158"/>
                  </a:lnTo>
                  <a:lnTo>
                    <a:pt x="167" y="153"/>
                  </a:lnTo>
                  <a:lnTo>
                    <a:pt x="172" y="146"/>
                  </a:lnTo>
                  <a:lnTo>
                    <a:pt x="178" y="140"/>
                  </a:lnTo>
                  <a:lnTo>
                    <a:pt x="182" y="131"/>
                  </a:lnTo>
                  <a:lnTo>
                    <a:pt x="186" y="125"/>
                  </a:lnTo>
                  <a:lnTo>
                    <a:pt x="190" y="117"/>
                  </a:lnTo>
                  <a:lnTo>
                    <a:pt x="192" y="107"/>
                  </a:lnTo>
                  <a:lnTo>
                    <a:pt x="194" y="99"/>
                  </a:lnTo>
                  <a:lnTo>
                    <a:pt x="194" y="90"/>
                  </a:lnTo>
                  <a:lnTo>
                    <a:pt x="194" y="90"/>
                  </a:lnTo>
                  <a:lnTo>
                    <a:pt x="202" y="87"/>
                  </a:lnTo>
                  <a:lnTo>
                    <a:pt x="208" y="84"/>
                  </a:lnTo>
                  <a:lnTo>
                    <a:pt x="215" y="79"/>
                  </a:lnTo>
                  <a:lnTo>
                    <a:pt x="220" y="74"/>
                  </a:lnTo>
                  <a:lnTo>
                    <a:pt x="225" y="68"/>
                  </a:lnTo>
                  <a:lnTo>
                    <a:pt x="227" y="60"/>
                  </a:lnTo>
                  <a:lnTo>
                    <a:pt x="230" y="54"/>
                  </a:lnTo>
                  <a:lnTo>
                    <a:pt x="230" y="46"/>
                  </a:lnTo>
                  <a:lnTo>
                    <a:pt x="230" y="46"/>
                  </a:lnTo>
                  <a:lnTo>
                    <a:pt x="230" y="36"/>
                  </a:lnTo>
                  <a:lnTo>
                    <a:pt x="227" y="28"/>
                  </a:lnTo>
                  <a:lnTo>
                    <a:pt x="223" y="20"/>
                  </a:lnTo>
                  <a:lnTo>
                    <a:pt x="218" y="13"/>
                  </a:lnTo>
                  <a:lnTo>
                    <a:pt x="211" y="8"/>
                  </a:lnTo>
                  <a:lnTo>
                    <a:pt x="203" y="4"/>
                  </a:lnTo>
                  <a:lnTo>
                    <a:pt x="194" y="1"/>
                  </a:lnTo>
                  <a:lnTo>
                    <a:pt x="186" y="0"/>
                  </a:lnTo>
                  <a:lnTo>
                    <a:pt x="18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endParaRPr lang="en-US" dirty="0">
                <a:solidFill>
                  <a:srgbClr val="262626"/>
                </a:solidFill>
                <a:latin typeface="Segoe UI"/>
              </a:endParaRPr>
            </a:p>
          </p:txBody>
        </p:sp>
      </p:grpSp>
      <p:grpSp>
        <p:nvGrpSpPr>
          <p:cNvPr id="51" name="Group 50">
            <a:extLst>
              <a:ext uri="{FF2B5EF4-FFF2-40B4-BE49-F238E27FC236}">
                <a16:creationId xmlns:a16="http://schemas.microsoft.com/office/drawing/2014/main" id="{2FC3D8CD-C3C3-7D26-679D-D481EA271440}"/>
              </a:ext>
            </a:extLst>
          </p:cNvPr>
          <p:cNvGrpSpPr>
            <a:grpSpLocks noChangeAspect="1"/>
          </p:cNvGrpSpPr>
          <p:nvPr/>
        </p:nvGrpSpPr>
        <p:grpSpPr>
          <a:xfrm>
            <a:off x="5896604" y="1543766"/>
            <a:ext cx="527839" cy="494217"/>
            <a:chOff x="11252201" y="5991860"/>
            <a:chExt cx="249238" cy="233363"/>
          </a:xfrm>
          <a:solidFill>
            <a:srgbClr val="143F6A"/>
          </a:solidFill>
        </p:grpSpPr>
        <p:sp>
          <p:nvSpPr>
            <p:cNvPr id="52" name="Freeform 319">
              <a:extLst>
                <a:ext uri="{FF2B5EF4-FFF2-40B4-BE49-F238E27FC236}">
                  <a16:creationId xmlns:a16="http://schemas.microsoft.com/office/drawing/2014/main" id="{FCF6482D-45F8-F35E-A508-FE3EF9309F0E}"/>
                </a:ext>
              </a:extLst>
            </p:cNvPr>
            <p:cNvSpPr>
              <a:spLocks/>
            </p:cNvSpPr>
            <p:nvPr/>
          </p:nvSpPr>
          <p:spPr bwMode="auto">
            <a:xfrm>
              <a:off x="11252201" y="6129973"/>
              <a:ext cx="136525" cy="95250"/>
            </a:xfrm>
            <a:custGeom>
              <a:avLst/>
              <a:gdLst>
                <a:gd name="T0" fmla="*/ 60 w 174"/>
                <a:gd name="T1" fmla="*/ 0 h 120"/>
                <a:gd name="T2" fmla="*/ 60 w 174"/>
                <a:gd name="T3" fmla="*/ 0 h 120"/>
                <a:gd name="T4" fmla="*/ 48 w 174"/>
                <a:gd name="T5" fmla="*/ 2 h 120"/>
                <a:gd name="T6" fmla="*/ 37 w 174"/>
                <a:gd name="T7" fmla="*/ 4 h 120"/>
                <a:gd name="T8" fmla="*/ 27 w 174"/>
                <a:gd name="T9" fmla="*/ 11 h 120"/>
                <a:gd name="T10" fmla="*/ 18 w 174"/>
                <a:gd name="T11" fmla="*/ 18 h 120"/>
                <a:gd name="T12" fmla="*/ 11 w 174"/>
                <a:gd name="T13" fmla="*/ 27 h 120"/>
                <a:gd name="T14" fmla="*/ 5 w 174"/>
                <a:gd name="T15" fmla="*/ 37 h 120"/>
                <a:gd name="T16" fmla="*/ 2 w 174"/>
                <a:gd name="T17" fmla="*/ 47 h 120"/>
                <a:gd name="T18" fmla="*/ 0 w 174"/>
                <a:gd name="T19" fmla="*/ 60 h 120"/>
                <a:gd name="T20" fmla="*/ 0 w 174"/>
                <a:gd name="T21" fmla="*/ 60 h 120"/>
                <a:gd name="T22" fmla="*/ 2 w 174"/>
                <a:gd name="T23" fmla="*/ 72 h 120"/>
                <a:gd name="T24" fmla="*/ 5 w 174"/>
                <a:gd name="T25" fmla="*/ 84 h 120"/>
                <a:gd name="T26" fmla="*/ 11 w 174"/>
                <a:gd name="T27" fmla="*/ 93 h 120"/>
                <a:gd name="T28" fmla="*/ 18 w 174"/>
                <a:gd name="T29" fmla="*/ 103 h 120"/>
                <a:gd name="T30" fmla="*/ 27 w 174"/>
                <a:gd name="T31" fmla="*/ 109 h 120"/>
                <a:gd name="T32" fmla="*/ 37 w 174"/>
                <a:gd name="T33" fmla="*/ 115 h 120"/>
                <a:gd name="T34" fmla="*/ 48 w 174"/>
                <a:gd name="T35" fmla="*/ 119 h 120"/>
                <a:gd name="T36" fmla="*/ 60 w 174"/>
                <a:gd name="T37" fmla="*/ 120 h 120"/>
                <a:gd name="T38" fmla="*/ 60 w 174"/>
                <a:gd name="T39" fmla="*/ 120 h 120"/>
                <a:gd name="T40" fmla="*/ 70 w 174"/>
                <a:gd name="T41" fmla="*/ 119 h 120"/>
                <a:gd name="T42" fmla="*/ 81 w 174"/>
                <a:gd name="T43" fmla="*/ 116 h 120"/>
                <a:gd name="T44" fmla="*/ 91 w 174"/>
                <a:gd name="T45" fmla="*/ 111 h 120"/>
                <a:gd name="T46" fmla="*/ 99 w 174"/>
                <a:gd name="T47" fmla="*/ 105 h 120"/>
                <a:gd name="T48" fmla="*/ 107 w 174"/>
                <a:gd name="T49" fmla="*/ 97 h 120"/>
                <a:gd name="T50" fmla="*/ 112 w 174"/>
                <a:gd name="T51" fmla="*/ 89 h 120"/>
                <a:gd name="T52" fmla="*/ 116 w 174"/>
                <a:gd name="T53" fmla="*/ 78 h 120"/>
                <a:gd name="T54" fmla="*/ 119 w 174"/>
                <a:gd name="T55" fmla="*/ 69 h 120"/>
                <a:gd name="T56" fmla="*/ 174 w 174"/>
                <a:gd name="T57" fmla="*/ 69 h 120"/>
                <a:gd name="T58" fmla="*/ 174 w 174"/>
                <a:gd name="T59" fmla="*/ 50 h 120"/>
                <a:gd name="T60" fmla="*/ 119 w 174"/>
                <a:gd name="T61" fmla="*/ 50 h 120"/>
                <a:gd name="T62" fmla="*/ 119 w 174"/>
                <a:gd name="T63" fmla="*/ 50 h 120"/>
                <a:gd name="T64" fmla="*/ 116 w 174"/>
                <a:gd name="T65" fmla="*/ 39 h 120"/>
                <a:gd name="T66" fmla="*/ 112 w 174"/>
                <a:gd name="T67" fmla="*/ 30 h 120"/>
                <a:gd name="T68" fmla="*/ 105 w 174"/>
                <a:gd name="T69" fmla="*/ 22 h 120"/>
                <a:gd name="T70" fmla="*/ 99 w 174"/>
                <a:gd name="T71" fmla="*/ 15 h 120"/>
                <a:gd name="T72" fmla="*/ 91 w 174"/>
                <a:gd name="T73" fmla="*/ 9 h 120"/>
                <a:gd name="T74" fmla="*/ 81 w 174"/>
                <a:gd name="T75" fmla="*/ 4 h 120"/>
                <a:gd name="T76" fmla="*/ 70 w 174"/>
                <a:gd name="T77" fmla="*/ 2 h 120"/>
                <a:gd name="T78" fmla="*/ 60 w 174"/>
                <a:gd name="T79" fmla="*/ 0 h 120"/>
                <a:gd name="T80" fmla="*/ 60 w 174"/>
                <a:gd name="T81" fmla="*/ 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74" h="120">
                  <a:moveTo>
                    <a:pt x="60" y="0"/>
                  </a:moveTo>
                  <a:lnTo>
                    <a:pt x="60" y="0"/>
                  </a:lnTo>
                  <a:lnTo>
                    <a:pt x="48" y="2"/>
                  </a:lnTo>
                  <a:lnTo>
                    <a:pt x="37" y="4"/>
                  </a:lnTo>
                  <a:lnTo>
                    <a:pt x="27" y="11"/>
                  </a:lnTo>
                  <a:lnTo>
                    <a:pt x="18" y="18"/>
                  </a:lnTo>
                  <a:lnTo>
                    <a:pt x="11" y="27"/>
                  </a:lnTo>
                  <a:lnTo>
                    <a:pt x="5" y="37"/>
                  </a:lnTo>
                  <a:lnTo>
                    <a:pt x="2" y="47"/>
                  </a:lnTo>
                  <a:lnTo>
                    <a:pt x="0" y="60"/>
                  </a:lnTo>
                  <a:lnTo>
                    <a:pt x="0" y="60"/>
                  </a:lnTo>
                  <a:lnTo>
                    <a:pt x="2" y="72"/>
                  </a:lnTo>
                  <a:lnTo>
                    <a:pt x="5" y="84"/>
                  </a:lnTo>
                  <a:lnTo>
                    <a:pt x="11" y="93"/>
                  </a:lnTo>
                  <a:lnTo>
                    <a:pt x="18" y="103"/>
                  </a:lnTo>
                  <a:lnTo>
                    <a:pt x="27" y="109"/>
                  </a:lnTo>
                  <a:lnTo>
                    <a:pt x="37" y="115"/>
                  </a:lnTo>
                  <a:lnTo>
                    <a:pt x="48" y="119"/>
                  </a:lnTo>
                  <a:lnTo>
                    <a:pt x="60" y="120"/>
                  </a:lnTo>
                  <a:lnTo>
                    <a:pt x="60" y="120"/>
                  </a:lnTo>
                  <a:lnTo>
                    <a:pt x="70" y="119"/>
                  </a:lnTo>
                  <a:lnTo>
                    <a:pt x="81" y="116"/>
                  </a:lnTo>
                  <a:lnTo>
                    <a:pt x="91" y="111"/>
                  </a:lnTo>
                  <a:lnTo>
                    <a:pt x="99" y="105"/>
                  </a:lnTo>
                  <a:lnTo>
                    <a:pt x="107" y="97"/>
                  </a:lnTo>
                  <a:lnTo>
                    <a:pt x="112" y="89"/>
                  </a:lnTo>
                  <a:lnTo>
                    <a:pt x="116" y="78"/>
                  </a:lnTo>
                  <a:lnTo>
                    <a:pt x="119" y="69"/>
                  </a:lnTo>
                  <a:lnTo>
                    <a:pt x="174" y="69"/>
                  </a:lnTo>
                  <a:lnTo>
                    <a:pt x="174" y="50"/>
                  </a:lnTo>
                  <a:lnTo>
                    <a:pt x="119" y="50"/>
                  </a:lnTo>
                  <a:lnTo>
                    <a:pt x="119" y="50"/>
                  </a:lnTo>
                  <a:lnTo>
                    <a:pt x="116" y="39"/>
                  </a:lnTo>
                  <a:lnTo>
                    <a:pt x="112" y="30"/>
                  </a:lnTo>
                  <a:lnTo>
                    <a:pt x="105" y="22"/>
                  </a:lnTo>
                  <a:lnTo>
                    <a:pt x="99" y="15"/>
                  </a:lnTo>
                  <a:lnTo>
                    <a:pt x="91" y="9"/>
                  </a:lnTo>
                  <a:lnTo>
                    <a:pt x="81" y="4"/>
                  </a:lnTo>
                  <a:lnTo>
                    <a:pt x="70" y="2"/>
                  </a:lnTo>
                  <a:lnTo>
                    <a:pt x="60" y="0"/>
                  </a:lnTo>
                  <a:lnTo>
                    <a:pt x="6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US" dirty="0">
                <a:solidFill>
                  <a:srgbClr val="262626"/>
                </a:solidFill>
                <a:latin typeface="Segoe UI"/>
              </a:endParaRPr>
            </a:p>
          </p:txBody>
        </p:sp>
        <p:sp>
          <p:nvSpPr>
            <p:cNvPr id="53" name="Freeform 320">
              <a:extLst>
                <a:ext uri="{FF2B5EF4-FFF2-40B4-BE49-F238E27FC236}">
                  <a16:creationId xmlns:a16="http://schemas.microsoft.com/office/drawing/2014/main" id="{7C46C877-FF83-84F7-735F-C3CA2B51A562}"/>
                </a:ext>
              </a:extLst>
            </p:cNvPr>
            <p:cNvSpPr>
              <a:spLocks/>
            </p:cNvSpPr>
            <p:nvPr/>
          </p:nvSpPr>
          <p:spPr bwMode="auto">
            <a:xfrm>
              <a:off x="11401426" y="6088698"/>
              <a:ext cx="100013" cy="136525"/>
            </a:xfrm>
            <a:custGeom>
              <a:avLst/>
              <a:gdLst>
                <a:gd name="T0" fmla="*/ 64 w 125"/>
                <a:gd name="T1" fmla="*/ 52 h 172"/>
                <a:gd name="T2" fmla="*/ 64 w 125"/>
                <a:gd name="T3" fmla="*/ 52 h 172"/>
                <a:gd name="T4" fmla="*/ 55 w 125"/>
                <a:gd name="T5" fmla="*/ 54 h 172"/>
                <a:gd name="T6" fmla="*/ 46 w 125"/>
                <a:gd name="T7" fmla="*/ 55 h 172"/>
                <a:gd name="T8" fmla="*/ 17 w 125"/>
                <a:gd name="T9" fmla="*/ 0 h 172"/>
                <a:gd name="T10" fmla="*/ 0 w 125"/>
                <a:gd name="T11" fmla="*/ 9 h 172"/>
                <a:gd name="T12" fmla="*/ 30 w 125"/>
                <a:gd name="T13" fmla="*/ 65 h 172"/>
                <a:gd name="T14" fmla="*/ 30 w 125"/>
                <a:gd name="T15" fmla="*/ 65 h 172"/>
                <a:gd name="T16" fmla="*/ 19 w 125"/>
                <a:gd name="T17" fmla="*/ 74 h 172"/>
                <a:gd name="T18" fmla="*/ 12 w 125"/>
                <a:gd name="T19" fmla="*/ 85 h 172"/>
                <a:gd name="T20" fmla="*/ 9 w 125"/>
                <a:gd name="T21" fmla="*/ 91 h 172"/>
                <a:gd name="T22" fmla="*/ 7 w 125"/>
                <a:gd name="T23" fmla="*/ 98 h 172"/>
                <a:gd name="T24" fmla="*/ 5 w 125"/>
                <a:gd name="T25" fmla="*/ 105 h 172"/>
                <a:gd name="T26" fmla="*/ 5 w 125"/>
                <a:gd name="T27" fmla="*/ 112 h 172"/>
                <a:gd name="T28" fmla="*/ 5 w 125"/>
                <a:gd name="T29" fmla="*/ 112 h 172"/>
                <a:gd name="T30" fmla="*/ 7 w 125"/>
                <a:gd name="T31" fmla="*/ 124 h 172"/>
                <a:gd name="T32" fmla="*/ 11 w 125"/>
                <a:gd name="T33" fmla="*/ 136 h 172"/>
                <a:gd name="T34" fmla="*/ 16 w 125"/>
                <a:gd name="T35" fmla="*/ 145 h 172"/>
                <a:gd name="T36" fmla="*/ 23 w 125"/>
                <a:gd name="T37" fmla="*/ 155 h 172"/>
                <a:gd name="T38" fmla="*/ 32 w 125"/>
                <a:gd name="T39" fmla="*/ 161 h 172"/>
                <a:gd name="T40" fmla="*/ 42 w 125"/>
                <a:gd name="T41" fmla="*/ 167 h 172"/>
                <a:gd name="T42" fmla="*/ 54 w 125"/>
                <a:gd name="T43" fmla="*/ 171 h 172"/>
                <a:gd name="T44" fmla="*/ 64 w 125"/>
                <a:gd name="T45" fmla="*/ 172 h 172"/>
                <a:gd name="T46" fmla="*/ 64 w 125"/>
                <a:gd name="T47" fmla="*/ 172 h 172"/>
                <a:gd name="T48" fmla="*/ 77 w 125"/>
                <a:gd name="T49" fmla="*/ 171 h 172"/>
                <a:gd name="T50" fmla="*/ 89 w 125"/>
                <a:gd name="T51" fmla="*/ 167 h 172"/>
                <a:gd name="T52" fmla="*/ 98 w 125"/>
                <a:gd name="T53" fmla="*/ 161 h 172"/>
                <a:gd name="T54" fmla="*/ 107 w 125"/>
                <a:gd name="T55" fmla="*/ 155 h 172"/>
                <a:gd name="T56" fmla="*/ 114 w 125"/>
                <a:gd name="T57" fmla="*/ 145 h 172"/>
                <a:gd name="T58" fmla="*/ 120 w 125"/>
                <a:gd name="T59" fmla="*/ 136 h 172"/>
                <a:gd name="T60" fmla="*/ 124 w 125"/>
                <a:gd name="T61" fmla="*/ 124 h 172"/>
                <a:gd name="T62" fmla="*/ 125 w 125"/>
                <a:gd name="T63" fmla="*/ 112 h 172"/>
                <a:gd name="T64" fmla="*/ 125 w 125"/>
                <a:gd name="T65" fmla="*/ 112 h 172"/>
                <a:gd name="T66" fmla="*/ 124 w 125"/>
                <a:gd name="T67" fmla="*/ 99 h 172"/>
                <a:gd name="T68" fmla="*/ 120 w 125"/>
                <a:gd name="T69" fmla="*/ 89 h 172"/>
                <a:gd name="T70" fmla="*/ 114 w 125"/>
                <a:gd name="T71" fmla="*/ 79 h 172"/>
                <a:gd name="T72" fmla="*/ 107 w 125"/>
                <a:gd name="T73" fmla="*/ 70 h 172"/>
                <a:gd name="T74" fmla="*/ 98 w 125"/>
                <a:gd name="T75" fmla="*/ 63 h 172"/>
                <a:gd name="T76" fmla="*/ 89 w 125"/>
                <a:gd name="T77" fmla="*/ 56 h 172"/>
                <a:gd name="T78" fmla="*/ 77 w 125"/>
                <a:gd name="T79" fmla="*/ 54 h 172"/>
                <a:gd name="T80" fmla="*/ 64 w 125"/>
                <a:gd name="T81" fmla="*/ 52 h 172"/>
                <a:gd name="T82" fmla="*/ 64 w 125"/>
                <a:gd name="T83" fmla="*/ 52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25" h="172">
                  <a:moveTo>
                    <a:pt x="64" y="52"/>
                  </a:moveTo>
                  <a:lnTo>
                    <a:pt x="64" y="52"/>
                  </a:lnTo>
                  <a:lnTo>
                    <a:pt x="55" y="54"/>
                  </a:lnTo>
                  <a:lnTo>
                    <a:pt x="46" y="55"/>
                  </a:lnTo>
                  <a:lnTo>
                    <a:pt x="17" y="0"/>
                  </a:lnTo>
                  <a:lnTo>
                    <a:pt x="0" y="9"/>
                  </a:lnTo>
                  <a:lnTo>
                    <a:pt x="30" y="65"/>
                  </a:lnTo>
                  <a:lnTo>
                    <a:pt x="30" y="65"/>
                  </a:lnTo>
                  <a:lnTo>
                    <a:pt x="19" y="74"/>
                  </a:lnTo>
                  <a:lnTo>
                    <a:pt x="12" y="85"/>
                  </a:lnTo>
                  <a:lnTo>
                    <a:pt x="9" y="91"/>
                  </a:lnTo>
                  <a:lnTo>
                    <a:pt x="7" y="98"/>
                  </a:lnTo>
                  <a:lnTo>
                    <a:pt x="5" y="105"/>
                  </a:lnTo>
                  <a:lnTo>
                    <a:pt x="5" y="112"/>
                  </a:lnTo>
                  <a:lnTo>
                    <a:pt x="5" y="112"/>
                  </a:lnTo>
                  <a:lnTo>
                    <a:pt x="7" y="124"/>
                  </a:lnTo>
                  <a:lnTo>
                    <a:pt x="11" y="136"/>
                  </a:lnTo>
                  <a:lnTo>
                    <a:pt x="16" y="145"/>
                  </a:lnTo>
                  <a:lnTo>
                    <a:pt x="23" y="155"/>
                  </a:lnTo>
                  <a:lnTo>
                    <a:pt x="32" y="161"/>
                  </a:lnTo>
                  <a:lnTo>
                    <a:pt x="42" y="167"/>
                  </a:lnTo>
                  <a:lnTo>
                    <a:pt x="54" y="171"/>
                  </a:lnTo>
                  <a:lnTo>
                    <a:pt x="64" y="172"/>
                  </a:lnTo>
                  <a:lnTo>
                    <a:pt x="64" y="172"/>
                  </a:lnTo>
                  <a:lnTo>
                    <a:pt x="77" y="171"/>
                  </a:lnTo>
                  <a:lnTo>
                    <a:pt x="89" y="167"/>
                  </a:lnTo>
                  <a:lnTo>
                    <a:pt x="98" y="161"/>
                  </a:lnTo>
                  <a:lnTo>
                    <a:pt x="107" y="155"/>
                  </a:lnTo>
                  <a:lnTo>
                    <a:pt x="114" y="145"/>
                  </a:lnTo>
                  <a:lnTo>
                    <a:pt x="120" y="136"/>
                  </a:lnTo>
                  <a:lnTo>
                    <a:pt x="124" y="124"/>
                  </a:lnTo>
                  <a:lnTo>
                    <a:pt x="125" y="112"/>
                  </a:lnTo>
                  <a:lnTo>
                    <a:pt x="125" y="112"/>
                  </a:lnTo>
                  <a:lnTo>
                    <a:pt x="124" y="99"/>
                  </a:lnTo>
                  <a:lnTo>
                    <a:pt x="120" y="89"/>
                  </a:lnTo>
                  <a:lnTo>
                    <a:pt x="114" y="79"/>
                  </a:lnTo>
                  <a:lnTo>
                    <a:pt x="107" y="70"/>
                  </a:lnTo>
                  <a:lnTo>
                    <a:pt x="98" y="63"/>
                  </a:lnTo>
                  <a:lnTo>
                    <a:pt x="89" y="56"/>
                  </a:lnTo>
                  <a:lnTo>
                    <a:pt x="77" y="54"/>
                  </a:lnTo>
                  <a:lnTo>
                    <a:pt x="64" y="52"/>
                  </a:lnTo>
                  <a:lnTo>
                    <a:pt x="64" y="5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US" dirty="0">
                <a:solidFill>
                  <a:srgbClr val="262626"/>
                </a:solidFill>
                <a:latin typeface="Segoe UI"/>
              </a:endParaRPr>
            </a:p>
          </p:txBody>
        </p:sp>
        <p:sp>
          <p:nvSpPr>
            <p:cNvPr id="54" name="Freeform 321">
              <a:extLst>
                <a:ext uri="{FF2B5EF4-FFF2-40B4-BE49-F238E27FC236}">
                  <a16:creationId xmlns:a16="http://schemas.microsoft.com/office/drawing/2014/main" id="{155956EE-A811-6A1A-73F9-23DE5D7AA4CD}"/>
                </a:ext>
              </a:extLst>
            </p:cNvPr>
            <p:cNvSpPr>
              <a:spLocks/>
            </p:cNvSpPr>
            <p:nvPr/>
          </p:nvSpPr>
          <p:spPr bwMode="auto">
            <a:xfrm>
              <a:off x="11322051" y="5991860"/>
              <a:ext cx="101600" cy="133350"/>
            </a:xfrm>
            <a:custGeom>
              <a:avLst/>
              <a:gdLst>
                <a:gd name="T0" fmla="*/ 16 w 128"/>
                <a:gd name="T1" fmla="*/ 168 h 168"/>
                <a:gd name="T2" fmla="*/ 46 w 128"/>
                <a:gd name="T3" fmla="*/ 114 h 168"/>
                <a:gd name="T4" fmla="*/ 46 w 128"/>
                <a:gd name="T5" fmla="*/ 114 h 168"/>
                <a:gd name="T6" fmla="*/ 57 w 128"/>
                <a:gd name="T7" fmla="*/ 118 h 168"/>
                <a:gd name="T8" fmla="*/ 69 w 128"/>
                <a:gd name="T9" fmla="*/ 120 h 168"/>
                <a:gd name="T10" fmla="*/ 69 w 128"/>
                <a:gd name="T11" fmla="*/ 120 h 168"/>
                <a:gd name="T12" fmla="*/ 81 w 128"/>
                <a:gd name="T13" fmla="*/ 118 h 168"/>
                <a:gd name="T14" fmla="*/ 92 w 128"/>
                <a:gd name="T15" fmla="*/ 114 h 168"/>
                <a:gd name="T16" fmla="*/ 102 w 128"/>
                <a:gd name="T17" fmla="*/ 109 h 168"/>
                <a:gd name="T18" fmla="*/ 110 w 128"/>
                <a:gd name="T19" fmla="*/ 102 h 168"/>
                <a:gd name="T20" fmla="*/ 118 w 128"/>
                <a:gd name="T21" fmla="*/ 93 h 168"/>
                <a:gd name="T22" fmla="*/ 124 w 128"/>
                <a:gd name="T23" fmla="*/ 83 h 168"/>
                <a:gd name="T24" fmla="*/ 127 w 128"/>
                <a:gd name="T25" fmla="*/ 71 h 168"/>
                <a:gd name="T26" fmla="*/ 128 w 128"/>
                <a:gd name="T27" fmla="*/ 59 h 168"/>
                <a:gd name="T28" fmla="*/ 128 w 128"/>
                <a:gd name="T29" fmla="*/ 59 h 168"/>
                <a:gd name="T30" fmla="*/ 127 w 128"/>
                <a:gd name="T31" fmla="*/ 47 h 168"/>
                <a:gd name="T32" fmla="*/ 124 w 128"/>
                <a:gd name="T33" fmla="*/ 36 h 168"/>
                <a:gd name="T34" fmla="*/ 118 w 128"/>
                <a:gd name="T35" fmla="*/ 27 h 168"/>
                <a:gd name="T36" fmla="*/ 110 w 128"/>
                <a:gd name="T37" fmla="*/ 18 h 168"/>
                <a:gd name="T38" fmla="*/ 102 w 128"/>
                <a:gd name="T39" fmla="*/ 11 h 168"/>
                <a:gd name="T40" fmla="*/ 92 w 128"/>
                <a:gd name="T41" fmla="*/ 4 h 168"/>
                <a:gd name="T42" fmla="*/ 81 w 128"/>
                <a:gd name="T43" fmla="*/ 1 h 168"/>
                <a:gd name="T44" fmla="*/ 69 w 128"/>
                <a:gd name="T45" fmla="*/ 0 h 168"/>
                <a:gd name="T46" fmla="*/ 69 w 128"/>
                <a:gd name="T47" fmla="*/ 0 h 168"/>
                <a:gd name="T48" fmla="*/ 57 w 128"/>
                <a:gd name="T49" fmla="*/ 1 h 168"/>
                <a:gd name="T50" fmla="*/ 46 w 128"/>
                <a:gd name="T51" fmla="*/ 4 h 168"/>
                <a:gd name="T52" fmla="*/ 35 w 128"/>
                <a:gd name="T53" fmla="*/ 11 h 168"/>
                <a:gd name="T54" fmla="*/ 27 w 128"/>
                <a:gd name="T55" fmla="*/ 18 h 168"/>
                <a:gd name="T56" fmla="*/ 19 w 128"/>
                <a:gd name="T57" fmla="*/ 27 h 168"/>
                <a:gd name="T58" fmla="*/ 14 w 128"/>
                <a:gd name="T59" fmla="*/ 36 h 168"/>
                <a:gd name="T60" fmla="*/ 10 w 128"/>
                <a:gd name="T61" fmla="*/ 47 h 168"/>
                <a:gd name="T62" fmla="*/ 10 w 128"/>
                <a:gd name="T63" fmla="*/ 59 h 168"/>
                <a:gd name="T64" fmla="*/ 10 w 128"/>
                <a:gd name="T65" fmla="*/ 59 h 168"/>
                <a:gd name="T66" fmla="*/ 11 w 128"/>
                <a:gd name="T67" fmla="*/ 73 h 168"/>
                <a:gd name="T68" fmla="*/ 15 w 128"/>
                <a:gd name="T69" fmla="*/ 85 h 168"/>
                <a:gd name="T70" fmla="*/ 22 w 128"/>
                <a:gd name="T71" fmla="*/ 95 h 168"/>
                <a:gd name="T72" fmla="*/ 30 w 128"/>
                <a:gd name="T73" fmla="*/ 105 h 168"/>
                <a:gd name="T74" fmla="*/ 0 w 128"/>
                <a:gd name="T75" fmla="*/ 159 h 168"/>
                <a:gd name="T76" fmla="*/ 16 w 128"/>
                <a:gd name="T77" fmla="*/ 168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28" h="168">
                  <a:moveTo>
                    <a:pt x="16" y="168"/>
                  </a:moveTo>
                  <a:lnTo>
                    <a:pt x="46" y="114"/>
                  </a:lnTo>
                  <a:lnTo>
                    <a:pt x="46" y="114"/>
                  </a:lnTo>
                  <a:lnTo>
                    <a:pt x="57" y="118"/>
                  </a:lnTo>
                  <a:lnTo>
                    <a:pt x="69" y="120"/>
                  </a:lnTo>
                  <a:lnTo>
                    <a:pt x="69" y="120"/>
                  </a:lnTo>
                  <a:lnTo>
                    <a:pt x="81" y="118"/>
                  </a:lnTo>
                  <a:lnTo>
                    <a:pt x="92" y="114"/>
                  </a:lnTo>
                  <a:lnTo>
                    <a:pt x="102" y="109"/>
                  </a:lnTo>
                  <a:lnTo>
                    <a:pt x="110" y="102"/>
                  </a:lnTo>
                  <a:lnTo>
                    <a:pt x="118" y="93"/>
                  </a:lnTo>
                  <a:lnTo>
                    <a:pt x="124" y="83"/>
                  </a:lnTo>
                  <a:lnTo>
                    <a:pt x="127" y="71"/>
                  </a:lnTo>
                  <a:lnTo>
                    <a:pt x="128" y="59"/>
                  </a:lnTo>
                  <a:lnTo>
                    <a:pt x="128" y="59"/>
                  </a:lnTo>
                  <a:lnTo>
                    <a:pt x="127" y="47"/>
                  </a:lnTo>
                  <a:lnTo>
                    <a:pt x="124" y="36"/>
                  </a:lnTo>
                  <a:lnTo>
                    <a:pt x="118" y="27"/>
                  </a:lnTo>
                  <a:lnTo>
                    <a:pt x="110" y="18"/>
                  </a:lnTo>
                  <a:lnTo>
                    <a:pt x="102" y="11"/>
                  </a:lnTo>
                  <a:lnTo>
                    <a:pt x="92" y="4"/>
                  </a:lnTo>
                  <a:lnTo>
                    <a:pt x="81" y="1"/>
                  </a:lnTo>
                  <a:lnTo>
                    <a:pt x="69" y="0"/>
                  </a:lnTo>
                  <a:lnTo>
                    <a:pt x="69" y="0"/>
                  </a:lnTo>
                  <a:lnTo>
                    <a:pt x="57" y="1"/>
                  </a:lnTo>
                  <a:lnTo>
                    <a:pt x="46" y="4"/>
                  </a:lnTo>
                  <a:lnTo>
                    <a:pt x="35" y="11"/>
                  </a:lnTo>
                  <a:lnTo>
                    <a:pt x="27" y="18"/>
                  </a:lnTo>
                  <a:lnTo>
                    <a:pt x="19" y="27"/>
                  </a:lnTo>
                  <a:lnTo>
                    <a:pt x="14" y="36"/>
                  </a:lnTo>
                  <a:lnTo>
                    <a:pt x="10" y="47"/>
                  </a:lnTo>
                  <a:lnTo>
                    <a:pt x="10" y="59"/>
                  </a:lnTo>
                  <a:lnTo>
                    <a:pt x="10" y="59"/>
                  </a:lnTo>
                  <a:lnTo>
                    <a:pt x="11" y="73"/>
                  </a:lnTo>
                  <a:lnTo>
                    <a:pt x="15" y="85"/>
                  </a:lnTo>
                  <a:lnTo>
                    <a:pt x="22" y="95"/>
                  </a:lnTo>
                  <a:lnTo>
                    <a:pt x="30" y="105"/>
                  </a:lnTo>
                  <a:lnTo>
                    <a:pt x="0" y="159"/>
                  </a:lnTo>
                  <a:lnTo>
                    <a:pt x="16" y="16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US" dirty="0">
                <a:solidFill>
                  <a:srgbClr val="262626"/>
                </a:solidFill>
                <a:latin typeface="Segoe UI"/>
              </a:endParaRPr>
            </a:p>
          </p:txBody>
        </p:sp>
      </p:grpSp>
      <p:grpSp>
        <p:nvGrpSpPr>
          <p:cNvPr id="55" name="Group 54">
            <a:extLst>
              <a:ext uri="{FF2B5EF4-FFF2-40B4-BE49-F238E27FC236}">
                <a16:creationId xmlns:a16="http://schemas.microsoft.com/office/drawing/2014/main" id="{1D405026-D4E2-799B-8E55-6D3814F81006}"/>
              </a:ext>
            </a:extLst>
          </p:cNvPr>
          <p:cNvGrpSpPr>
            <a:grpSpLocks noChangeAspect="1"/>
          </p:cNvGrpSpPr>
          <p:nvPr/>
        </p:nvGrpSpPr>
        <p:grpSpPr>
          <a:xfrm>
            <a:off x="1007408" y="1527122"/>
            <a:ext cx="516377" cy="513741"/>
            <a:chOff x="4179888" y="2610485"/>
            <a:chExt cx="311151" cy="309563"/>
          </a:xfrm>
          <a:solidFill>
            <a:srgbClr val="143F6A"/>
          </a:solidFill>
        </p:grpSpPr>
        <p:sp>
          <p:nvSpPr>
            <p:cNvPr id="56" name="Freeform 142">
              <a:extLst>
                <a:ext uri="{FF2B5EF4-FFF2-40B4-BE49-F238E27FC236}">
                  <a16:creationId xmlns:a16="http://schemas.microsoft.com/office/drawing/2014/main" id="{BB299DBD-93C5-C579-7BB9-4F8FA0EF0AE1}"/>
                </a:ext>
              </a:extLst>
            </p:cNvPr>
            <p:cNvSpPr>
              <a:spLocks/>
            </p:cNvSpPr>
            <p:nvPr/>
          </p:nvSpPr>
          <p:spPr bwMode="auto">
            <a:xfrm>
              <a:off x="4179888" y="2661285"/>
              <a:ext cx="90488" cy="88900"/>
            </a:xfrm>
            <a:custGeom>
              <a:avLst/>
              <a:gdLst>
                <a:gd name="T0" fmla="*/ 45 w 114"/>
                <a:gd name="T1" fmla="*/ 87 h 113"/>
                <a:gd name="T2" fmla="*/ 45 w 114"/>
                <a:gd name="T3" fmla="*/ 87 h 113"/>
                <a:gd name="T4" fmla="*/ 53 w 114"/>
                <a:gd name="T5" fmla="*/ 87 h 113"/>
                <a:gd name="T6" fmla="*/ 59 w 114"/>
                <a:gd name="T7" fmla="*/ 85 h 113"/>
                <a:gd name="T8" fmla="*/ 66 w 114"/>
                <a:gd name="T9" fmla="*/ 82 h 113"/>
                <a:gd name="T10" fmla="*/ 71 w 114"/>
                <a:gd name="T11" fmla="*/ 79 h 113"/>
                <a:gd name="T12" fmla="*/ 104 w 114"/>
                <a:gd name="T13" fmla="*/ 111 h 113"/>
                <a:gd name="T14" fmla="*/ 104 w 114"/>
                <a:gd name="T15" fmla="*/ 111 h 113"/>
                <a:gd name="T16" fmla="*/ 105 w 114"/>
                <a:gd name="T17" fmla="*/ 113 h 113"/>
                <a:gd name="T18" fmla="*/ 108 w 114"/>
                <a:gd name="T19" fmla="*/ 113 h 113"/>
                <a:gd name="T20" fmla="*/ 108 w 114"/>
                <a:gd name="T21" fmla="*/ 113 h 113"/>
                <a:gd name="T22" fmla="*/ 110 w 114"/>
                <a:gd name="T23" fmla="*/ 113 h 113"/>
                <a:gd name="T24" fmla="*/ 112 w 114"/>
                <a:gd name="T25" fmla="*/ 111 h 113"/>
                <a:gd name="T26" fmla="*/ 112 w 114"/>
                <a:gd name="T27" fmla="*/ 111 h 113"/>
                <a:gd name="T28" fmla="*/ 113 w 114"/>
                <a:gd name="T29" fmla="*/ 109 h 113"/>
                <a:gd name="T30" fmla="*/ 114 w 114"/>
                <a:gd name="T31" fmla="*/ 106 h 113"/>
                <a:gd name="T32" fmla="*/ 113 w 114"/>
                <a:gd name="T33" fmla="*/ 103 h 113"/>
                <a:gd name="T34" fmla="*/ 112 w 114"/>
                <a:gd name="T35" fmla="*/ 102 h 113"/>
                <a:gd name="T36" fmla="*/ 79 w 114"/>
                <a:gd name="T37" fmla="*/ 70 h 113"/>
                <a:gd name="T38" fmla="*/ 79 w 114"/>
                <a:gd name="T39" fmla="*/ 70 h 113"/>
                <a:gd name="T40" fmla="*/ 84 w 114"/>
                <a:gd name="T41" fmla="*/ 64 h 113"/>
                <a:gd name="T42" fmla="*/ 86 w 114"/>
                <a:gd name="T43" fmla="*/ 58 h 113"/>
                <a:gd name="T44" fmla="*/ 89 w 114"/>
                <a:gd name="T45" fmla="*/ 51 h 113"/>
                <a:gd name="T46" fmla="*/ 89 w 114"/>
                <a:gd name="T47" fmla="*/ 43 h 113"/>
                <a:gd name="T48" fmla="*/ 89 w 114"/>
                <a:gd name="T49" fmla="*/ 43 h 113"/>
                <a:gd name="T50" fmla="*/ 88 w 114"/>
                <a:gd name="T51" fmla="*/ 35 h 113"/>
                <a:gd name="T52" fmla="*/ 85 w 114"/>
                <a:gd name="T53" fmla="*/ 27 h 113"/>
                <a:gd name="T54" fmla="*/ 81 w 114"/>
                <a:gd name="T55" fmla="*/ 19 h 113"/>
                <a:gd name="T56" fmla="*/ 75 w 114"/>
                <a:gd name="T57" fmla="*/ 12 h 113"/>
                <a:gd name="T58" fmla="*/ 70 w 114"/>
                <a:gd name="T59" fmla="*/ 7 h 113"/>
                <a:gd name="T60" fmla="*/ 62 w 114"/>
                <a:gd name="T61" fmla="*/ 3 h 113"/>
                <a:gd name="T62" fmla="*/ 54 w 114"/>
                <a:gd name="T63" fmla="*/ 0 h 113"/>
                <a:gd name="T64" fmla="*/ 45 w 114"/>
                <a:gd name="T65" fmla="*/ 0 h 113"/>
                <a:gd name="T66" fmla="*/ 45 w 114"/>
                <a:gd name="T67" fmla="*/ 0 h 113"/>
                <a:gd name="T68" fmla="*/ 36 w 114"/>
                <a:gd name="T69" fmla="*/ 0 h 113"/>
                <a:gd name="T70" fmla="*/ 27 w 114"/>
                <a:gd name="T71" fmla="*/ 3 h 113"/>
                <a:gd name="T72" fmla="*/ 20 w 114"/>
                <a:gd name="T73" fmla="*/ 7 h 113"/>
                <a:gd name="T74" fmla="*/ 14 w 114"/>
                <a:gd name="T75" fmla="*/ 12 h 113"/>
                <a:gd name="T76" fmla="*/ 8 w 114"/>
                <a:gd name="T77" fmla="*/ 19 h 113"/>
                <a:gd name="T78" fmla="*/ 4 w 114"/>
                <a:gd name="T79" fmla="*/ 27 h 113"/>
                <a:gd name="T80" fmla="*/ 2 w 114"/>
                <a:gd name="T81" fmla="*/ 35 h 113"/>
                <a:gd name="T82" fmla="*/ 0 w 114"/>
                <a:gd name="T83" fmla="*/ 43 h 113"/>
                <a:gd name="T84" fmla="*/ 0 w 114"/>
                <a:gd name="T85" fmla="*/ 43 h 113"/>
                <a:gd name="T86" fmla="*/ 2 w 114"/>
                <a:gd name="T87" fmla="*/ 52 h 113"/>
                <a:gd name="T88" fmla="*/ 4 w 114"/>
                <a:gd name="T89" fmla="*/ 60 h 113"/>
                <a:gd name="T90" fmla="*/ 8 w 114"/>
                <a:gd name="T91" fmla="*/ 68 h 113"/>
                <a:gd name="T92" fmla="*/ 14 w 114"/>
                <a:gd name="T93" fmla="*/ 75 h 113"/>
                <a:gd name="T94" fmla="*/ 20 w 114"/>
                <a:gd name="T95" fmla="*/ 80 h 113"/>
                <a:gd name="T96" fmla="*/ 27 w 114"/>
                <a:gd name="T97" fmla="*/ 85 h 113"/>
                <a:gd name="T98" fmla="*/ 36 w 114"/>
                <a:gd name="T99" fmla="*/ 86 h 113"/>
                <a:gd name="T100" fmla="*/ 45 w 114"/>
                <a:gd name="T101" fmla="*/ 87 h 113"/>
                <a:gd name="T102" fmla="*/ 45 w 114"/>
                <a:gd name="T103" fmla="*/ 87 h 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14" h="113">
                  <a:moveTo>
                    <a:pt x="45" y="87"/>
                  </a:moveTo>
                  <a:lnTo>
                    <a:pt x="45" y="87"/>
                  </a:lnTo>
                  <a:lnTo>
                    <a:pt x="53" y="87"/>
                  </a:lnTo>
                  <a:lnTo>
                    <a:pt x="59" y="85"/>
                  </a:lnTo>
                  <a:lnTo>
                    <a:pt x="66" y="82"/>
                  </a:lnTo>
                  <a:lnTo>
                    <a:pt x="71" y="79"/>
                  </a:lnTo>
                  <a:lnTo>
                    <a:pt x="104" y="111"/>
                  </a:lnTo>
                  <a:lnTo>
                    <a:pt x="104" y="111"/>
                  </a:lnTo>
                  <a:lnTo>
                    <a:pt x="105" y="113"/>
                  </a:lnTo>
                  <a:lnTo>
                    <a:pt x="108" y="113"/>
                  </a:lnTo>
                  <a:lnTo>
                    <a:pt x="108" y="113"/>
                  </a:lnTo>
                  <a:lnTo>
                    <a:pt x="110" y="113"/>
                  </a:lnTo>
                  <a:lnTo>
                    <a:pt x="112" y="111"/>
                  </a:lnTo>
                  <a:lnTo>
                    <a:pt x="112" y="111"/>
                  </a:lnTo>
                  <a:lnTo>
                    <a:pt x="113" y="109"/>
                  </a:lnTo>
                  <a:lnTo>
                    <a:pt x="114" y="106"/>
                  </a:lnTo>
                  <a:lnTo>
                    <a:pt x="113" y="103"/>
                  </a:lnTo>
                  <a:lnTo>
                    <a:pt x="112" y="102"/>
                  </a:lnTo>
                  <a:lnTo>
                    <a:pt x="79" y="70"/>
                  </a:lnTo>
                  <a:lnTo>
                    <a:pt x="79" y="70"/>
                  </a:lnTo>
                  <a:lnTo>
                    <a:pt x="84" y="64"/>
                  </a:lnTo>
                  <a:lnTo>
                    <a:pt x="86" y="58"/>
                  </a:lnTo>
                  <a:lnTo>
                    <a:pt x="89" y="51"/>
                  </a:lnTo>
                  <a:lnTo>
                    <a:pt x="89" y="43"/>
                  </a:lnTo>
                  <a:lnTo>
                    <a:pt x="89" y="43"/>
                  </a:lnTo>
                  <a:lnTo>
                    <a:pt x="88" y="35"/>
                  </a:lnTo>
                  <a:lnTo>
                    <a:pt x="85" y="27"/>
                  </a:lnTo>
                  <a:lnTo>
                    <a:pt x="81" y="19"/>
                  </a:lnTo>
                  <a:lnTo>
                    <a:pt x="75" y="12"/>
                  </a:lnTo>
                  <a:lnTo>
                    <a:pt x="70" y="7"/>
                  </a:lnTo>
                  <a:lnTo>
                    <a:pt x="62" y="3"/>
                  </a:lnTo>
                  <a:lnTo>
                    <a:pt x="54" y="0"/>
                  </a:lnTo>
                  <a:lnTo>
                    <a:pt x="45" y="0"/>
                  </a:lnTo>
                  <a:lnTo>
                    <a:pt x="45" y="0"/>
                  </a:lnTo>
                  <a:lnTo>
                    <a:pt x="36" y="0"/>
                  </a:lnTo>
                  <a:lnTo>
                    <a:pt x="27" y="3"/>
                  </a:lnTo>
                  <a:lnTo>
                    <a:pt x="20" y="7"/>
                  </a:lnTo>
                  <a:lnTo>
                    <a:pt x="14" y="12"/>
                  </a:lnTo>
                  <a:lnTo>
                    <a:pt x="8" y="19"/>
                  </a:lnTo>
                  <a:lnTo>
                    <a:pt x="4" y="27"/>
                  </a:lnTo>
                  <a:lnTo>
                    <a:pt x="2" y="35"/>
                  </a:lnTo>
                  <a:lnTo>
                    <a:pt x="0" y="43"/>
                  </a:lnTo>
                  <a:lnTo>
                    <a:pt x="0" y="43"/>
                  </a:lnTo>
                  <a:lnTo>
                    <a:pt x="2" y="52"/>
                  </a:lnTo>
                  <a:lnTo>
                    <a:pt x="4" y="60"/>
                  </a:lnTo>
                  <a:lnTo>
                    <a:pt x="8" y="68"/>
                  </a:lnTo>
                  <a:lnTo>
                    <a:pt x="14" y="75"/>
                  </a:lnTo>
                  <a:lnTo>
                    <a:pt x="20" y="80"/>
                  </a:lnTo>
                  <a:lnTo>
                    <a:pt x="27" y="85"/>
                  </a:lnTo>
                  <a:lnTo>
                    <a:pt x="36" y="86"/>
                  </a:lnTo>
                  <a:lnTo>
                    <a:pt x="45" y="87"/>
                  </a:lnTo>
                  <a:lnTo>
                    <a:pt x="45" y="8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US" dirty="0">
                <a:solidFill>
                  <a:srgbClr val="262626"/>
                </a:solidFill>
                <a:latin typeface="Segoe UI"/>
              </a:endParaRPr>
            </a:p>
          </p:txBody>
        </p:sp>
        <p:sp>
          <p:nvSpPr>
            <p:cNvPr id="57" name="Freeform 143">
              <a:extLst>
                <a:ext uri="{FF2B5EF4-FFF2-40B4-BE49-F238E27FC236}">
                  <a16:creationId xmlns:a16="http://schemas.microsoft.com/office/drawing/2014/main" id="{EC41C219-69B6-F5F1-7C32-CCCD927D4137}"/>
                </a:ext>
              </a:extLst>
            </p:cNvPr>
            <p:cNvSpPr>
              <a:spLocks/>
            </p:cNvSpPr>
            <p:nvPr/>
          </p:nvSpPr>
          <p:spPr bwMode="auto">
            <a:xfrm>
              <a:off x="4300538" y="2610485"/>
              <a:ext cx="69850" cy="111125"/>
            </a:xfrm>
            <a:custGeom>
              <a:avLst/>
              <a:gdLst>
                <a:gd name="T0" fmla="*/ 44 w 89"/>
                <a:gd name="T1" fmla="*/ 138 h 138"/>
                <a:gd name="T2" fmla="*/ 44 w 89"/>
                <a:gd name="T3" fmla="*/ 138 h 138"/>
                <a:gd name="T4" fmla="*/ 47 w 89"/>
                <a:gd name="T5" fmla="*/ 137 h 138"/>
                <a:gd name="T6" fmla="*/ 48 w 89"/>
                <a:gd name="T7" fmla="*/ 135 h 138"/>
                <a:gd name="T8" fmla="*/ 50 w 89"/>
                <a:gd name="T9" fmla="*/ 134 h 138"/>
                <a:gd name="T10" fmla="*/ 50 w 89"/>
                <a:gd name="T11" fmla="*/ 131 h 138"/>
                <a:gd name="T12" fmla="*/ 50 w 89"/>
                <a:gd name="T13" fmla="*/ 87 h 138"/>
                <a:gd name="T14" fmla="*/ 50 w 89"/>
                <a:gd name="T15" fmla="*/ 87 h 138"/>
                <a:gd name="T16" fmla="*/ 58 w 89"/>
                <a:gd name="T17" fmla="*/ 86 h 138"/>
                <a:gd name="T18" fmla="*/ 66 w 89"/>
                <a:gd name="T19" fmla="*/ 82 h 138"/>
                <a:gd name="T20" fmla="*/ 71 w 89"/>
                <a:gd name="T21" fmla="*/ 78 h 138"/>
                <a:gd name="T22" fmla="*/ 77 w 89"/>
                <a:gd name="T23" fmla="*/ 72 h 138"/>
                <a:gd name="T24" fmla="*/ 82 w 89"/>
                <a:gd name="T25" fmla="*/ 66 h 138"/>
                <a:gd name="T26" fmla="*/ 85 w 89"/>
                <a:gd name="T27" fmla="*/ 59 h 138"/>
                <a:gd name="T28" fmla="*/ 87 w 89"/>
                <a:gd name="T29" fmla="*/ 51 h 138"/>
                <a:gd name="T30" fmla="*/ 89 w 89"/>
                <a:gd name="T31" fmla="*/ 43 h 138"/>
                <a:gd name="T32" fmla="*/ 89 w 89"/>
                <a:gd name="T33" fmla="*/ 43 h 138"/>
                <a:gd name="T34" fmla="*/ 87 w 89"/>
                <a:gd name="T35" fmla="*/ 35 h 138"/>
                <a:gd name="T36" fmla="*/ 85 w 89"/>
                <a:gd name="T37" fmla="*/ 27 h 138"/>
                <a:gd name="T38" fmla="*/ 81 w 89"/>
                <a:gd name="T39" fmla="*/ 18 h 138"/>
                <a:gd name="T40" fmla="*/ 75 w 89"/>
                <a:gd name="T41" fmla="*/ 12 h 138"/>
                <a:gd name="T42" fmla="*/ 69 w 89"/>
                <a:gd name="T43" fmla="*/ 6 h 138"/>
                <a:gd name="T44" fmla="*/ 62 w 89"/>
                <a:gd name="T45" fmla="*/ 2 h 138"/>
                <a:gd name="T46" fmla="*/ 52 w 89"/>
                <a:gd name="T47" fmla="*/ 0 h 138"/>
                <a:gd name="T48" fmla="*/ 44 w 89"/>
                <a:gd name="T49" fmla="*/ 0 h 138"/>
                <a:gd name="T50" fmla="*/ 44 w 89"/>
                <a:gd name="T51" fmla="*/ 0 h 138"/>
                <a:gd name="T52" fmla="*/ 35 w 89"/>
                <a:gd name="T53" fmla="*/ 0 h 138"/>
                <a:gd name="T54" fmla="*/ 27 w 89"/>
                <a:gd name="T55" fmla="*/ 2 h 138"/>
                <a:gd name="T56" fmla="*/ 19 w 89"/>
                <a:gd name="T57" fmla="*/ 6 h 138"/>
                <a:gd name="T58" fmla="*/ 14 w 89"/>
                <a:gd name="T59" fmla="*/ 12 h 138"/>
                <a:gd name="T60" fmla="*/ 8 w 89"/>
                <a:gd name="T61" fmla="*/ 18 h 138"/>
                <a:gd name="T62" fmla="*/ 4 w 89"/>
                <a:gd name="T63" fmla="*/ 27 h 138"/>
                <a:gd name="T64" fmla="*/ 1 w 89"/>
                <a:gd name="T65" fmla="*/ 35 h 138"/>
                <a:gd name="T66" fmla="*/ 0 w 89"/>
                <a:gd name="T67" fmla="*/ 43 h 138"/>
                <a:gd name="T68" fmla="*/ 0 w 89"/>
                <a:gd name="T69" fmla="*/ 43 h 138"/>
                <a:gd name="T70" fmla="*/ 0 w 89"/>
                <a:gd name="T71" fmla="*/ 51 h 138"/>
                <a:gd name="T72" fmla="*/ 3 w 89"/>
                <a:gd name="T73" fmla="*/ 59 h 138"/>
                <a:gd name="T74" fmla="*/ 7 w 89"/>
                <a:gd name="T75" fmla="*/ 66 h 138"/>
                <a:gd name="T76" fmla="*/ 11 w 89"/>
                <a:gd name="T77" fmla="*/ 72 h 138"/>
                <a:gd name="T78" fmla="*/ 16 w 89"/>
                <a:gd name="T79" fmla="*/ 78 h 138"/>
                <a:gd name="T80" fmla="*/ 23 w 89"/>
                <a:gd name="T81" fmla="*/ 82 h 138"/>
                <a:gd name="T82" fmla="*/ 30 w 89"/>
                <a:gd name="T83" fmla="*/ 86 h 138"/>
                <a:gd name="T84" fmla="*/ 38 w 89"/>
                <a:gd name="T85" fmla="*/ 87 h 138"/>
                <a:gd name="T86" fmla="*/ 38 w 89"/>
                <a:gd name="T87" fmla="*/ 131 h 138"/>
                <a:gd name="T88" fmla="*/ 38 w 89"/>
                <a:gd name="T89" fmla="*/ 131 h 138"/>
                <a:gd name="T90" fmla="*/ 38 w 89"/>
                <a:gd name="T91" fmla="*/ 134 h 138"/>
                <a:gd name="T92" fmla="*/ 39 w 89"/>
                <a:gd name="T93" fmla="*/ 135 h 138"/>
                <a:gd name="T94" fmla="*/ 42 w 89"/>
                <a:gd name="T95" fmla="*/ 137 h 138"/>
                <a:gd name="T96" fmla="*/ 44 w 89"/>
                <a:gd name="T97" fmla="*/ 138 h 138"/>
                <a:gd name="T98" fmla="*/ 44 w 89"/>
                <a:gd name="T99" fmla="*/ 138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89" h="138">
                  <a:moveTo>
                    <a:pt x="44" y="138"/>
                  </a:moveTo>
                  <a:lnTo>
                    <a:pt x="44" y="138"/>
                  </a:lnTo>
                  <a:lnTo>
                    <a:pt x="47" y="137"/>
                  </a:lnTo>
                  <a:lnTo>
                    <a:pt x="48" y="135"/>
                  </a:lnTo>
                  <a:lnTo>
                    <a:pt x="50" y="134"/>
                  </a:lnTo>
                  <a:lnTo>
                    <a:pt x="50" y="131"/>
                  </a:lnTo>
                  <a:lnTo>
                    <a:pt x="50" y="87"/>
                  </a:lnTo>
                  <a:lnTo>
                    <a:pt x="50" y="87"/>
                  </a:lnTo>
                  <a:lnTo>
                    <a:pt x="58" y="86"/>
                  </a:lnTo>
                  <a:lnTo>
                    <a:pt x="66" y="82"/>
                  </a:lnTo>
                  <a:lnTo>
                    <a:pt x="71" y="78"/>
                  </a:lnTo>
                  <a:lnTo>
                    <a:pt x="77" y="72"/>
                  </a:lnTo>
                  <a:lnTo>
                    <a:pt x="82" y="66"/>
                  </a:lnTo>
                  <a:lnTo>
                    <a:pt x="85" y="59"/>
                  </a:lnTo>
                  <a:lnTo>
                    <a:pt x="87" y="51"/>
                  </a:lnTo>
                  <a:lnTo>
                    <a:pt x="89" y="43"/>
                  </a:lnTo>
                  <a:lnTo>
                    <a:pt x="89" y="43"/>
                  </a:lnTo>
                  <a:lnTo>
                    <a:pt x="87" y="35"/>
                  </a:lnTo>
                  <a:lnTo>
                    <a:pt x="85" y="27"/>
                  </a:lnTo>
                  <a:lnTo>
                    <a:pt x="81" y="18"/>
                  </a:lnTo>
                  <a:lnTo>
                    <a:pt x="75" y="12"/>
                  </a:lnTo>
                  <a:lnTo>
                    <a:pt x="69" y="6"/>
                  </a:lnTo>
                  <a:lnTo>
                    <a:pt x="62" y="2"/>
                  </a:lnTo>
                  <a:lnTo>
                    <a:pt x="52" y="0"/>
                  </a:lnTo>
                  <a:lnTo>
                    <a:pt x="44" y="0"/>
                  </a:lnTo>
                  <a:lnTo>
                    <a:pt x="44" y="0"/>
                  </a:lnTo>
                  <a:lnTo>
                    <a:pt x="35" y="0"/>
                  </a:lnTo>
                  <a:lnTo>
                    <a:pt x="27" y="2"/>
                  </a:lnTo>
                  <a:lnTo>
                    <a:pt x="19" y="6"/>
                  </a:lnTo>
                  <a:lnTo>
                    <a:pt x="14" y="12"/>
                  </a:lnTo>
                  <a:lnTo>
                    <a:pt x="8" y="18"/>
                  </a:lnTo>
                  <a:lnTo>
                    <a:pt x="4" y="27"/>
                  </a:lnTo>
                  <a:lnTo>
                    <a:pt x="1" y="35"/>
                  </a:lnTo>
                  <a:lnTo>
                    <a:pt x="0" y="43"/>
                  </a:lnTo>
                  <a:lnTo>
                    <a:pt x="0" y="43"/>
                  </a:lnTo>
                  <a:lnTo>
                    <a:pt x="0" y="51"/>
                  </a:lnTo>
                  <a:lnTo>
                    <a:pt x="3" y="59"/>
                  </a:lnTo>
                  <a:lnTo>
                    <a:pt x="7" y="66"/>
                  </a:lnTo>
                  <a:lnTo>
                    <a:pt x="11" y="72"/>
                  </a:lnTo>
                  <a:lnTo>
                    <a:pt x="16" y="78"/>
                  </a:lnTo>
                  <a:lnTo>
                    <a:pt x="23" y="82"/>
                  </a:lnTo>
                  <a:lnTo>
                    <a:pt x="30" y="86"/>
                  </a:lnTo>
                  <a:lnTo>
                    <a:pt x="38" y="87"/>
                  </a:lnTo>
                  <a:lnTo>
                    <a:pt x="38" y="131"/>
                  </a:lnTo>
                  <a:lnTo>
                    <a:pt x="38" y="131"/>
                  </a:lnTo>
                  <a:lnTo>
                    <a:pt x="38" y="134"/>
                  </a:lnTo>
                  <a:lnTo>
                    <a:pt x="39" y="135"/>
                  </a:lnTo>
                  <a:lnTo>
                    <a:pt x="42" y="137"/>
                  </a:lnTo>
                  <a:lnTo>
                    <a:pt x="44" y="138"/>
                  </a:lnTo>
                  <a:lnTo>
                    <a:pt x="44" y="13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US" dirty="0">
                <a:solidFill>
                  <a:srgbClr val="262626"/>
                </a:solidFill>
                <a:latin typeface="Segoe UI"/>
              </a:endParaRPr>
            </a:p>
          </p:txBody>
        </p:sp>
        <p:sp>
          <p:nvSpPr>
            <p:cNvPr id="58" name="Freeform 144">
              <a:extLst>
                <a:ext uri="{FF2B5EF4-FFF2-40B4-BE49-F238E27FC236}">
                  <a16:creationId xmlns:a16="http://schemas.microsoft.com/office/drawing/2014/main" id="{5A3D562D-BC8E-1B82-9D17-CC8F0CE9855D}"/>
                </a:ext>
              </a:extLst>
            </p:cNvPr>
            <p:cNvSpPr>
              <a:spLocks/>
            </p:cNvSpPr>
            <p:nvPr/>
          </p:nvSpPr>
          <p:spPr bwMode="auto">
            <a:xfrm>
              <a:off x="4400551" y="2661285"/>
              <a:ext cx="90488" cy="88900"/>
            </a:xfrm>
            <a:custGeom>
              <a:avLst/>
              <a:gdLst>
                <a:gd name="T0" fmla="*/ 69 w 113"/>
                <a:gd name="T1" fmla="*/ 0 h 113"/>
                <a:gd name="T2" fmla="*/ 69 w 113"/>
                <a:gd name="T3" fmla="*/ 0 h 113"/>
                <a:gd name="T4" fmla="*/ 61 w 113"/>
                <a:gd name="T5" fmla="*/ 0 h 113"/>
                <a:gd name="T6" fmla="*/ 53 w 113"/>
                <a:gd name="T7" fmla="*/ 3 h 113"/>
                <a:gd name="T8" fmla="*/ 45 w 113"/>
                <a:gd name="T9" fmla="*/ 7 h 113"/>
                <a:gd name="T10" fmla="*/ 38 w 113"/>
                <a:gd name="T11" fmla="*/ 12 h 113"/>
                <a:gd name="T12" fmla="*/ 33 w 113"/>
                <a:gd name="T13" fmla="*/ 19 h 113"/>
                <a:gd name="T14" fmla="*/ 29 w 113"/>
                <a:gd name="T15" fmla="*/ 27 h 113"/>
                <a:gd name="T16" fmla="*/ 26 w 113"/>
                <a:gd name="T17" fmla="*/ 35 h 113"/>
                <a:gd name="T18" fmla="*/ 25 w 113"/>
                <a:gd name="T19" fmla="*/ 43 h 113"/>
                <a:gd name="T20" fmla="*/ 25 w 113"/>
                <a:gd name="T21" fmla="*/ 43 h 113"/>
                <a:gd name="T22" fmla="*/ 26 w 113"/>
                <a:gd name="T23" fmla="*/ 51 h 113"/>
                <a:gd name="T24" fmla="*/ 27 w 113"/>
                <a:gd name="T25" fmla="*/ 58 h 113"/>
                <a:gd name="T26" fmla="*/ 30 w 113"/>
                <a:gd name="T27" fmla="*/ 64 h 113"/>
                <a:gd name="T28" fmla="*/ 34 w 113"/>
                <a:gd name="T29" fmla="*/ 70 h 113"/>
                <a:gd name="T30" fmla="*/ 2 w 113"/>
                <a:gd name="T31" fmla="*/ 102 h 113"/>
                <a:gd name="T32" fmla="*/ 2 w 113"/>
                <a:gd name="T33" fmla="*/ 102 h 113"/>
                <a:gd name="T34" fmla="*/ 0 w 113"/>
                <a:gd name="T35" fmla="*/ 103 h 113"/>
                <a:gd name="T36" fmla="*/ 0 w 113"/>
                <a:gd name="T37" fmla="*/ 106 h 113"/>
                <a:gd name="T38" fmla="*/ 0 w 113"/>
                <a:gd name="T39" fmla="*/ 109 h 113"/>
                <a:gd name="T40" fmla="*/ 2 w 113"/>
                <a:gd name="T41" fmla="*/ 111 h 113"/>
                <a:gd name="T42" fmla="*/ 2 w 113"/>
                <a:gd name="T43" fmla="*/ 111 h 113"/>
                <a:gd name="T44" fmla="*/ 4 w 113"/>
                <a:gd name="T45" fmla="*/ 113 h 113"/>
                <a:gd name="T46" fmla="*/ 6 w 113"/>
                <a:gd name="T47" fmla="*/ 113 h 113"/>
                <a:gd name="T48" fmla="*/ 6 w 113"/>
                <a:gd name="T49" fmla="*/ 113 h 113"/>
                <a:gd name="T50" fmla="*/ 8 w 113"/>
                <a:gd name="T51" fmla="*/ 113 h 113"/>
                <a:gd name="T52" fmla="*/ 11 w 113"/>
                <a:gd name="T53" fmla="*/ 111 h 113"/>
                <a:gd name="T54" fmla="*/ 43 w 113"/>
                <a:gd name="T55" fmla="*/ 79 h 113"/>
                <a:gd name="T56" fmla="*/ 43 w 113"/>
                <a:gd name="T57" fmla="*/ 79 h 113"/>
                <a:gd name="T58" fmla="*/ 49 w 113"/>
                <a:gd name="T59" fmla="*/ 82 h 113"/>
                <a:gd name="T60" fmla="*/ 56 w 113"/>
                <a:gd name="T61" fmla="*/ 85 h 113"/>
                <a:gd name="T62" fmla="*/ 62 w 113"/>
                <a:gd name="T63" fmla="*/ 87 h 113"/>
                <a:gd name="T64" fmla="*/ 69 w 113"/>
                <a:gd name="T65" fmla="*/ 87 h 113"/>
                <a:gd name="T66" fmla="*/ 69 w 113"/>
                <a:gd name="T67" fmla="*/ 87 h 113"/>
                <a:gd name="T68" fmla="*/ 78 w 113"/>
                <a:gd name="T69" fmla="*/ 86 h 113"/>
                <a:gd name="T70" fmla="*/ 86 w 113"/>
                <a:gd name="T71" fmla="*/ 85 h 113"/>
                <a:gd name="T72" fmla="*/ 94 w 113"/>
                <a:gd name="T73" fmla="*/ 80 h 113"/>
                <a:gd name="T74" fmla="*/ 100 w 113"/>
                <a:gd name="T75" fmla="*/ 75 h 113"/>
                <a:gd name="T76" fmla="*/ 107 w 113"/>
                <a:gd name="T77" fmla="*/ 68 h 113"/>
                <a:gd name="T78" fmla="*/ 111 w 113"/>
                <a:gd name="T79" fmla="*/ 60 h 113"/>
                <a:gd name="T80" fmla="*/ 112 w 113"/>
                <a:gd name="T81" fmla="*/ 52 h 113"/>
                <a:gd name="T82" fmla="*/ 113 w 113"/>
                <a:gd name="T83" fmla="*/ 43 h 113"/>
                <a:gd name="T84" fmla="*/ 113 w 113"/>
                <a:gd name="T85" fmla="*/ 43 h 113"/>
                <a:gd name="T86" fmla="*/ 112 w 113"/>
                <a:gd name="T87" fmla="*/ 35 h 113"/>
                <a:gd name="T88" fmla="*/ 111 w 113"/>
                <a:gd name="T89" fmla="*/ 27 h 113"/>
                <a:gd name="T90" fmla="*/ 107 w 113"/>
                <a:gd name="T91" fmla="*/ 19 h 113"/>
                <a:gd name="T92" fmla="*/ 100 w 113"/>
                <a:gd name="T93" fmla="*/ 12 h 113"/>
                <a:gd name="T94" fmla="*/ 94 w 113"/>
                <a:gd name="T95" fmla="*/ 7 h 113"/>
                <a:gd name="T96" fmla="*/ 86 w 113"/>
                <a:gd name="T97" fmla="*/ 3 h 113"/>
                <a:gd name="T98" fmla="*/ 78 w 113"/>
                <a:gd name="T99" fmla="*/ 0 h 113"/>
                <a:gd name="T100" fmla="*/ 69 w 113"/>
                <a:gd name="T101" fmla="*/ 0 h 113"/>
                <a:gd name="T102" fmla="*/ 69 w 113"/>
                <a:gd name="T103" fmla="*/ 0 h 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13" h="113">
                  <a:moveTo>
                    <a:pt x="69" y="0"/>
                  </a:moveTo>
                  <a:lnTo>
                    <a:pt x="69" y="0"/>
                  </a:lnTo>
                  <a:lnTo>
                    <a:pt x="61" y="0"/>
                  </a:lnTo>
                  <a:lnTo>
                    <a:pt x="53" y="3"/>
                  </a:lnTo>
                  <a:lnTo>
                    <a:pt x="45" y="7"/>
                  </a:lnTo>
                  <a:lnTo>
                    <a:pt x="38" y="12"/>
                  </a:lnTo>
                  <a:lnTo>
                    <a:pt x="33" y="19"/>
                  </a:lnTo>
                  <a:lnTo>
                    <a:pt x="29" y="27"/>
                  </a:lnTo>
                  <a:lnTo>
                    <a:pt x="26" y="35"/>
                  </a:lnTo>
                  <a:lnTo>
                    <a:pt x="25" y="43"/>
                  </a:lnTo>
                  <a:lnTo>
                    <a:pt x="25" y="43"/>
                  </a:lnTo>
                  <a:lnTo>
                    <a:pt x="26" y="51"/>
                  </a:lnTo>
                  <a:lnTo>
                    <a:pt x="27" y="58"/>
                  </a:lnTo>
                  <a:lnTo>
                    <a:pt x="30" y="64"/>
                  </a:lnTo>
                  <a:lnTo>
                    <a:pt x="34" y="70"/>
                  </a:lnTo>
                  <a:lnTo>
                    <a:pt x="2" y="102"/>
                  </a:lnTo>
                  <a:lnTo>
                    <a:pt x="2" y="102"/>
                  </a:lnTo>
                  <a:lnTo>
                    <a:pt x="0" y="103"/>
                  </a:lnTo>
                  <a:lnTo>
                    <a:pt x="0" y="106"/>
                  </a:lnTo>
                  <a:lnTo>
                    <a:pt x="0" y="109"/>
                  </a:lnTo>
                  <a:lnTo>
                    <a:pt x="2" y="111"/>
                  </a:lnTo>
                  <a:lnTo>
                    <a:pt x="2" y="111"/>
                  </a:lnTo>
                  <a:lnTo>
                    <a:pt x="4" y="113"/>
                  </a:lnTo>
                  <a:lnTo>
                    <a:pt x="6" y="113"/>
                  </a:lnTo>
                  <a:lnTo>
                    <a:pt x="6" y="113"/>
                  </a:lnTo>
                  <a:lnTo>
                    <a:pt x="8" y="113"/>
                  </a:lnTo>
                  <a:lnTo>
                    <a:pt x="11" y="111"/>
                  </a:lnTo>
                  <a:lnTo>
                    <a:pt x="43" y="79"/>
                  </a:lnTo>
                  <a:lnTo>
                    <a:pt x="43" y="79"/>
                  </a:lnTo>
                  <a:lnTo>
                    <a:pt x="49" y="82"/>
                  </a:lnTo>
                  <a:lnTo>
                    <a:pt x="56" y="85"/>
                  </a:lnTo>
                  <a:lnTo>
                    <a:pt x="62" y="87"/>
                  </a:lnTo>
                  <a:lnTo>
                    <a:pt x="69" y="87"/>
                  </a:lnTo>
                  <a:lnTo>
                    <a:pt x="69" y="87"/>
                  </a:lnTo>
                  <a:lnTo>
                    <a:pt x="78" y="86"/>
                  </a:lnTo>
                  <a:lnTo>
                    <a:pt x="86" y="85"/>
                  </a:lnTo>
                  <a:lnTo>
                    <a:pt x="94" y="80"/>
                  </a:lnTo>
                  <a:lnTo>
                    <a:pt x="100" y="75"/>
                  </a:lnTo>
                  <a:lnTo>
                    <a:pt x="107" y="68"/>
                  </a:lnTo>
                  <a:lnTo>
                    <a:pt x="111" y="60"/>
                  </a:lnTo>
                  <a:lnTo>
                    <a:pt x="112" y="52"/>
                  </a:lnTo>
                  <a:lnTo>
                    <a:pt x="113" y="43"/>
                  </a:lnTo>
                  <a:lnTo>
                    <a:pt x="113" y="43"/>
                  </a:lnTo>
                  <a:lnTo>
                    <a:pt x="112" y="35"/>
                  </a:lnTo>
                  <a:lnTo>
                    <a:pt x="111" y="27"/>
                  </a:lnTo>
                  <a:lnTo>
                    <a:pt x="107" y="19"/>
                  </a:lnTo>
                  <a:lnTo>
                    <a:pt x="100" y="12"/>
                  </a:lnTo>
                  <a:lnTo>
                    <a:pt x="94" y="7"/>
                  </a:lnTo>
                  <a:lnTo>
                    <a:pt x="86" y="3"/>
                  </a:lnTo>
                  <a:lnTo>
                    <a:pt x="78" y="0"/>
                  </a:lnTo>
                  <a:lnTo>
                    <a:pt x="69" y="0"/>
                  </a:lnTo>
                  <a:lnTo>
                    <a:pt x="69"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US" dirty="0">
                <a:solidFill>
                  <a:srgbClr val="262626"/>
                </a:solidFill>
                <a:latin typeface="Segoe UI"/>
              </a:endParaRPr>
            </a:p>
          </p:txBody>
        </p:sp>
        <p:sp>
          <p:nvSpPr>
            <p:cNvPr id="59" name="Freeform 145">
              <a:extLst>
                <a:ext uri="{FF2B5EF4-FFF2-40B4-BE49-F238E27FC236}">
                  <a16:creationId xmlns:a16="http://schemas.microsoft.com/office/drawing/2014/main" id="{8058676C-6D2C-4888-637F-15B0CE8F2058}"/>
                </a:ext>
              </a:extLst>
            </p:cNvPr>
            <p:cNvSpPr>
              <a:spLocks/>
            </p:cNvSpPr>
            <p:nvPr/>
          </p:nvSpPr>
          <p:spPr bwMode="auto">
            <a:xfrm>
              <a:off x="4279901" y="2750185"/>
              <a:ext cx="109538" cy="120650"/>
            </a:xfrm>
            <a:custGeom>
              <a:avLst/>
              <a:gdLst>
                <a:gd name="T0" fmla="*/ 69 w 138"/>
                <a:gd name="T1" fmla="*/ 0 h 150"/>
                <a:gd name="T2" fmla="*/ 69 w 138"/>
                <a:gd name="T3" fmla="*/ 0 h 150"/>
                <a:gd name="T4" fmla="*/ 55 w 138"/>
                <a:gd name="T5" fmla="*/ 1 h 150"/>
                <a:gd name="T6" fmla="*/ 43 w 138"/>
                <a:gd name="T7" fmla="*/ 5 h 150"/>
                <a:gd name="T8" fmla="*/ 30 w 138"/>
                <a:gd name="T9" fmla="*/ 12 h 150"/>
                <a:gd name="T10" fmla="*/ 20 w 138"/>
                <a:gd name="T11" fmla="*/ 20 h 150"/>
                <a:gd name="T12" fmla="*/ 12 w 138"/>
                <a:gd name="T13" fmla="*/ 31 h 150"/>
                <a:gd name="T14" fmla="*/ 5 w 138"/>
                <a:gd name="T15" fmla="*/ 41 h 150"/>
                <a:gd name="T16" fmla="*/ 1 w 138"/>
                <a:gd name="T17" fmla="*/ 55 h 150"/>
                <a:gd name="T18" fmla="*/ 0 w 138"/>
                <a:gd name="T19" fmla="*/ 68 h 150"/>
                <a:gd name="T20" fmla="*/ 0 w 138"/>
                <a:gd name="T21" fmla="*/ 82 h 150"/>
                <a:gd name="T22" fmla="*/ 0 w 138"/>
                <a:gd name="T23" fmla="*/ 82 h 150"/>
                <a:gd name="T24" fmla="*/ 1 w 138"/>
                <a:gd name="T25" fmla="*/ 95 h 150"/>
                <a:gd name="T26" fmla="*/ 5 w 138"/>
                <a:gd name="T27" fmla="*/ 109 h 150"/>
                <a:gd name="T28" fmla="*/ 12 w 138"/>
                <a:gd name="T29" fmla="*/ 121 h 150"/>
                <a:gd name="T30" fmla="*/ 20 w 138"/>
                <a:gd name="T31" fmla="*/ 130 h 150"/>
                <a:gd name="T32" fmla="*/ 30 w 138"/>
                <a:gd name="T33" fmla="*/ 140 h 150"/>
                <a:gd name="T34" fmla="*/ 43 w 138"/>
                <a:gd name="T35" fmla="*/ 145 h 150"/>
                <a:gd name="T36" fmla="*/ 55 w 138"/>
                <a:gd name="T37" fmla="*/ 149 h 150"/>
                <a:gd name="T38" fmla="*/ 69 w 138"/>
                <a:gd name="T39" fmla="*/ 150 h 150"/>
                <a:gd name="T40" fmla="*/ 69 w 138"/>
                <a:gd name="T41" fmla="*/ 150 h 150"/>
                <a:gd name="T42" fmla="*/ 83 w 138"/>
                <a:gd name="T43" fmla="*/ 149 h 150"/>
                <a:gd name="T44" fmla="*/ 96 w 138"/>
                <a:gd name="T45" fmla="*/ 145 h 150"/>
                <a:gd name="T46" fmla="*/ 108 w 138"/>
                <a:gd name="T47" fmla="*/ 140 h 150"/>
                <a:gd name="T48" fmla="*/ 118 w 138"/>
                <a:gd name="T49" fmla="*/ 130 h 150"/>
                <a:gd name="T50" fmla="*/ 127 w 138"/>
                <a:gd name="T51" fmla="*/ 121 h 150"/>
                <a:gd name="T52" fmla="*/ 133 w 138"/>
                <a:gd name="T53" fmla="*/ 109 h 150"/>
                <a:gd name="T54" fmla="*/ 137 w 138"/>
                <a:gd name="T55" fmla="*/ 95 h 150"/>
                <a:gd name="T56" fmla="*/ 138 w 138"/>
                <a:gd name="T57" fmla="*/ 82 h 150"/>
                <a:gd name="T58" fmla="*/ 138 w 138"/>
                <a:gd name="T59" fmla="*/ 68 h 150"/>
                <a:gd name="T60" fmla="*/ 138 w 138"/>
                <a:gd name="T61" fmla="*/ 68 h 150"/>
                <a:gd name="T62" fmla="*/ 137 w 138"/>
                <a:gd name="T63" fmla="*/ 55 h 150"/>
                <a:gd name="T64" fmla="*/ 133 w 138"/>
                <a:gd name="T65" fmla="*/ 41 h 150"/>
                <a:gd name="T66" fmla="*/ 127 w 138"/>
                <a:gd name="T67" fmla="*/ 31 h 150"/>
                <a:gd name="T68" fmla="*/ 118 w 138"/>
                <a:gd name="T69" fmla="*/ 20 h 150"/>
                <a:gd name="T70" fmla="*/ 108 w 138"/>
                <a:gd name="T71" fmla="*/ 12 h 150"/>
                <a:gd name="T72" fmla="*/ 96 w 138"/>
                <a:gd name="T73" fmla="*/ 5 h 150"/>
                <a:gd name="T74" fmla="*/ 83 w 138"/>
                <a:gd name="T75" fmla="*/ 1 h 150"/>
                <a:gd name="T76" fmla="*/ 69 w 138"/>
                <a:gd name="T77" fmla="*/ 0 h 150"/>
                <a:gd name="T78" fmla="*/ 69 w 138"/>
                <a:gd name="T79" fmla="*/ 0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38" h="150">
                  <a:moveTo>
                    <a:pt x="69" y="0"/>
                  </a:moveTo>
                  <a:lnTo>
                    <a:pt x="69" y="0"/>
                  </a:lnTo>
                  <a:lnTo>
                    <a:pt x="55" y="1"/>
                  </a:lnTo>
                  <a:lnTo>
                    <a:pt x="43" y="5"/>
                  </a:lnTo>
                  <a:lnTo>
                    <a:pt x="30" y="12"/>
                  </a:lnTo>
                  <a:lnTo>
                    <a:pt x="20" y="20"/>
                  </a:lnTo>
                  <a:lnTo>
                    <a:pt x="12" y="31"/>
                  </a:lnTo>
                  <a:lnTo>
                    <a:pt x="5" y="41"/>
                  </a:lnTo>
                  <a:lnTo>
                    <a:pt x="1" y="55"/>
                  </a:lnTo>
                  <a:lnTo>
                    <a:pt x="0" y="68"/>
                  </a:lnTo>
                  <a:lnTo>
                    <a:pt x="0" y="82"/>
                  </a:lnTo>
                  <a:lnTo>
                    <a:pt x="0" y="82"/>
                  </a:lnTo>
                  <a:lnTo>
                    <a:pt x="1" y="95"/>
                  </a:lnTo>
                  <a:lnTo>
                    <a:pt x="5" y="109"/>
                  </a:lnTo>
                  <a:lnTo>
                    <a:pt x="12" y="121"/>
                  </a:lnTo>
                  <a:lnTo>
                    <a:pt x="20" y="130"/>
                  </a:lnTo>
                  <a:lnTo>
                    <a:pt x="30" y="140"/>
                  </a:lnTo>
                  <a:lnTo>
                    <a:pt x="43" y="145"/>
                  </a:lnTo>
                  <a:lnTo>
                    <a:pt x="55" y="149"/>
                  </a:lnTo>
                  <a:lnTo>
                    <a:pt x="69" y="150"/>
                  </a:lnTo>
                  <a:lnTo>
                    <a:pt x="69" y="150"/>
                  </a:lnTo>
                  <a:lnTo>
                    <a:pt x="83" y="149"/>
                  </a:lnTo>
                  <a:lnTo>
                    <a:pt x="96" y="145"/>
                  </a:lnTo>
                  <a:lnTo>
                    <a:pt x="108" y="140"/>
                  </a:lnTo>
                  <a:lnTo>
                    <a:pt x="118" y="130"/>
                  </a:lnTo>
                  <a:lnTo>
                    <a:pt x="127" y="121"/>
                  </a:lnTo>
                  <a:lnTo>
                    <a:pt x="133" y="109"/>
                  </a:lnTo>
                  <a:lnTo>
                    <a:pt x="137" y="95"/>
                  </a:lnTo>
                  <a:lnTo>
                    <a:pt x="138" y="82"/>
                  </a:lnTo>
                  <a:lnTo>
                    <a:pt x="138" y="68"/>
                  </a:lnTo>
                  <a:lnTo>
                    <a:pt x="138" y="68"/>
                  </a:lnTo>
                  <a:lnTo>
                    <a:pt x="137" y="55"/>
                  </a:lnTo>
                  <a:lnTo>
                    <a:pt x="133" y="41"/>
                  </a:lnTo>
                  <a:lnTo>
                    <a:pt x="127" y="31"/>
                  </a:lnTo>
                  <a:lnTo>
                    <a:pt x="118" y="20"/>
                  </a:lnTo>
                  <a:lnTo>
                    <a:pt x="108" y="12"/>
                  </a:lnTo>
                  <a:lnTo>
                    <a:pt x="96" y="5"/>
                  </a:lnTo>
                  <a:lnTo>
                    <a:pt x="83" y="1"/>
                  </a:lnTo>
                  <a:lnTo>
                    <a:pt x="69" y="0"/>
                  </a:lnTo>
                  <a:lnTo>
                    <a:pt x="69"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US" dirty="0">
                <a:solidFill>
                  <a:srgbClr val="262626"/>
                </a:solidFill>
                <a:latin typeface="Segoe UI"/>
              </a:endParaRPr>
            </a:p>
          </p:txBody>
        </p:sp>
        <p:sp>
          <p:nvSpPr>
            <p:cNvPr id="60" name="Freeform 146">
              <a:extLst>
                <a:ext uri="{FF2B5EF4-FFF2-40B4-BE49-F238E27FC236}">
                  <a16:creationId xmlns:a16="http://schemas.microsoft.com/office/drawing/2014/main" id="{E63865C6-6A84-11FB-166E-70E062EB8CF2}"/>
                </a:ext>
              </a:extLst>
            </p:cNvPr>
            <p:cNvSpPr>
              <a:spLocks/>
            </p:cNvSpPr>
            <p:nvPr/>
          </p:nvSpPr>
          <p:spPr bwMode="auto">
            <a:xfrm>
              <a:off x="4240213" y="2858135"/>
              <a:ext cx="190500" cy="61913"/>
            </a:xfrm>
            <a:custGeom>
              <a:avLst/>
              <a:gdLst>
                <a:gd name="T0" fmla="*/ 119 w 239"/>
                <a:gd name="T1" fmla="*/ 28 h 77"/>
                <a:gd name="T2" fmla="*/ 119 w 239"/>
                <a:gd name="T3" fmla="*/ 28 h 77"/>
                <a:gd name="T4" fmla="*/ 110 w 239"/>
                <a:gd name="T5" fmla="*/ 26 h 77"/>
                <a:gd name="T6" fmla="*/ 101 w 239"/>
                <a:gd name="T7" fmla="*/ 25 h 77"/>
                <a:gd name="T8" fmla="*/ 93 w 239"/>
                <a:gd name="T9" fmla="*/ 24 h 77"/>
                <a:gd name="T10" fmla="*/ 84 w 239"/>
                <a:gd name="T11" fmla="*/ 20 h 77"/>
                <a:gd name="T12" fmla="*/ 76 w 239"/>
                <a:gd name="T13" fmla="*/ 16 h 77"/>
                <a:gd name="T14" fmla="*/ 70 w 239"/>
                <a:gd name="T15" fmla="*/ 10 h 77"/>
                <a:gd name="T16" fmla="*/ 63 w 239"/>
                <a:gd name="T17" fmla="*/ 5 h 77"/>
                <a:gd name="T18" fmla="*/ 58 w 239"/>
                <a:gd name="T19" fmla="*/ 0 h 77"/>
                <a:gd name="T20" fmla="*/ 2 w 239"/>
                <a:gd name="T21" fmla="*/ 28 h 77"/>
                <a:gd name="T22" fmla="*/ 2 w 239"/>
                <a:gd name="T23" fmla="*/ 28 h 77"/>
                <a:gd name="T24" fmla="*/ 0 w 239"/>
                <a:gd name="T25" fmla="*/ 30 h 77"/>
                <a:gd name="T26" fmla="*/ 0 w 239"/>
                <a:gd name="T27" fmla="*/ 34 h 77"/>
                <a:gd name="T28" fmla="*/ 0 w 239"/>
                <a:gd name="T29" fmla="*/ 72 h 77"/>
                <a:gd name="T30" fmla="*/ 0 w 239"/>
                <a:gd name="T31" fmla="*/ 72 h 77"/>
                <a:gd name="T32" fmla="*/ 0 w 239"/>
                <a:gd name="T33" fmla="*/ 73 h 77"/>
                <a:gd name="T34" fmla="*/ 1 w 239"/>
                <a:gd name="T35" fmla="*/ 76 h 77"/>
                <a:gd name="T36" fmla="*/ 4 w 239"/>
                <a:gd name="T37" fmla="*/ 77 h 77"/>
                <a:gd name="T38" fmla="*/ 5 w 239"/>
                <a:gd name="T39" fmla="*/ 77 h 77"/>
                <a:gd name="T40" fmla="*/ 232 w 239"/>
                <a:gd name="T41" fmla="*/ 77 h 77"/>
                <a:gd name="T42" fmla="*/ 232 w 239"/>
                <a:gd name="T43" fmla="*/ 77 h 77"/>
                <a:gd name="T44" fmla="*/ 235 w 239"/>
                <a:gd name="T45" fmla="*/ 77 h 77"/>
                <a:gd name="T46" fmla="*/ 236 w 239"/>
                <a:gd name="T47" fmla="*/ 76 h 77"/>
                <a:gd name="T48" fmla="*/ 238 w 239"/>
                <a:gd name="T49" fmla="*/ 73 h 77"/>
                <a:gd name="T50" fmla="*/ 239 w 239"/>
                <a:gd name="T51" fmla="*/ 72 h 77"/>
                <a:gd name="T52" fmla="*/ 239 w 239"/>
                <a:gd name="T53" fmla="*/ 34 h 77"/>
                <a:gd name="T54" fmla="*/ 239 w 239"/>
                <a:gd name="T55" fmla="*/ 34 h 77"/>
                <a:gd name="T56" fmla="*/ 238 w 239"/>
                <a:gd name="T57" fmla="*/ 30 h 77"/>
                <a:gd name="T58" fmla="*/ 235 w 239"/>
                <a:gd name="T59" fmla="*/ 28 h 77"/>
                <a:gd name="T60" fmla="*/ 181 w 239"/>
                <a:gd name="T61" fmla="*/ 0 h 77"/>
                <a:gd name="T62" fmla="*/ 181 w 239"/>
                <a:gd name="T63" fmla="*/ 0 h 77"/>
                <a:gd name="T64" fmla="*/ 175 w 239"/>
                <a:gd name="T65" fmla="*/ 5 h 77"/>
                <a:gd name="T66" fmla="*/ 168 w 239"/>
                <a:gd name="T67" fmla="*/ 10 h 77"/>
                <a:gd name="T68" fmla="*/ 161 w 239"/>
                <a:gd name="T69" fmla="*/ 16 h 77"/>
                <a:gd name="T70" fmla="*/ 153 w 239"/>
                <a:gd name="T71" fmla="*/ 20 h 77"/>
                <a:gd name="T72" fmla="*/ 145 w 239"/>
                <a:gd name="T73" fmla="*/ 24 h 77"/>
                <a:gd name="T74" fmla="*/ 137 w 239"/>
                <a:gd name="T75" fmla="*/ 25 h 77"/>
                <a:gd name="T76" fmla="*/ 129 w 239"/>
                <a:gd name="T77" fmla="*/ 26 h 77"/>
                <a:gd name="T78" fmla="*/ 119 w 239"/>
                <a:gd name="T79" fmla="*/ 28 h 77"/>
                <a:gd name="T80" fmla="*/ 119 w 239"/>
                <a:gd name="T81" fmla="*/ 28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39" h="77">
                  <a:moveTo>
                    <a:pt x="119" y="28"/>
                  </a:moveTo>
                  <a:lnTo>
                    <a:pt x="119" y="28"/>
                  </a:lnTo>
                  <a:lnTo>
                    <a:pt x="110" y="26"/>
                  </a:lnTo>
                  <a:lnTo>
                    <a:pt x="101" y="25"/>
                  </a:lnTo>
                  <a:lnTo>
                    <a:pt x="93" y="24"/>
                  </a:lnTo>
                  <a:lnTo>
                    <a:pt x="84" y="20"/>
                  </a:lnTo>
                  <a:lnTo>
                    <a:pt x="76" y="16"/>
                  </a:lnTo>
                  <a:lnTo>
                    <a:pt x="70" y="10"/>
                  </a:lnTo>
                  <a:lnTo>
                    <a:pt x="63" y="5"/>
                  </a:lnTo>
                  <a:lnTo>
                    <a:pt x="58" y="0"/>
                  </a:lnTo>
                  <a:lnTo>
                    <a:pt x="2" y="28"/>
                  </a:lnTo>
                  <a:lnTo>
                    <a:pt x="2" y="28"/>
                  </a:lnTo>
                  <a:lnTo>
                    <a:pt x="0" y="30"/>
                  </a:lnTo>
                  <a:lnTo>
                    <a:pt x="0" y="34"/>
                  </a:lnTo>
                  <a:lnTo>
                    <a:pt x="0" y="72"/>
                  </a:lnTo>
                  <a:lnTo>
                    <a:pt x="0" y="72"/>
                  </a:lnTo>
                  <a:lnTo>
                    <a:pt x="0" y="73"/>
                  </a:lnTo>
                  <a:lnTo>
                    <a:pt x="1" y="76"/>
                  </a:lnTo>
                  <a:lnTo>
                    <a:pt x="4" y="77"/>
                  </a:lnTo>
                  <a:lnTo>
                    <a:pt x="5" y="77"/>
                  </a:lnTo>
                  <a:lnTo>
                    <a:pt x="232" y="77"/>
                  </a:lnTo>
                  <a:lnTo>
                    <a:pt x="232" y="77"/>
                  </a:lnTo>
                  <a:lnTo>
                    <a:pt x="235" y="77"/>
                  </a:lnTo>
                  <a:lnTo>
                    <a:pt x="236" y="76"/>
                  </a:lnTo>
                  <a:lnTo>
                    <a:pt x="238" y="73"/>
                  </a:lnTo>
                  <a:lnTo>
                    <a:pt x="239" y="72"/>
                  </a:lnTo>
                  <a:lnTo>
                    <a:pt x="239" y="34"/>
                  </a:lnTo>
                  <a:lnTo>
                    <a:pt x="239" y="34"/>
                  </a:lnTo>
                  <a:lnTo>
                    <a:pt x="238" y="30"/>
                  </a:lnTo>
                  <a:lnTo>
                    <a:pt x="235" y="28"/>
                  </a:lnTo>
                  <a:lnTo>
                    <a:pt x="181" y="0"/>
                  </a:lnTo>
                  <a:lnTo>
                    <a:pt x="181" y="0"/>
                  </a:lnTo>
                  <a:lnTo>
                    <a:pt x="175" y="5"/>
                  </a:lnTo>
                  <a:lnTo>
                    <a:pt x="168" y="10"/>
                  </a:lnTo>
                  <a:lnTo>
                    <a:pt x="161" y="16"/>
                  </a:lnTo>
                  <a:lnTo>
                    <a:pt x="153" y="20"/>
                  </a:lnTo>
                  <a:lnTo>
                    <a:pt x="145" y="24"/>
                  </a:lnTo>
                  <a:lnTo>
                    <a:pt x="137" y="25"/>
                  </a:lnTo>
                  <a:lnTo>
                    <a:pt x="129" y="26"/>
                  </a:lnTo>
                  <a:lnTo>
                    <a:pt x="119" y="28"/>
                  </a:lnTo>
                  <a:lnTo>
                    <a:pt x="119" y="2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US" dirty="0">
                <a:solidFill>
                  <a:srgbClr val="262626"/>
                </a:solidFill>
                <a:latin typeface="Segoe UI"/>
              </a:endParaRPr>
            </a:p>
          </p:txBody>
        </p:sp>
      </p:grpSp>
      <p:grpSp>
        <p:nvGrpSpPr>
          <p:cNvPr id="61" name="Group 60">
            <a:extLst>
              <a:ext uri="{FF2B5EF4-FFF2-40B4-BE49-F238E27FC236}">
                <a16:creationId xmlns:a16="http://schemas.microsoft.com/office/drawing/2014/main" id="{6F42ADC6-91E2-106B-B446-5AC5A05C9346}"/>
              </a:ext>
            </a:extLst>
          </p:cNvPr>
          <p:cNvGrpSpPr>
            <a:grpSpLocks noChangeAspect="1"/>
          </p:cNvGrpSpPr>
          <p:nvPr/>
        </p:nvGrpSpPr>
        <p:grpSpPr>
          <a:xfrm>
            <a:off x="8253002" y="1674045"/>
            <a:ext cx="463517" cy="313056"/>
            <a:chOff x="6837363" y="989648"/>
            <a:chExt cx="303213" cy="204788"/>
          </a:xfrm>
          <a:solidFill>
            <a:srgbClr val="143F6A"/>
          </a:solidFill>
        </p:grpSpPr>
        <p:sp>
          <p:nvSpPr>
            <p:cNvPr id="62" name="Freeform 116">
              <a:extLst>
                <a:ext uri="{FF2B5EF4-FFF2-40B4-BE49-F238E27FC236}">
                  <a16:creationId xmlns:a16="http://schemas.microsoft.com/office/drawing/2014/main" id="{A2DC08DD-B96B-092A-DDDA-100EF5DA5A48}"/>
                </a:ext>
              </a:extLst>
            </p:cNvPr>
            <p:cNvSpPr>
              <a:spLocks/>
            </p:cNvSpPr>
            <p:nvPr/>
          </p:nvSpPr>
          <p:spPr bwMode="auto">
            <a:xfrm>
              <a:off x="6842126" y="989648"/>
              <a:ext cx="298450" cy="161925"/>
            </a:xfrm>
            <a:custGeom>
              <a:avLst/>
              <a:gdLst>
                <a:gd name="T0" fmla="*/ 373 w 377"/>
                <a:gd name="T1" fmla="*/ 110 h 204"/>
                <a:gd name="T2" fmla="*/ 299 w 377"/>
                <a:gd name="T3" fmla="*/ 36 h 204"/>
                <a:gd name="T4" fmla="*/ 299 w 377"/>
                <a:gd name="T5" fmla="*/ 36 h 204"/>
                <a:gd name="T6" fmla="*/ 295 w 377"/>
                <a:gd name="T7" fmla="*/ 33 h 204"/>
                <a:gd name="T8" fmla="*/ 291 w 377"/>
                <a:gd name="T9" fmla="*/ 33 h 204"/>
                <a:gd name="T10" fmla="*/ 287 w 377"/>
                <a:gd name="T11" fmla="*/ 33 h 204"/>
                <a:gd name="T12" fmla="*/ 283 w 377"/>
                <a:gd name="T13" fmla="*/ 36 h 204"/>
                <a:gd name="T14" fmla="*/ 283 w 377"/>
                <a:gd name="T15" fmla="*/ 36 h 204"/>
                <a:gd name="T16" fmla="*/ 280 w 377"/>
                <a:gd name="T17" fmla="*/ 40 h 204"/>
                <a:gd name="T18" fmla="*/ 279 w 377"/>
                <a:gd name="T19" fmla="*/ 44 h 204"/>
                <a:gd name="T20" fmla="*/ 280 w 377"/>
                <a:gd name="T21" fmla="*/ 49 h 204"/>
                <a:gd name="T22" fmla="*/ 283 w 377"/>
                <a:gd name="T23" fmla="*/ 53 h 204"/>
                <a:gd name="T24" fmla="*/ 336 w 377"/>
                <a:gd name="T25" fmla="*/ 106 h 204"/>
                <a:gd name="T26" fmla="*/ 242 w 377"/>
                <a:gd name="T27" fmla="*/ 106 h 204"/>
                <a:gd name="T28" fmla="*/ 225 w 377"/>
                <a:gd name="T29" fmla="*/ 106 h 204"/>
                <a:gd name="T30" fmla="*/ 139 w 377"/>
                <a:gd name="T31" fmla="*/ 106 h 204"/>
                <a:gd name="T32" fmla="*/ 21 w 377"/>
                <a:gd name="T33" fmla="*/ 2 h 204"/>
                <a:gd name="T34" fmla="*/ 21 w 377"/>
                <a:gd name="T35" fmla="*/ 2 h 204"/>
                <a:gd name="T36" fmla="*/ 17 w 377"/>
                <a:gd name="T37" fmla="*/ 1 h 204"/>
                <a:gd name="T38" fmla="*/ 13 w 377"/>
                <a:gd name="T39" fmla="*/ 0 h 204"/>
                <a:gd name="T40" fmla="*/ 13 w 377"/>
                <a:gd name="T41" fmla="*/ 0 h 204"/>
                <a:gd name="T42" fmla="*/ 7 w 377"/>
                <a:gd name="T43" fmla="*/ 1 h 204"/>
                <a:gd name="T44" fmla="*/ 4 w 377"/>
                <a:gd name="T45" fmla="*/ 4 h 204"/>
                <a:gd name="T46" fmla="*/ 4 w 377"/>
                <a:gd name="T47" fmla="*/ 4 h 204"/>
                <a:gd name="T48" fmla="*/ 2 w 377"/>
                <a:gd name="T49" fmla="*/ 8 h 204"/>
                <a:gd name="T50" fmla="*/ 0 w 377"/>
                <a:gd name="T51" fmla="*/ 12 h 204"/>
                <a:gd name="T52" fmla="*/ 0 w 377"/>
                <a:gd name="T53" fmla="*/ 12 h 204"/>
                <a:gd name="T54" fmla="*/ 2 w 377"/>
                <a:gd name="T55" fmla="*/ 16 h 204"/>
                <a:gd name="T56" fmla="*/ 4 w 377"/>
                <a:gd name="T57" fmla="*/ 20 h 204"/>
                <a:gd name="T58" fmla="*/ 127 w 377"/>
                <a:gd name="T59" fmla="*/ 127 h 204"/>
                <a:gd name="T60" fmla="*/ 127 w 377"/>
                <a:gd name="T61" fmla="*/ 127 h 204"/>
                <a:gd name="T62" fmla="*/ 129 w 377"/>
                <a:gd name="T63" fmla="*/ 129 h 204"/>
                <a:gd name="T64" fmla="*/ 133 w 377"/>
                <a:gd name="T65" fmla="*/ 130 h 204"/>
                <a:gd name="T66" fmla="*/ 225 w 377"/>
                <a:gd name="T67" fmla="*/ 130 h 204"/>
                <a:gd name="T68" fmla="*/ 242 w 377"/>
                <a:gd name="T69" fmla="*/ 130 h 204"/>
                <a:gd name="T70" fmla="*/ 336 w 377"/>
                <a:gd name="T71" fmla="*/ 130 h 204"/>
                <a:gd name="T72" fmla="*/ 283 w 377"/>
                <a:gd name="T73" fmla="*/ 184 h 204"/>
                <a:gd name="T74" fmla="*/ 283 w 377"/>
                <a:gd name="T75" fmla="*/ 184 h 204"/>
                <a:gd name="T76" fmla="*/ 280 w 377"/>
                <a:gd name="T77" fmla="*/ 188 h 204"/>
                <a:gd name="T78" fmla="*/ 279 w 377"/>
                <a:gd name="T79" fmla="*/ 192 h 204"/>
                <a:gd name="T80" fmla="*/ 279 w 377"/>
                <a:gd name="T81" fmla="*/ 192 h 204"/>
                <a:gd name="T82" fmla="*/ 280 w 377"/>
                <a:gd name="T83" fmla="*/ 196 h 204"/>
                <a:gd name="T84" fmla="*/ 283 w 377"/>
                <a:gd name="T85" fmla="*/ 200 h 204"/>
                <a:gd name="T86" fmla="*/ 283 w 377"/>
                <a:gd name="T87" fmla="*/ 200 h 204"/>
                <a:gd name="T88" fmla="*/ 287 w 377"/>
                <a:gd name="T89" fmla="*/ 203 h 204"/>
                <a:gd name="T90" fmla="*/ 291 w 377"/>
                <a:gd name="T91" fmla="*/ 204 h 204"/>
                <a:gd name="T92" fmla="*/ 291 w 377"/>
                <a:gd name="T93" fmla="*/ 204 h 204"/>
                <a:gd name="T94" fmla="*/ 295 w 377"/>
                <a:gd name="T95" fmla="*/ 203 h 204"/>
                <a:gd name="T96" fmla="*/ 299 w 377"/>
                <a:gd name="T97" fmla="*/ 200 h 204"/>
                <a:gd name="T98" fmla="*/ 373 w 377"/>
                <a:gd name="T99" fmla="*/ 126 h 204"/>
                <a:gd name="T100" fmla="*/ 373 w 377"/>
                <a:gd name="T101" fmla="*/ 126 h 204"/>
                <a:gd name="T102" fmla="*/ 375 w 377"/>
                <a:gd name="T103" fmla="*/ 123 h 204"/>
                <a:gd name="T104" fmla="*/ 377 w 377"/>
                <a:gd name="T105" fmla="*/ 118 h 204"/>
                <a:gd name="T106" fmla="*/ 377 w 377"/>
                <a:gd name="T107" fmla="*/ 118 h 204"/>
                <a:gd name="T108" fmla="*/ 375 w 377"/>
                <a:gd name="T109" fmla="*/ 114 h 204"/>
                <a:gd name="T110" fmla="*/ 373 w 377"/>
                <a:gd name="T111" fmla="*/ 110 h 204"/>
                <a:gd name="T112" fmla="*/ 373 w 377"/>
                <a:gd name="T113" fmla="*/ 110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377" h="204">
                  <a:moveTo>
                    <a:pt x="373" y="110"/>
                  </a:moveTo>
                  <a:lnTo>
                    <a:pt x="299" y="36"/>
                  </a:lnTo>
                  <a:lnTo>
                    <a:pt x="299" y="36"/>
                  </a:lnTo>
                  <a:lnTo>
                    <a:pt x="295" y="33"/>
                  </a:lnTo>
                  <a:lnTo>
                    <a:pt x="291" y="33"/>
                  </a:lnTo>
                  <a:lnTo>
                    <a:pt x="287" y="33"/>
                  </a:lnTo>
                  <a:lnTo>
                    <a:pt x="283" y="36"/>
                  </a:lnTo>
                  <a:lnTo>
                    <a:pt x="283" y="36"/>
                  </a:lnTo>
                  <a:lnTo>
                    <a:pt x="280" y="40"/>
                  </a:lnTo>
                  <a:lnTo>
                    <a:pt x="279" y="44"/>
                  </a:lnTo>
                  <a:lnTo>
                    <a:pt x="280" y="49"/>
                  </a:lnTo>
                  <a:lnTo>
                    <a:pt x="283" y="53"/>
                  </a:lnTo>
                  <a:lnTo>
                    <a:pt x="336" y="106"/>
                  </a:lnTo>
                  <a:lnTo>
                    <a:pt x="242" y="106"/>
                  </a:lnTo>
                  <a:lnTo>
                    <a:pt x="225" y="106"/>
                  </a:lnTo>
                  <a:lnTo>
                    <a:pt x="139" y="106"/>
                  </a:lnTo>
                  <a:lnTo>
                    <a:pt x="21" y="2"/>
                  </a:lnTo>
                  <a:lnTo>
                    <a:pt x="21" y="2"/>
                  </a:lnTo>
                  <a:lnTo>
                    <a:pt x="17" y="1"/>
                  </a:lnTo>
                  <a:lnTo>
                    <a:pt x="13" y="0"/>
                  </a:lnTo>
                  <a:lnTo>
                    <a:pt x="13" y="0"/>
                  </a:lnTo>
                  <a:lnTo>
                    <a:pt x="7" y="1"/>
                  </a:lnTo>
                  <a:lnTo>
                    <a:pt x="4" y="4"/>
                  </a:lnTo>
                  <a:lnTo>
                    <a:pt x="4" y="4"/>
                  </a:lnTo>
                  <a:lnTo>
                    <a:pt x="2" y="8"/>
                  </a:lnTo>
                  <a:lnTo>
                    <a:pt x="0" y="12"/>
                  </a:lnTo>
                  <a:lnTo>
                    <a:pt x="0" y="12"/>
                  </a:lnTo>
                  <a:lnTo>
                    <a:pt x="2" y="16"/>
                  </a:lnTo>
                  <a:lnTo>
                    <a:pt x="4" y="20"/>
                  </a:lnTo>
                  <a:lnTo>
                    <a:pt x="127" y="127"/>
                  </a:lnTo>
                  <a:lnTo>
                    <a:pt x="127" y="127"/>
                  </a:lnTo>
                  <a:lnTo>
                    <a:pt x="129" y="129"/>
                  </a:lnTo>
                  <a:lnTo>
                    <a:pt x="133" y="130"/>
                  </a:lnTo>
                  <a:lnTo>
                    <a:pt x="225" y="130"/>
                  </a:lnTo>
                  <a:lnTo>
                    <a:pt x="242" y="130"/>
                  </a:lnTo>
                  <a:lnTo>
                    <a:pt x="336" y="130"/>
                  </a:lnTo>
                  <a:lnTo>
                    <a:pt x="283" y="184"/>
                  </a:lnTo>
                  <a:lnTo>
                    <a:pt x="283" y="184"/>
                  </a:lnTo>
                  <a:lnTo>
                    <a:pt x="280" y="188"/>
                  </a:lnTo>
                  <a:lnTo>
                    <a:pt x="279" y="192"/>
                  </a:lnTo>
                  <a:lnTo>
                    <a:pt x="279" y="192"/>
                  </a:lnTo>
                  <a:lnTo>
                    <a:pt x="280" y="196"/>
                  </a:lnTo>
                  <a:lnTo>
                    <a:pt x="283" y="200"/>
                  </a:lnTo>
                  <a:lnTo>
                    <a:pt x="283" y="200"/>
                  </a:lnTo>
                  <a:lnTo>
                    <a:pt x="287" y="203"/>
                  </a:lnTo>
                  <a:lnTo>
                    <a:pt x="291" y="204"/>
                  </a:lnTo>
                  <a:lnTo>
                    <a:pt x="291" y="204"/>
                  </a:lnTo>
                  <a:lnTo>
                    <a:pt x="295" y="203"/>
                  </a:lnTo>
                  <a:lnTo>
                    <a:pt x="299" y="200"/>
                  </a:lnTo>
                  <a:lnTo>
                    <a:pt x="373" y="126"/>
                  </a:lnTo>
                  <a:lnTo>
                    <a:pt x="373" y="126"/>
                  </a:lnTo>
                  <a:lnTo>
                    <a:pt x="375" y="123"/>
                  </a:lnTo>
                  <a:lnTo>
                    <a:pt x="377" y="118"/>
                  </a:lnTo>
                  <a:lnTo>
                    <a:pt x="377" y="118"/>
                  </a:lnTo>
                  <a:lnTo>
                    <a:pt x="375" y="114"/>
                  </a:lnTo>
                  <a:lnTo>
                    <a:pt x="373" y="110"/>
                  </a:lnTo>
                  <a:lnTo>
                    <a:pt x="373" y="11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US" dirty="0">
                <a:solidFill>
                  <a:srgbClr val="262626"/>
                </a:solidFill>
                <a:latin typeface="Segoe UI"/>
              </a:endParaRPr>
            </a:p>
          </p:txBody>
        </p:sp>
        <p:sp>
          <p:nvSpPr>
            <p:cNvPr id="63" name="Freeform 117">
              <a:extLst>
                <a:ext uri="{FF2B5EF4-FFF2-40B4-BE49-F238E27FC236}">
                  <a16:creationId xmlns:a16="http://schemas.microsoft.com/office/drawing/2014/main" id="{13C736BB-9D5F-CDE1-6492-D80802E584D2}"/>
                </a:ext>
              </a:extLst>
            </p:cNvPr>
            <p:cNvSpPr>
              <a:spLocks/>
            </p:cNvSpPr>
            <p:nvPr/>
          </p:nvSpPr>
          <p:spPr bwMode="auto">
            <a:xfrm>
              <a:off x="6837363" y="1100773"/>
              <a:ext cx="93663" cy="93663"/>
            </a:xfrm>
            <a:custGeom>
              <a:avLst/>
              <a:gdLst>
                <a:gd name="T0" fmla="*/ 4 w 118"/>
                <a:gd name="T1" fmla="*/ 99 h 119"/>
                <a:gd name="T2" fmla="*/ 4 w 118"/>
                <a:gd name="T3" fmla="*/ 99 h 119"/>
                <a:gd name="T4" fmla="*/ 1 w 118"/>
                <a:gd name="T5" fmla="*/ 103 h 119"/>
                <a:gd name="T6" fmla="*/ 0 w 118"/>
                <a:gd name="T7" fmla="*/ 107 h 119"/>
                <a:gd name="T8" fmla="*/ 0 w 118"/>
                <a:gd name="T9" fmla="*/ 107 h 119"/>
                <a:gd name="T10" fmla="*/ 1 w 118"/>
                <a:gd name="T11" fmla="*/ 111 h 119"/>
                <a:gd name="T12" fmla="*/ 4 w 118"/>
                <a:gd name="T13" fmla="*/ 115 h 119"/>
                <a:gd name="T14" fmla="*/ 4 w 118"/>
                <a:gd name="T15" fmla="*/ 115 h 119"/>
                <a:gd name="T16" fmla="*/ 7 w 118"/>
                <a:gd name="T17" fmla="*/ 117 h 119"/>
                <a:gd name="T18" fmla="*/ 12 w 118"/>
                <a:gd name="T19" fmla="*/ 119 h 119"/>
                <a:gd name="T20" fmla="*/ 12 w 118"/>
                <a:gd name="T21" fmla="*/ 119 h 119"/>
                <a:gd name="T22" fmla="*/ 16 w 118"/>
                <a:gd name="T23" fmla="*/ 117 h 119"/>
                <a:gd name="T24" fmla="*/ 20 w 118"/>
                <a:gd name="T25" fmla="*/ 115 h 119"/>
                <a:gd name="T26" fmla="*/ 118 w 118"/>
                <a:gd name="T27" fmla="*/ 17 h 119"/>
                <a:gd name="T28" fmla="*/ 102 w 118"/>
                <a:gd name="T29" fmla="*/ 0 h 119"/>
                <a:gd name="T30" fmla="*/ 4 w 118"/>
                <a:gd name="T31" fmla="*/ 99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18" h="119">
                  <a:moveTo>
                    <a:pt x="4" y="99"/>
                  </a:moveTo>
                  <a:lnTo>
                    <a:pt x="4" y="99"/>
                  </a:lnTo>
                  <a:lnTo>
                    <a:pt x="1" y="103"/>
                  </a:lnTo>
                  <a:lnTo>
                    <a:pt x="0" y="107"/>
                  </a:lnTo>
                  <a:lnTo>
                    <a:pt x="0" y="107"/>
                  </a:lnTo>
                  <a:lnTo>
                    <a:pt x="1" y="111"/>
                  </a:lnTo>
                  <a:lnTo>
                    <a:pt x="4" y="115"/>
                  </a:lnTo>
                  <a:lnTo>
                    <a:pt x="4" y="115"/>
                  </a:lnTo>
                  <a:lnTo>
                    <a:pt x="7" y="117"/>
                  </a:lnTo>
                  <a:lnTo>
                    <a:pt x="12" y="119"/>
                  </a:lnTo>
                  <a:lnTo>
                    <a:pt x="12" y="119"/>
                  </a:lnTo>
                  <a:lnTo>
                    <a:pt x="16" y="117"/>
                  </a:lnTo>
                  <a:lnTo>
                    <a:pt x="20" y="115"/>
                  </a:lnTo>
                  <a:lnTo>
                    <a:pt x="118" y="17"/>
                  </a:lnTo>
                  <a:lnTo>
                    <a:pt x="102" y="0"/>
                  </a:lnTo>
                  <a:lnTo>
                    <a:pt x="4" y="9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US" dirty="0">
                <a:solidFill>
                  <a:srgbClr val="262626"/>
                </a:solidFill>
                <a:latin typeface="Segoe UI"/>
              </a:endParaRPr>
            </a:p>
          </p:txBody>
        </p:sp>
      </p:grpSp>
      <p:grpSp>
        <p:nvGrpSpPr>
          <p:cNvPr id="64" name="Group 63">
            <a:extLst>
              <a:ext uri="{FF2B5EF4-FFF2-40B4-BE49-F238E27FC236}">
                <a16:creationId xmlns:a16="http://schemas.microsoft.com/office/drawing/2014/main" id="{EDCD7386-FEEF-BD86-BF25-34D7DD5F3494}"/>
              </a:ext>
            </a:extLst>
          </p:cNvPr>
          <p:cNvGrpSpPr>
            <a:grpSpLocks noChangeAspect="1"/>
          </p:cNvGrpSpPr>
          <p:nvPr/>
        </p:nvGrpSpPr>
        <p:grpSpPr>
          <a:xfrm>
            <a:off x="10709204" y="1647967"/>
            <a:ext cx="486180" cy="370122"/>
            <a:chOff x="4211638" y="998538"/>
            <a:chExt cx="246063" cy="187325"/>
          </a:xfrm>
          <a:solidFill>
            <a:srgbClr val="143F6A"/>
          </a:solidFill>
        </p:grpSpPr>
        <p:sp>
          <p:nvSpPr>
            <p:cNvPr id="65" name="Freeform 227">
              <a:extLst>
                <a:ext uri="{FF2B5EF4-FFF2-40B4-BE49-F238E27FC236}">
                  <a16:creationId xmlns:a16="http://schemas.microsoft.com/office/drawing/2014/main" id="{94A176CA-D24B-BC0E-E3CC-D98CD3F3C759}"/>
                </a:ext>
              </a:extLst>
            </p:cNvPr>
            <p:cNvSpPr>
              <a:spLocks/>
            </p:cNvSpPr>
            <p:nvPr/>
          </p:nvSpPr>
          <p:spPr bwMode="auto">
            <a:xfrm>
              <a:off x="4233863" y="998538"/>
              <a:ext cx="223838" cy="163513"/>
            </a:xfrm>
            <a:custGeom>
              <a:avLst/>
              <a:gdLst>
                <a:gd name="T0" fmla="*/ 278 w 282"/>
                <a:gd name="T1" fmla="*/ 0 h 205"/>
                <a:gd name="T2" fmla="*/ 4 w 282"/>
                <a:gd name="T3" fmla="*/ 0 h 205"/>
                <a:gd name="T4" fmla="*/ 4 w 282"/>
                <a:gd name="T5" fmla="*/ 0 h 205"/>
                <a:gd name="T6" fmla="*/ 1 w 282"/>
                <a:gd name="T7" fmla="*/ 1 h 205"/>
                <a:gd name="T8" fmla="*/ 0 w 282"/>
                <a:gd name="T9" fmla="*/ 5 h 205"/>
                <a:gd name="T10" fmla="*/ 0 w 282"/>
                <a:gd name="T11" fmla="*/ 20 h 205"/>
                <a:gd name="T12" fmla="*/ 258 w 282"/>
                <a:gd name="T13" fmla="*/ 20 h 205"/>
                <a:gd name="T14" fmla="*/ 258 w 282"/>
                <a:gd name="T15" fmla="*/ 20 h 205"/>
                <a:gd name="T16" fmla="*/ 262 w 282"/>
                <a:gd name="T17" fmla="*/ 21 h 205"/>
                <a:gd name="T18" fmla="*/ 263 w 282"/>
                <a:gd name="T19" fmla="*/ 25 h 205"/>
                <a:gd name="T20" fmla="*/ 263 w 282"/>
                <a:gd name="T21" fmla="*/ 205 h 205"/>
                <a:gd name="T22" fmla="*/ 278 w 282"/>
                <a:gd name="T23" fmla="*/ 205 h 205"/>
                <a:gd name="T24" fmla="*/ 278 w 282"/>
                <a:gd name="T25" fmla="*/ 205 h 205"/>
                <a:gd name="T26" fmla="*/ 280 w 282"/>
                <a:gd name="T27" fmla="*/ 204 h 205"/>
                <a:gd name="T28" fmla="*/ 282 w 282"/>
                <a:gd name="T29" fmla="*/ 200 h 205"/>
                <a:gd name="T30" fmla="*/ 282 w 282"/>
                <a:gd name="T31" fmla="*/ 5 h 205"/>
                <a:gd name="T32" fmla="*/ 282 w 282"/>
                <a:gd name="T33" fmla="*/ 5 h 205"/>
                <a:gd name="T34" fmla="*/ 280 w 282"/>
                <a:gd name="T35" fmla="*/ 1 h 205"/>
                <a:gd name="T36" fmla="*/ 278 w 282"/>
                <a:gd name="T37" fmla="*/ 0 h 205"/>
                <a:gd name="T38" fmla="*/ 278 w 282"/>
                <a:gd name="T39" fmla="*/ 0 h 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82" h="205">
                  <a:moveTo>
                    <a:pt x="278" y="0"/>
                  </a:moveTo>
                  <a:lnTo>
                    <a:pt x="4" y="0"/>
                  </a:lnTo>
                  <a:lnTo>
                    <a:pt x="4" y="0"/>
                  </a:lnTo>
                  <a:lnTo>
                    <a:pt x="1" y="1"/>
                  </a:lnTo>
                  <a:lnTo>
                    <a:pt x="0" y="5"/>
                  </a:lnTo>
                  <a:lnTo>
                    <a:pt x="0" y="20"/>
                  </a:lnTo>
                  <a:lnTo>
                    <a:pt x="258" y="20"/>
                  </a:lnTo>
                  <a:lnTo>
                    <a:pt x="258" y="20"/>
                  </a:lnTo>
                  <a:lnTo>
                    <a:pt x="262" y="21"/>
                  </a:lnTo>
                  <a:lnTo>
                    <a:pt x="263" y="25"/>
                  </a:lnTo>
                  <a:lnTo>
                    <a:pt x="263" y="205"/>
                  </a:lnTo>
                  <a:lnTo>
                    <a:pt x="278" y="205"/>
                  </a:lnTo>
                  <a:lnTo>
                    <a:pt x="278" y="205"/>
                  </a:lnTo>
                  <a:lnTo>
                    <a:pt x="280" y="204"/>
                  </a:lnTo>
                  <a:lnTo>
                    <a:pt x="282" y="200"/>
                  </a:lnTo>
                  <a:lnTo>
                    <a:pt x="282" y="5"/>
                  </a:lnTo>
                  <a:lnTo>
                    <a:pt x="282" y="5"/>
                  </a:lnTo>
                  <a:lnTo>
                    <a:pt x="280" y="1"/>
                  </a:lnTo>
                  <a:lnTo>
                    <a:pt x="278" y="0"/>
                  </a:lnTo>
                  <a:lnTo>
                    <a:pt x="278"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US" dirty="0">
                <a:solidFill>
                  <a:srgbClr val="262626"/>
                </a:solidFill>
                <a:latin typeface="Segoe UI"/>
              </a:endParaRPr>
            </a:p>
          </p:txBody>
        </p:sp>
        <p:sp>
          <p:nvSpPr>
            <p:cNvPr id="66" name="Freeform 228">
              <a:extLst>
                <a:ext uri="{FF2B5EF4-FFF2-40B4-BE49-F238E27FC236}">
                  <a16:creationId xmlns:a16="http://schemas.microsoft.com/office/drawing/2014/main" id="{8CD0C190-71DC-F275-9DE7-248DAF67AC51}"/>
                </a:ext>
              </a:extLst>
            </p:cNvPr>
            <p:cNvSpPr>
              <a:spLocks noEditPoints="1"/>
            </p:cNvSpPr>
            <p:nvPr/>
          </p:nvSpPr>
          <p:spPr bwMode="auto">
            <a:xfrm>
              <a:off x="4241801" y="1054100"/>
              <a:ext cx="163513" cy="101600"/>
            </a:xfrm>
            <a:custGeom>
              <a:avLst/>
              <a:gdLst>
                <a:gd name="T0" fmla="*/ 167 w 206"/>
                <a:gd name="T1" fmla="*/ 128 h 128"/>
                <a:gd name="T2" fmla="*/ 168 w 206"/>
                <a:gd name="T3" fmla="*/ 120 h 128"/>
                <a:gd name="T4" fmla="*/ 173 w 206"/>
                <a:gd name="T5" fmla="*/ 107 h 128"/>
                <a:gd name="T6" fmla="*/ 184 w 206"/>
                <a:gd name="T7" fmla="*/ 97 h 128"/>
                <a:gd name="T8" fmla="*/ 198 w 206"/>
                <a:gd name="T9" fmla="*/ 90 h 128"/>
                <a:gd name="T10" fmla="*/ 206 w 206"/>
                <a:gd name="T11" fmla="*/ 39 h 128"/>
                <a:gd name="T12" fmla="*/ 198 w 206"/>
                <a:gd name="T13" fmla="*/ 38 h 128"/>
                <a:gd name="T14" fmla="*/ 184 w 206"/>
                <a:gd name="T15" fmla="*/ 31 h 128"/>
                <a:gd name="T16" fmla="*/ 173 w 206"/>
                <a:gd name="T17" fmla="*/ 22 h 128"/>
                <a:gd name="T18" fmla="*/ 168 w 206"/>
                <a:gd name="T19" fmla="*/ 9 h 128"/>
                <a:gd name="T20" fmla="*/ 39 w 206"/>
                <a:gd name="T21" fmla="*/ 0 h 128"/>
                <a:gd name="T22" fmla="*/ 38 w 206"/>
                <a:gd name="T23" fmla="*/ 9 h 128"/>
                <a:gd name="T24" fmla="*/ 31 w 206"/>
                <a:gd name="T25" fmla="*/ 22 h 128"/>
                <a:gd name="T26" fmla="*/ 22 w 206"/>
                <a:gd name="T27" fmla="*/ 31 h 128"/>
                <a:gd name="T28" fmla="*/ 8 w 206"/>
                <a:gd name="T29" fmla="*/ 38 h 128"/>
                <a:gd name="T30" fmla="*/ 0 w 206"/>
                <a:gd name="T31" fmla="*/ 84 h 128"/>
                <a:gd name="T32" fmla="*/ 8 w 206"/>
                <a:gd name="T33" fmla="*/ 85 h 128"/>
                <a:gd name="T34" fmla="*/ 22 w 206"/>
                <a:gd name="T35" fmla="*/ 93 h 128"/>
                <a:gd name="T36" fmla="*/ 31 w 206"/>
                <a:gd name="T37" fmla="*/ 105 h 128"/>
                <a:gd name="T38" fmla="*/ 38 w 206"/>
                <a:gd name="T39" fmla="*/ 120 h 128"/>
                <a:gd name="T40" fmla="*/ 39 w 206"/>
                <a:gd name="T41" fmla="*/ 128 h 128"/>
                <a:gd name="T42" fmla="*/ 102 w 206"/>
                <a:gd name="T43" fmla="*/ 30 h 128"/>
                <a:gd name="T44" fmla="*/ 116 w 206"/>
                <a:gd name="T45" fmla="*/ 33 h 128"/>
                <a:gd name="T46" fmla="*/ 126 w 206"/>
                <a:gd name="T47" fmla="*/ 39 h 128"/>
                <a:gd name="T48" fmla="*/ 134 w 206"/>
                <a:gd name="T49" fmla="*/ 50 h 128"/>
                <a:gd name="T50" fmla="*/ 137 w 206"/>
                <a:gd name="T51" fmla="*/ 64 h 128"/>
                <a:gd name="T52" fmla="*/ 136 w 206"/>
                <a:gd name="T53" fmla="*/ 70 h 128"/>
                <a:gd name="T54" fmla="*/ 130 w 206"/>
                <a:gd name="T55" fmla="*/ 84 h 128"/>
                <a:gd name="T56" fmla="*/ 122 w 206"/>
                <a:gd name="T57" fmla="*/ 92 h 128"/>
                <a:gd name="T58" fmla="*/ 109 w 206"/>
                <a:gd name="T59" fmla="*/ 97 h 128"/>
                <a:gd name="T60" fmla="*/ 102 w 206"/>
                <a:gd name="T61" fmla="*/ 99 h 128"/>
                <a:gd name="T62" fmla="*/ 89 w 206"/>
                <a:gd name="T63" fmla="*/ 96 h 128"/>
                <a:gd name="T64" fmla="*/ 78 w 206"/>
                <a:gd name="T65" fmla="*/ 88 h 128"/>
                <a:gd name="T66" fmla="*/ 71 w 206"/>
                <a:gd name="T67" fmla="*/ 77 h 128"/>
                <a:gd name="T68" fmla="*/ 69 w 206"/>
                <a:gd name="T69" fmla="*/ 64 h 128"/>
                <a:gd name="T70" fmla="*/ 69 w 206"/>
                <a:gd name="T71" fmla="*/ 57 h 128"/>
                <a:gd name="T72" fmla="*/ 74 w 206"/>
                <a:gd name="T73" fmla="*/ 45 h 128"/>
                <a:gd name="T74" fmla="*/ 83 w 206"/>
                <a:gd name="T75" fmla="*/ 35 h 128"/>
                <a:gd name="T76" fmla="*/ 96 w 206"/>
                <a:gd name="T77" fmla="*/ 30 h 128"/>
                <a:gd name="T78" fmla="*/ 102 w 206"/>
                <a:gd name="T79" fmla="*/ 3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06" h="128">
                  <a:moveTo>
                    <a:pt x="39" y="128"/>
                  </a:moveTo>
                  <a:lnTo>
                    <a:pt x="167" y="128"/>
                  </a:lnTo>
                  <a:lnTo>
                    <a:pt x="167" y="128"/>
                  </a:lnTo>
                  <a:lnTo>
                    <a:pt x="168" y="120"/>
                  </a:lnTo>
                  <a:lnTo>
                    <a:pt x="171" y="113"/>
                  </a:lnTo>
                  <a:lnTo>
                    <a:pt x="173" y="107"/>
                  </a:lnTo>
                  <a:lnTo>
                    <a:pt x="179" y="101"/>
                  </a:lnTo>
                  <a:lnTo>
                    <a:pt x="184" y="97"/>
                  </a:lnTo>
                  <a:lnTo>
                    <a:pt x="191" y="93"/>
                  </a:lnTo>
                  <a:lnTo>
                    <a:pt x="198" y="90"/>
                  </a:lnTo>
                  <a:lnTo>
                    <a:pt x="206" y="89"/>
                  </a:lnTo>
                  <a:lnTo>
                    <a:pt x="206" y="39"/>
                  </a:lnTo>
                  <a:lnTo>
                    <a:pt x="206" y="39"/>
                  </a:lnTo>
                  <a:lnTo>
                    <a:pt x="198" y="38"/>
                  </a:lnTo>
                  <a:lnTo>
                    <a:pt x="191" y="35"/>
                  </a:lnTo>
                  <a:lnTo>
                    <a:pt x="184" y="31"/>
                  </a:lnTo>
                  <a:lnTo>
                    <a:pt x="179" y="27"/>
                  </a:lnTo>
                  <a:lnTo>
                    <a:pt x="173" y="22"/>
                  </a:lnTo>
                  <a:lnTo>
                    <a:pt x="171" y="15"/>
                  </a:lnTo>
                  <a:lnTo>
                    <a:pt x="168" y="9"/>
                  </a:lnTo>
                  <a:lnTo>
                    <a:pt x="167" y="0"/>
                  </a:lnTo>
                  <a:lnTo>
                    <a:pt x="39" y="0"/>
                  </a:lnTo>
                  <a:lnTo>
                    <a:pt x="39" y="0"/>
                  </a:lnTo>
                  <a:lnTo>
                    <a:pt x="38" y="9"/>
                  </a:lnTo>
                  <a:lnTo>
                    <a:pt x="35" y="15"/>
                  </a:lnTo>
                  <a:lnTo>
                    <a:pt x="31" y="22"/>
                  </a:lnTo>
                  <a:lnTo>
                    <a:pt x="27" y="27"/>
                  </a:lnTo>
                  <a:lnTo>
                    <a:pt x="22" y="31"/>
                  </a:lnTo>
                  <a:lnTo>
                    <a:pt x="15" y="35"/>
                  </a:lnTo>
                  <a:lnTo>
                    <a:pt x="8" y="38"/>
                  </a:lnTo>
                  <a:lnTo>
                    <a:pt x="0" y="39"/>
                  </a:lnTo>
                  <a:lnTo>
                    <a:pt x="0" y="84"/>
                  </a:lnTo>
                  <a:lnTo>
                    <a:pt x="0" y="84"/>
                  </a:lnTo>
                  <a:lnTo>
                    <a:pt x="8" y="85"/>
                  </a:lnTo>
                  <a:lnTo>
                    <a:pt x="15" y="89"/>
                  </a:lnTo>
                  <a:lnTo>
                    <a:pt x="22" y="93"/>
                  </a:lnTo>
                  <a:lnTo>
                    <a:pt x="27" y="99"/>
                  </a:lnTo>
                  <a:lnTo>
                    <a:pt x="31" y="105"/>
                  </a:lnTo>
                  <a:lnTo>
                    <a:pt x="35" y="112"/>
                  </a:lnTo>
                  <a:lnTo>
                    <a:pt x="38" y="120"/>
                  </a:lnTo>
                  <a:lnTo>
                    <a:pt x="39" y="128"/>
                  </a:lnTo>
                  <a:lnTo>
                    <a:pt x="39" y="128"/>
                  </a:lnTo>
                  <a:close/>
                  <a:moveTo>
                    <a:pt x="102" y="30"/>
                  </a:moveTo>
                  <a:lnTo>
                    <a:pt x="102" y="30"/>
                  </a:lnTo>
                  <a:lnTo>
                    <a:pt x="109" y="30"/>
                  </a:lnTo>
                  <a:lnTo>
                    <a:pt x="116" y="33"/>
                  </a:lnTo>
                  <a:lnTo>
                    <a:pt x="122" y="35"/>
                  </a:lnTo>
                  <a:lnTo>
                    <a:pt x="126" y="39"/>
                  </a:lnTo>
                  <a:lnTo>
                    <a:pt x="130" y="45"/>
                  </a:lnTo>
                  <a:lnTo>
                    <a:pt x="134" y="50"/>
                  </a:lnTo>
                  <a:lnTo>
                    <a:pt x="136" y="57"/>
                  </a:lnTo>
                  <a:lnTo>
                    <a:pt x="137" y="64"/>
                  </a:lnTo>
                  <a:lnTo>
                    <a:pt x="137" y="64"/>
                  </a:lnTo>
                  <a:lnTo>
                    <a:pt x="136" y="70"/>
                  </a:lnTo>
                  <a:lnTo>
                    <a:pt x="134" y="77"/>
                  </a:lnTo>
                  <a:lnTo>
                    <a:pt x="130" y="84"/>
                  </a:lnTo>
                  <a:lnTo>
                    <a:pt x="126" y="88"/>
                  </a:lnTo>
                  <a:lnTo>
                    <a:pt x="122" y="92"/>
                  </a:lnTo>
                  <a:lnTo>
                    <a:pt x="116" y="96"/>
                  </a:lnTo>
                  <a:lnTo>
                    <a:pt x="109" y="97"/>
                  </a:lnTo>
                  <a:lnTo>
                    <a:pt x="102" y="99"/>
                  </a:lnTo>
                  <a:lnTo>
                    <a:pt x="102" y="99"/>
                  </a:lnTo>
                  <a:lnTo>
                    <a:pt x="96" y="97"/>
                  </a:lnTo>
                  <a:lnTo>
                    <a:pt x="89" y="96"/>
                  </a:lnTo>
                  <a:lnTo>
                    <a:pt x="83" y="92"/>
                  </a:lnTo>
                  <a:lnTo>
                    <a:pt x="78" y="88"/>
                  </a:lnTo>
                  <a:lnTo>
                    <a:pt x="74" y="84"/>
                  </a:lnTo>
                  <a:lnTo>
                    <a:pt x="71" y="77"/>
                  </a:lnTo>
                  <a:lnTo>
                    <a:pt x="69" y="70"/>
                  </a:lnTo>
                  <a:lnTo>
                    <a:pt x="69" y="64"/>
                  </a:lnTo>
                  <a:lnTo>
                    <a:pt x="69" y="64"/>
                  </a:lnTo>
                  <a:lnTo>
                    <a:pt x="69" y="57"/>
                  </a:lnTo>
                  <a:lnTo>
                    <a:pt x="71" y="50"/>
                  </a:lnTo>
                  <a:lnTo>
                    <a:pt x="74" y="45"/>
                  </a:lnTo>
                  <a:lnTo>
                    <a:pt x="78" y="39"/>
                  </a:lnTo>
                  <a:lnTo>
                    <a:pt x="83" y="35"/>
                  </a:lnTo>
                  <a:lnTo>
                    <a:pt x="89" y="33"/>
                  </a:lnTo>
                  <a:lnTo>
                    <a:pt x="96" y="30"/>
                  </a:lnTo>
                  <a:lnTo>
                    <a:pt x="102" y="30"/>
                  </a:lnTo>
                  <a:lnTo>
                    <a:pt x="102" y="3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US" dirty="0">
                <a:solidFill>
                  <a:srgbClr val="262626"/>
                </a:solidFill>
                <a:latin typeface="Segoe UI"/>
              </a:endParaRPr>
            </a:p>
          </p:txBody>
        </p:sp>
        <p:sp>
          <p:nvSpPr>
            <p:cNvPr id="67" name="Freeform 229">
              <a:extLst>
                <a:ext uri="{FF2B5EF4-FFF2-40B4-BE49-F238E27FC236}">
                  <a16:creationId xmlns:a16="http://schemas.microsoft.com/office/drawing/2014/main" id="{AD8140FC-CFE8-D006-C8FD-E1E5900DD7B5}"/>
                </a:ext>
              </a:extLst>
            </p:cNvPr>
            <p:cNvSpPr>
              <a:spLocks noEditPoints="1"/>
            </p:cNvSpPr>
            <p:nvPr/>
          </p:nvSpPr>
          <p:spPr bwMode="auto">
            <a:xfrm>
              <a:off x="4211638" y="1022350"/>
              <a:ext cx="223838" cy="163513"/>
            </a:xfrm>
            <a:custGeom>
              <a:avLst/>
              <a:gdLst>
                <a:gd name="T0" fmla="*/ 278 w 284"/>
                <a:gd name="T1" fmla="*/ 205 h 205"/>
                <a:gd name="T2" fmla="*/ 284 w 284"/>
                <a:gd name="T3" fmla="*/ 200 h 205"/>
                <a:gd name="T4" fmla="*/ 284 w 284"/>
                <a:gd name="T5" fmla="*/ 5 h 205"/>
                <a:gd name="T6" fmla="*/ 278 w 284"/>
                <a:gd name="T7" fmla="*/ 0 h 205"/>
                <a:gd name="T8" fmla="*/ 6 w 284"/>
                <a:gd name="T9" fmla="*/ 0 h 205"/>
                <a:gd name="T10" fmla="*/ 0 w 284"/>
                <a:gd name="T11" fmla="*/ 5 h 205"/>
                <a:gd name="T12" fmla="*/ 0 w 284"/>
                <a:gd name="T13" fmla="*/ 200 h 205"/>
                <a:gd name="T14" fmla="*/ 6 w 284"/>
                <a:gd name="T15" fmla="*/ 205 h 205"/>
                <a:gd name="T16" fmla="*/ 30 w 284"/>
                <a:gd name="T17" fmla="*/ 73 h 205"/>
                <a:gd name="T18" fmla="*/ 31 w 284"/>
                <a:gd name="T19" fmla="*/ 69 h 205"/>
                <a:gd name="T20" fmla="*/ 34 w 284"/>
                <a:gd name="T21" fmla="*/ 68 h 205"/>
                <a:gd name="T22" fmla="*/ 49 w 284"/>
                <a:gd name="T23" fmla="*/ 65 h 205"/>
                <a:gd name="T24" fmla="*/ 59 w 284"/>
                <a:gd name="T25" fmla="*/ 59 h 205"/>
                <a:gd name="T26" fmla="*/ 66 w 284"/>
                <a:gd name="T27" fmla="*/ 48 h 205"/>
                <a:gd name="T28" fmla="*/ 69 w 284"/>
                <a:gd name="T29" fmla="*/ 34 h 205"/>
                <a:gd name="T30" fmla="*/ 70 w 284"/>
                <a:gd name="T31" fmla="*/ 30 h 205"/>
                <a:gd name="T32" fmla="*/ 210 w 284"/>
                <a:gd name="T33" fmla="*/ 29 h 205"/>
                <a:gd name="T34" fmla="*/ 214 w 284"/>
                <a:gd name="T35" fmla="*/ 30 h 205"/>
                <a:gd name="T36" fmla="*/ 215 w 284"/>
                <a:gd name="T37" fmla="*/ 34 h 205"/>
                <a:gd name="T38" fmla="*/ 218 w 284"/>
                <a:gd name="T39" fmla="*/ 48 h 205"/>
                <a:gd name="T40" fmla="*/ 225 w 284"/>
                <a:gd name="T41" fmla="*/ 59 h 205"/>
                <a:gd name="T42" fmla="*/ 235 w 284"/>
                <a:gd name="T43" fmla="*/ 65 h 205"/>
                <a:gd name="T44" fmla="*/ 249 w 284"/>
                <a:gd name="T45" fmla="*/ 68 h 205"/>
                <a:gd name="T46" fmla="*/ 253 w 284"/>
                <a:gd name="T47" fmla="*/ 69 h 205"/>
                <a:gd name="T48" fmla="*/ 254 w 284"/>
                <a:gd name="T49" fmla="*/ 131 h 205"/>
                <a:gd name="T50" fmla="*/ 253 w 284"/>
                <a:gd name="T51" fmla="*/ 135 h 205"/>
                <a:gd name="T52" fmla="*/ 249 w 284"/>
                <a:gd name="T53" fmla="*/ 137 h 205"/>
                <a:gd name="T54" fmla="*/ 235 w 284"/>
                <a:gd name="T55" fmla="*/ 139 h 205"/>
                <a:gd name="T56" fmla="*/ 225 w 284"/>
                <a:gd name="T57" fmla="*/ 146 h 205"/>
                <a:gd name="T58" fmla="*/ 218 w 284"/>
                <a:gd name="T59" fmla="*/ 157 h 205"/>
                <a:gd name="T60" fmla="*/ 215 w 284"/>
                <a:gd name="T61" fmla="*/ 170 h 205"/>
                <a:gd name="T62" fmla="*/ 214 w 284"/>
                <a:gd name="T63" fmla="*/ 174 h 205"/>
                <a:gd name="T64" fmla="*/ 74 w 284"/>
                <a:gd name="T65" fmla="*/ 175 h 205"/>
                <a:gd name="T66" fmla="*/ 70 w 284"/>
                <a:gd name="T67" fmla="*/ 174 h 205"/>
                <a:gd name="T68" fmla="*/ 69 w 284"/>
                <a:gd name="T69" fmla="*/ 170 h 205"/>
                <a:gd name="T70" fmla="*/ 66 w 284"/>
                <a:gd name="T71" fmla="*/ 157 h 205"/>
                <a:gd name="T72" fmla="*/ 59 w 284"/>
                <a:gd name="T73" fmla="*/ 145 h 205"/>
                <a:gd name="T74" fmla="*/ 49 w 284"/>
                <a:gd name="T75" fmla="*/ 135 h 205"/>
                <a:gd name="T76" fmla="*/ 34 w 284"/>
                <a:gd name="T77" fmla="*/ 131 h 205"/>
                <a:gd name="T78" fmla="*/ 31 w 284"/>
                <a:gd name="T79" fmla="*/ 130 h 205"/>
                <a:gd name="T80" fmla="*/ 30 w 284"/>
                <a:gd name="T81" fmla="*/ 73 h 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4" h="205">
                  <a:moveTo>
                    <a:pt x="278" y="205"/>
                  </a:moveTo>
                  <a:lnTo>
                    <a:pt x="278" y="205"/>
                  </a:lnTo>
                  <a:lnTo>
                    <a:pt x="281" y="204"/>
                  </a:lnTo>
                  <a:lnTo>
                    <a:pt x="284" y="200"/>
                  </a:lnTo>
                  <a:lnTo>
                    <a:pt x="284" y="5"/>
                  </a:lnTo>
                  <a:lnTo>
                    <a:pt x="284" y="5"/>
                  </a:lnTo>
                  <a:lnTo>
                    <a:pt x="281" y="1"/>
                  </a:lnTo>
                  <a:lnTo>
                    <a:pt x="278" y="0"/>
                  </a:lnTo>
                  <a:lnTo>
                    <a:pt x="6" y="0"/>
                  </a:lnTo>
                  <a:lnTo>
                    <a:pt x="6" y="0"/>
                  </a:lnTo>
                  <a:lnTo>
                    <a:pt x="2" y="1"/>
                  </a:lnTo>
                  <a:lnTo>
                    <a:pt x="0" y="5"/>
                  </a:lnTo>
                  <a:lnTo>
                    <a:pt x="0" y="200"/>
                  </a:lnTo>
                  <a:lnTo>
                    <a:pt x="0" y="200"/>
                  </a:lnTo>
                  <a:lnTo>
                    <a:pt x="2" y="204"/>
                  </a:lnTo>
                  <a:lnTo>
                    <a:pt x="6" y="205"/>
                  </a:lnTo>
                  <a:lnTo>
                    <a:pt x="278" y="205"/>
                  </a:lnTo>
                  <a:close/>
                  <a:moveTo>
                    <a:pt x="30" y="73"/>
                  </a:moveTo>
                  <a:lnTo>
                    <a:pt x="30" y="73"/>
                  </a:lnTo>
                  <a:lnTo>
                    <a:pt x="31" y="69"/>
                  </a:lnTo>
                  <a:lnTo>
                    <a:pt x="34" y="68"/>
                  </a:lnTo>
                  <a:lnTo>
                    <a:pt x="34" y="68"/>
                  </a:lnTo>
                  <a:lnTo>
                    <a:pt x="42" y="67"/>
                  </a:lnTo>
                  <a:lnTo>
                    <a:pt x="49" y="65"/>
                  </a:lnTo>
                  <a:lnTo>
                    <a:pt x="54" y="63"/>
                  </a:lnTo>
                  <a:lnTo>
                    <a:pt x="59" y="59"/>
                  </a:lnTo>
                  <a:lnTo>
                    <a:pt x="63" y="53"/>
                  </a:lnTo>
                  <a:lnTo>
                    <a:pt x="66" y="48"/>
                  </a:lnTo>
                  <a:lnTo>
                    <a:pt x="67" y="41"/>
                  </a:lnTo>
                  <a:lnTo>
                    <a:pt x="69" y="34"/>
                  </a:lnTo>
                  <a:lnTo>
                    <a:pt x="69" y="34"/>
                  </a:lnTo>
                  <a:lnTo>
                    <a:pt x="70" y="30"/>
                  </a:lnTo>
                  <a:lnTo>
                    <a:pt x="74" y="29"/>
                  </a:lnTo>
                  <a:lnTo>
                    <a:pt x="210" y="29"/>
                  </a:lnTo>
                  <a:lnTo>
                    <a:pt x="210" y="29"/>
                  </a:lnTo>
                  <a:lnTo>
                    <a:pt x="214" y="30"/>
                  </a:lnTo>
                  <a:lnTo>
                    <a:pt x="215" y="34"/>
                  </a:lnTo>
                  <a:lnTo>
                    <a:pt x="215" y="34"/>
                  </a:lnTo>
                  <a:lnTo>
                    <a:pt x="215" y="41"/>
                  </a:lnTo>
                  <a:lnTo>
                    <a:pt x="218" y="48"/>
                  </a:lnTo>
                  <a:lnTo>
                    <a:pt x="220" y="53"/>
                  </a:lnTo>
                  <a:lnTo>
                    <a:pt x="225" y="59"/>
                  </a:lnTo>
                  <a:lnTo>
                    <a:pt x="230" y="63"/>
                  </a:lnTo>
                  <a:lnTo>
                    <a:pt x="235" y="65"/>
                  </a:lnTo>
                  <a:lnTo>
                    <a:pt x="242" y="67"/>
                  </a:lnTo>
                  <a:lnTo>
                    <a:pt x="249" y="68"/>
                  </a:lnTo>
                  <a:lnTo>
                    <a:pt x="249" y="68"/>
                  </a:lnTo>
                  <a:lnTo>
                    <a:pt x="253" y="69"/>
                  </a:lnTo>
                  <a:lnTo>
                    <a:pt x="254" y="73"/>
                  </a:lnTo>
                  <a:lnTo>
                    <a:pt x="254" y="131"/>
                  </a:lnTo>
                  <a:lnTo>
                    <a:pt x="254" y="131"/>
                  </a:lnTo>
                  <a:lnTo>
                    <a:pt x="253" y="135"/>
                  </a:lnTo>
                  <a:lnTo>
                    <a:pt x="249" y="137"/>
                  </a:lnTo>
                  <a:lnTo>
                    <a:pt x="249" y="137"/>
                  </a:lnTo>
                  <a:lnTo>
                    <a:pt x="242" y="137"/>
                  </a:lnTo>
                  <a:lnTo>
                    <a:pt x="235" y="139"/>
                  </a:lnTo>
                  <a:lnTo>
                    <a:pt x="230" y="142"/>
                  </a:lnTo>
                  <a:lnTo>
                    <a:pt x="225" y="146"/>
                  </a:lnTo>
                  <a:lnTo>
                    <a:pt x="220" y="151"/>
                  </a:lnTo>
                  <a:lnTo>
                    <a:pt x="218" y="157"/>
                  </a:lnTo>
                  <a:lnTo>
                    <a:pt x="215" y="163"/>
                  </a:lnTo>
                  <a:lnTo>
                    <a:pt x="215" y="170"/>
                  </a:lnTo>
                  <a:lnTo>
                    <a:pt x="215" y="170"/>
                  </a:lnTo>
                  <a:lnTo>
                    <a:pt x="214" y="174"/>
                  </a:lnTo>
                  <a:lnTo>
                    <a:pt x="210" y="175"/>
                  </a:lnTo>
                  <a:lnTo>
                    <a:pt x="74" y="175"/>
                  </a:lnTo>
                  <a:lnTo>
                    <a:pt x="74" y="175"/>
                  </a:lnTo>
                  <a:lnTo>
                    <a:pt x="70" y="174"/>
                  </a:lnTo>
                  <a:lnTo>
                    <a:pt x="69" y="170"/>
                  </a:lnTo>
                  <a:lnTo>
                    <a:pt x="69" y="170"/>
                  </a:lnTo>
                  <a:lnTo>
                    <a:pt x="67" y="163"/>
                  </a:lnTo>
                  <a:lnTo>
                    <a:pt x="66" y="157"/>
                  </a:lnTo>
                  <a:lnTo>
                    <a:pt x="63" y="150"/>
                  </a:lnTo>
                  <a:lnTo>
                    <a:pt x="59" y="145"/>
                  </a:lnTo>
                  <a:lnTo>
                    <a:pt x="54" y="139"/>
                  </a:lnTo>
                  <a:lnTo>
                    <a:pt x="49" y="135"/>
                  </a:lnTo>
                  <a:lnTo>
                    <a:pt x="42" y="132"/>
                  </a:lnTo>
                  <a:lnTo>
                    <a:pt x="34" y="131"/>
                  </a:lnTo>
                  <a:lnTo>
                    <a:pt x="34" y="131"/>
                  </a:lnTo>
                  <a:lnTo>
                    <a:pt x="31" y="130"/>
                  </a:lnTo>
                  <a:lnTo>
                    <a:pt x="30" y="127"/>
                  </a:lnTo>
                  <a:lnTo>
                    <a:pt x="30" y="7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US" dirty="0">
                <a:solidFill>
                  <a:srgbClr val="262626"/>
                </a:solidFill>
                <a:latin typeface="Segoe UI"/>
              </a:endParaRPr>
            </a:p>
          </p:txBody>
        </p:sp>
      </p:grpSp>
      <p:sp>
        <p:nvSpPr>
          <p:cNvPr id="68" name="TextBox 67">
            <a:extLst>
              <a:ext uri="{FF2B5EF4-FFF2-40B4-BE49-F238E27FC236}">
                <a16:creationId xmlns:a16="http://schemas.microsoft.com/office/drawing/2014/main" id="{979BD6C4-8714-6C2B-D201-ACE220DE82EE}"/>
              </a:ext>
            </a:extLst>
          </p:cNvPr>
          <p:cNvSpPr txBox="1"/>
          <p:nvPr/>
        </p:nvSpPr>
        <p:spPr>
          <a:xfrm>
            <a:off x="544509" y="5910603"/>
            <a:ext cx="1897034" cy="369332"/>
          </a:xfrm>
          <a:prstGeom prst="rect">
            <a:avLst/>
          </a:prstGeom>
          <a:noFill/>
        </p:spPr>
        <p:txBody>
          <a:bodyPr wrap="square" rtlCol="0">
            <a:spAutoFit/>
          </a:bodyPr>
          <a:lstStyle/>
          <a:p>
            <a:pPr>
              <a:defRPr/>
            </a:pPr>
            <a:r>
              <a:rPr lang="en-US" b="1" dirty="0">
                <a:solidFill>
                  <a:srgbClr val="FFFFFF"/>
                </a:solidFill>
                <a:latin typeface="Segoe UI"/>
              </a:rPr>
              <a:t>2021 - 2026</a:t>
            </a:r>
          </a:p>
        </p:txBody>
      </p:sp>
      <p:sp>
        <p:nvSpPr>
          <p:cNvPr id="69" name="TextBox 68">
            <a:extLst>
              <a:ext uri="{FF2B5EF4-FFF2-40B4-BE49-F238E27FC236}">
                <a16:creationId xmlns:a16="http://schemas.microsoft.com/office/drawing/2014/main" id="{B765EF7B-E663-14F5-D0C8-326936D15C9B}"/>
              </a:ext>
            </a:extLst>
          </p:cNvPr>
          <p:cNvSpPr txBox="1"/>
          <p:nvPr/>
        </p:nvSpPr>
        <p:spPr>
          <a:xfrm>
            <a:off x="2884710" y="5922227"/>
            <a:ext cx="1897034" cy="369332"/>
          </a:xfrm>
          <a:prstGeom prst="rect">
            <a:avLst/>
          </a:prstGeom>
          <a:noFill/>
        </p:spPr>
        <p:txBody>
          <a:bodyPr wrap="square" rtlCol="0">
            <a:spAutoFit/>
          </a:bodyPr>
          <a:lstStyle/>
          <a:p>
            <a:pPr>
              <a:defRPr/>
            </a:pPr>
            <a:r>
              <a:rPr lang="en-US" b="1" dirty="0">
                <a:solidFill>
                  <a:srgbClr val="FFFFFF"/>
                </a:solidFill>
                <a:latin typeface="Segoe UI"/>
              </a:rPr>
              <a:t>2021 - 2026</a:t>
            </a:r>
          </a:p>
        </p:txBody>
      </p:sp>
      <p:sp>
        <p:nvSpPr>
          <p:cNvPr id="70" name="TextBox 69">
            <a:extLst>
              <a:ext uri="{FF2B5EF4-FFF2-40B4-BE49-F238E27FC236}">
                <a16:creationId xmlns:a16="http://schemas.microsoft.com/office/drawing/2014/main" id="{2B38426A-CF1A-1227-EDEE-F6ABD07A4F54}"/>
              </a:ext>
            </a:extLst>
          </p:cNvPr>
          <p:cNvSpPr txBox="1"/>
          <p:nvPr/>
        </p:nvSpPr>
        <p:spPr>
          <a:xfrm>
            <a:off x="5371479" y="5910603"/>
            <a:ext cx="1897034" cy="369332"/>
          </a:xfrm>
          <a:prstGeom prst="rect">
            <a:avLst/>
          </a:prstGeom>
          <a:noFill/>
        </p:spPr>
        <p:txBody>
          <a:bodyPr wrap="square" rtlCol="0">
            <a:spAutoFit/>
          </a:bodyPr>
          <a:lstStyle/>
          <a:p>
            <a:pPr>
              <a:defRPr/>
            </a:pPr>
            <a:r>
              <a:rPr lang="en-US" b="1" dirty="0">
                <a:solidFill>
                  <a:srgbClr val="FFFFFF"/>
                </a:solidFill>
                <a:latin typeface="Segoe UI"/>
              </a:rPr>
              <a:t>2024 - 2034</a:t>
            </a:r>
          </a:p>
        </p:txBody>
      </p:sp>
      <p:sp>
        <p:nvSpPr>
          <p:cNvPr id="71" name="TextBox 70">
            <a:extLst>
              <a:ext uri="{FF2B5EF4-FFF2-40B4-BE49-F238E27FC236}">
                <a16:creationId xmlns:a16="http://schemas.microsoft.com/office/drawing/2014/main" id="{07C22FD3-81A0-9155-1855-500FE0AB2A7D}"/>
              </a:ext>
            </a:extLst>
          </p:cNvPr>
          <p:cNvSpPr txBox="1"/>
          <p:nvPr/>
        </p:nvSpPr>
        <p:spPr>
          <a:xfrm>
            <a:off x="7783138" y="5902023"/>
            <a:ext cx="1897034" cy="369332"/>
          </a:xfrm>
          <a:prstGeom prst="rect">
            <a:avLst/>
          </a:prstGeom>
          <a:noFill/>
        </p:spPr>
        <p:txBody>
          <a:bodyPr wrap="square" rtlCol="0">
            <a:spAutoFit/>
          </a:bodyPr>
          <a:lstStyle/>
          <a:p>
            <a:pPr>
              <a:defRPr/>
            </a:pPr>
            <a:r>
              <a:rPr lang="en-US" b="1" dirty="0">
                <a:solidFill>
                  <a:srgbClr val="FFFFFF"/>
                </a:solidFill>
                <a:latin typeface="Segoe UI"/>
              </a:rPr>
              <a:t>2024 - 2034</a:t>
            </a:r>
          </a:p>
        </p:txBody>
      </p:sp>
      <p:sp>
        <p:nvSpPr>
          <p:cNvPr id="72" name="TextBox 71">
            <a:extLst>
              <a:ext uri="{FF2B5EF4-FFF2-40B4-BE49-F238E27FC236}">
                <a16:creationId xmlns:a16="http://schemas.microsoft.com/office/drawing/2014/main" id="{F30B786A-F928-5DB1-2ADE-1721E022452E}"/>
              </a:ext>
            </a:extLst>
          </p:cNvPr>
          <p:cNvSpPr txBox="1"/>
          <p:nvPr/>
        </p:nvSpPr>
        <p:spPr>
          <a:xfrm>
            <a:off x="10174533" y="5901160"/>
            <a:ext cx="1897034" cy="369332"/>
          </a:xfrm>
          <a:prstGeom prst="rect">
            <a:avLst/>
          </a:prstGeom>
          <a:noFill/>
        </p:spPr>
        <p:txBody>
          <a:bodyPr wrap="square" lIns="91440" tIns="45720" rIns="91440" bIns="45720" rtlCol="0" anchor="t">
            <a:spAutoFit/>
          </a:bodyPr>
          <a:lstStyle/>
          <a:p>
            <a:pPr>
              <a:defRPr/>
            </a:pPr>
            <a:r>
              <a:rPr lang="en-US" b="1" dirty="0">
                <a:solidFill>
                  <a:srgbClr val="FFFFFF"/>
                </a:solidFill>
                <a:latin typeface="Segoe UI"/>
              </a:rPr>
              <a:t>2025 - 2029</a:t>
            </a:r>
          </a:p>
        </p:txBody>
      </p:sp>
      <p:sp>
        <p:nvSpPr>
          <p:cNvPr id="73" name="TextBox 4">
            <a:extLst>
              <a:ext uri="{FF2B5EF4-FFF2-40B4-BE49-F238E27FC236}">
                <a16:creationId xmlns:a16="http://schemas.microsoft.com/office/drawing/2014/main" id="{4899CE2E-DDF1-25BD-A5B3-99C70F6BAF1B}"/>
              </a:ext>
            </a:extLst>
          </p:cNvPr>
          <p:cNvSpPr txBox="1">
            <a:spLocks noChangeArrowheads="1"/>
          </p:cNvSpPr>
          <p:nvPr/>
        </p:nvSpPr>
        <p:spPr bwMode="auto">
          <a:xfrm>
            <a:off x="346868" y="738576"/>
            <a:ext cx="1149826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57200">
              <a:lnSpc>
                <a:spcPct val="90000"/>
              </a:lnSpc>
              <a:spcBef>
                <a:spcPts val="1000"/>
              </a:spcBef>
              <a:buFont typeface="Arial" panose="020B0604020202020204" pitchFamily="34" charset="0"/>
              <a:buChar char="•"/>
              <a:defRPr sz="2800">
                <a:solidFill>
                  <a:schemeClr val="tx1"/>
                </a:solidFill>
                <a:latin typeface="Segoe UI" panose="020B0502040204020203" pitchFamily="34" charset="0"/>
              </a:defRPr>
            </a:lvl1pPr>
            <a:lvl2pPr marL="742950" indent="-285750" defTabSz="457200">
              <a:lnSpc>
                <a:spcPct val="90000"/>
              </a:lnSpc>
              <a:spcBef>
                <a:spcPts val="500"/>
              </a:spcBef>
              <a:buFont typeface="Arial" panose="020B0604020202020204" pitchFamily="34" charset="0"/>
              <a:buChar char="•"/>
              <a:defRPr sz="2400">
                <a:solidFill>
                  <a:schemeClr val="tx1"/>
                </a:solidFill>
                <a:latin typeface="Segoe UI" panose="020B0502040204020203" pitchFamily="34" charset="0"/>
              </a:defRPr>
            </a:lvl2pPr>
            <a:lvl3pPr marL="1143000" indent="-228600" defTabSz="457200">
              <a:lnSpc>
                <a:spcPct val="90000"/>
              </a:lnSpc>
              <a:spcBef>
                <a:spcPts val="500"/>
              </a:spcBef>
              <a:buFont typeface="Arial" panose="020B0604020202020204" pitchFamily="34" charset="0"/>
              <a:buChar char="•"/>
              <a:defRPr sz="2000">
                <a:solidFill>
                  <a:schemeClr val="tx1"/>
                </a:solidFill>
                <a:latin typeface="Segoe UI" panose="020B0502040204020203" pitchFamily="34" charset="0"/>
              </a:defRPr>
            </a:lvl3pPr>
            <a:lvl4pPr marL="1600200" indent="-228600" defTabSz="457200">
              <a:lnSpc>
                <a:spcPct val="90000"/>
              </a:lnSpc>
              <a:spcBef>
                <a:spcPts val="500"/>
              </a:spcBef>
              <a:buFont typeface="Arial" panose="020B0604020202020204" pitchFamily="34" charset="0"/>
              <a:buChar char="•"/>
              <a:defRPr>
                <a:solidFill>
                  <a:schemeClr val="tx1"/>
                </a:solidFill>
                <a:latin typeface="Segoe UI" panose="020B0502040204020203" pitchFamily="34" charset="0"/>
              </a:defRPr>
            </a:lvl4pPr>
            <a:lvl5pPr marL="2057400" indent="-228600" defTabSz="457200">
              <a:lnSpc>
                <a:spcPct val="90000"/>
              </a:lnSpc>
              <a:spcBef>
                <a:spcPts val="500"/>
              </a:spcBef>
              <a:buFont typeface="Arial" panose="020B0604020202020204" pitchFamily="34" charset="0"/>
              <a:buChar char="•"/>
              <a:defRPr>
                <a:solidFill>
                  <a:schemeClr val="tx1"/>
                </a:solidFill>
                <a:latin typeface="Segoe UI" panose="020B0502040204020203"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Segoe UI" panose="020B0502040204020203"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Segoe UI" panose="020B0502040204020203"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Segoe UI" panose="020B0502040204020203"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Segoe UI" panose="020B0502040204020203" pitchFamily="34" charset="0"/>
              </a:defRPr>
            </a:lvl9pPr>
          </a:lstStyle>
          <a:p>
            <a:pPr marL="0" marR="0" lvl="0" indent="0" defTabSz="457200" eaLnBrk="1" fontAlgn="base" latinLnBrk="0" hangingPunct="1">
              <a:lnSpc>
                <a:spcPct val="100000"/>
              </a:lnSpc>
              <a:spcBef>
                <a:spcPct val="0"/>
              </a:spcBef>
              <a:spcAft>
                <a:spcPct val="0"/>
              </a:spcAft>
              <a:buClrTx/>
              <a:buSzTx/>
              <a:buFontTx/>
              <a:buNone/>
              <a:tabLst/>
              <a:defRPr/>
            </a:pPr>
            <a:r>
              <a:rPr kumimoji="0" lang="en-US" altLang="en-US" sz="1400" b="0" i="0" u="none" strike="noStrike" kern="0" cap="none" spc="0" normalizeH="0" baseline="0" noProof="0" dirty="0">
                <a:ln>
                  <a:noFill/>
                </a:ln>
                <a:solidFill>
                  <a:srgbClr val="000000"/>
                </a:solidFill>
                <a:effectLst/>
                <a:uLnTx/>
                <a:uFillTx/>
                <a:latin typeface="Segoe UI" panose="020B0502040204020203" pitchFamily="34" charset="0"/>
              </a:rPr>
              <a:t>The CMS Innovation Center is investing significantly in testing models with multiple pathways to strengthen primary care, improve care coordination, and address social determinants of health.</a:t>
            </a:r>
            <a:r>
              <a:rPr kumimoji="0" lang="en-US" altLang="en-US" sz="1400" b="0" i="0" u="none" strike="noStrike" kern="0" cap="none" spc="0" normalizeH="0" baseline="30000" noProof="0" dirty="0">
                <a:ln>
                  <a:noFill/>
                </a:ln>
                <a:solidFill>
                  <a:srgbClr val="000000"/>
                </a:solidFill>
                <a:effectLst/>
                <a:uLnTx/>
                <a:uFillTx/>
                <a:latin typeface="Segoe UI" panose="020B0502040204020203" pitchFamily="34" charset="0"/>
              </a:rPr>
              <a:t>9</a:t>
            </a:r>
            <a:endParaRPr kumimoji="0" lang="en-US" altLang="en-US" sz="1400" b="0" i="0" u="none" strike="noStrike" kern="0" cap="none" spc="0" normalizeH="0" baseline="0" noProof="0" dirty="0">
              <a:ln>
                <a:noFill/>
              </a:ln>
              <a:solidFill>
                <a:srgbClr val="000000"/>
              </a:solidFill>
              <a:effectLst/>
              <a:uLnTx/>
              <a:uFillTx/>
              <a:latin typeface="Segoe UI" panose="020B0502040204020203" pitchFamily="34" charset="0"/>
            </a:endParaRPr>
          </a:p>
        </p:txBody>
      </p:sp>
      <p:sp>
        <p:nvSpPr>
          <p:cNvPr id="74" name="Rectangle 73">
            <a:extLst>
              <a:ext uri="{FF2B5EF4-FFF2-40B4-BE49-F238E27FC236}">
                <a16:creationId xmlns:a16="http://schemas.microsoft.com/office/drawing/2014/main" id="{717652F3-3E10-5B2B-B47A-155F2ADBE330}"/>
              </a:ext>
            </a:extLst>
          </p:cNvPr>
          <p:cNvSpPr/>
          <p:nvPr/>
        </p:nvSpPr>
        <p:spPr>
          <a:xfrm>
            <a:off x="2480246" y="2332066"/>
            <a:ext cx="67303" cy="1261532"/>
          </a:xfrm>
          <a:prstGeom prst="rect">
            <a:avLst/>
          </a:prstGeom>
          <a:solidFill>
            <a:srgbClr val="FFFFFF"/>
          </a:solidFill>
          <a:ln w="76200" cap="flat" cmpd="sng" algn="ctr">
            <a:noFill/>
            <a:prstDash val="solid"/>
          </a:ln>
          <a:effectLst/>
        </p:spPr>
        <p:txBody>
          <a:bodyPr rtlCol="0" anchor="ctr"/>
          <a:lstStyle/>
          <a:p>
            <a:pPr marL="0" marR="0" lvl="0" indent="0" defTabSz="914400" eaLnBrk="1" fontAlgn="base" latinLnBrk="0" hangingPunct="1">
              <a:lnSpc>
                <a:spcPct val="100000"/>
              </a:lnSpc>
              <a:spcBef>
                <a:spcPct val="0"/>
              </a:spcBef>
              <a:spcAft>
                <a:spcPts val="600"/>
              </a:spcAft>
              <a:buClrTx/>
              <a:buSzTx/>
              <a:buFontTx/>
              <a:buNone/>
              <a:tabLst/>
              <a:defRPr/>
            </a:pPr>
            <a:endParaRPr kumimoji="0" lang="en-US" sz="1400" b="0" i="0" u="none" strike="noStrike" kern="0" cap="none" spc="0" normalizeH="0" baseline="0" noProof="0" dirty="0">
              <a:ln>
                <a:noFill/>
              </a:ln>
              <a:solidFill>
                <a:srgbClr val="000000"/>
              </a:solidFill>
              <a:effectLst/>
              <a:uLnTx/>
              <a:uFillTx/>
              <a:latin typeface="Segoe UI" panose="020B0502040204020203" pitchFamily="34" charset="0"/>
              <a:ea typeface="+mn-ea"/>
              <a:cs typeface="+mn-cs"/>
            </a:endParaRPr>
          </a:p>
        </p:txBody>
      </p:sp>
      <p:sp>
        <p:nvSpPr>
          <p:cNvPr id="75" name="Rectangle 74">
            <a:extLst>
              <a:ext uri="{FF2B5EF4-FFF2-40B4-BE49-F238E27FC236}">
                <a16:creationId xmlns:a16="http://schemas.microsoft.com/office/drawing/2014/main" id="{E07726E0-ADAC-26A6-8345-C6B388C2AC7B}"/>
              </a:ext>
            </a:extLst>
          </p:cNvPr>
          <p:cNvSpPr/>
          <p:nvPr/>
        </p:nvSpPr>
        <p:spPr>
          <a:xfrm>
            <a:off x="4873846" y="2382313"/>
            <a:ext cx="67303" cy="1261532"/>
          </a:xfrm>
          <a:prstGeom prst="rect">
            <a:avLst/>
          </a:prstGeom>
          <a:solidFill>
            <a:srgbClr val="FFFFFF"/>
          </a:solidFill>
          <a:ln w="76200" cap="flat" cmpd="sng" algn="ctr">
            <a:noFill/>
            <a:prstDash val="solid"/>
          </a:ln>
          <a:effectLst/>
        </p:spPr>
        <p:txBody>
          <a:bodyPr rtlCol="0" anchor="ctr"/>
          <a:lstStyle/>
          <a:p>
            <a:pPr marL="0" marR="0" lvl="0" indent="0" defTabSz="914400" eaLnBrk="1" fontAlgn="base" latinLnBrk="0" hangingPunct="1">
              <a:lnSpc>
                <a:spcPct val="100000"/>
              </a:lnSpc>
              <a:spcBef>
                <a:spcPct val="0"/>
              </a:spcBef>
              <a:spcAft>
                <a:spcPts val="600"/>
              </a:spcAft>
              <a:buClrTx/>
              <a:buSzTx/>
              <a:buFontTx/>
              <a:buNone/>
              <a:tabLst/>
              <a:defRPr/>
            </a:pPr>
            <a:endParaRPr kumimoji="0" lang="en-US" sz="1400" b="0" i="0" u="none" strike="noStrike" kern="0" cap="none" spc="0" normalizeH="0" baseline="0" noProof="0" dirty="0">
              <a:ln>
                <a:noFill/>
              </a:ln>
              <a:solidFill>
                <a:srgbClr val="000000"/>
              </a:solidFill>
              <a:effectLst/>
              <a:uLnTx/>
              <a:uFillTx/>
              <a:latin typeface="Segoe UI" panose="020B0502040204020203" pitchFamily="34" charset="0"/>
              <a:ea typeface="+mn-ea"/>
              <a:cs typeface="+mn-cs"/>
            </a:endParaRPr>
          </a:p>
        </p:txBody>
      </p:sp>
      <p:sp>
        <p:nvSpPr>
          <p:cNvPr id="76" name="Rectangle 75">
            <a:extLst>
              <a:ext uri="{FF2B5EF4-FFF2-40B4-BE49-F238E27FC236}">
                <a16:creationId xmlns:a16="http://schemas.microsoft.com/office/drawing/2014/main" id="{AF2167BB-EDA1-65FD-9682-31BA6D95165F}"/>
              </a:ext>
            </a:extLst>
          </p:cNvPr>
          <p:cNvSpPr/>
          <p:nvPr/>
        </p:nvSpPr>
        <p:spPr>
          <a:xfrm>
            <a:off x="7256305" y="2382313"/>
            <a:ext cx="67303" cy="1261532"/>
          </a:xfrm>
          <a:prstGeom prst="rect">
            <a:avLst/>
          </a:prstGeom>
          <a:solidFill>
            <a:srgbClr val="FFFFFF"/>
          </a:solidFill>
          <a:ln w="76200" cap="flat" cmpd="sng" algn="ctr">
            <a:noFill/>
            <a:prstDash val="solid"/>
          </a:ln>
          <a:effectLst/>
        </p:spPr>
        <p:txBody>
          <a:bodyPr rtlCol="0" anchor="ctr"/>
          <a:lstStyle/>
          <a:p>
            <a:pPr marL="0" marR="0" lvl="0" indent="0" defTabSz="914400" eaLnBrk="1" fontAlgn="base" latinLnBrk="0" hangingPunct="1">
              <a:lnSpc>
                <a:spcPct val="100000"/>
              </a:lnSpc>
              <a:spcBef>
                <a:spcPct val="0"/>
              </a:spcBef>
              <a:spcAft>
                <a:spcPts val="600"/>
              </a:spcAft>
              <a:buClrTx/>
              <a:buSzTx/>
              <a:buFontTx/>
              <a:buNone/>
              <a:tabLst/>
              <a:defRPr/>
            </a:pPr>
            <a:endParaRPr kumimoji="0" lang="en-US" sz="1400" b="0" i="0" u="none" strike="noStrike" kern="0" cap="none" spc="0" normalizeH="0" baseline="0" noProof="0" dirty="0">
              <a:ln>
                <a:noFill/>
              </a:ln>
              <a:solidFill>
                <a:srgbClr val="000000"/>
              </a:solidFill>
              <a:effectLst/>
              <a:uLnTx/>
              <a:uFillTx/>
              <a:latin typeface="Segoe UI" panose="020B0502040204020203" pitchFamily="34" charset="0"/>
              <a:ea typeface="+mn-ea"/>
              <a:cs typeface="+mn-cs"/>
            </a:endParaRPr>
          </a:p>
        </p:txBody>
      </p:sp>
      <p:sp>
        <p:nvSpPr>
          <p:cNvPr id="77" name="Rectangle 76">
            <a:extLst>
              <a:ext uri="{FF2B5EF4-FFF2-40B4-BE49-F238E27FC236}">
                <a16:creationId xmlns:a16="http://schemas.microsoft.com/office/drawing/2014/main" id="{2538C836-08DF-0184-3FC0-04A621DD4279}"/>
              </a:ext>
            </a:extLst>
          </p:cNvPr>
          <p:cNvSpPr/>
          <p:nvPr/>
        </p:nvSpPr>
        <p:spPr>
          <a:xfrm>
            <a:off x="9652085" y="2382313"/>
            <a:ext cx="67303" cy="1261532"/>
          </a:xfrm>
          <a:prstGeom prst="rect">
            <a:avLst/>
          </a:prstGeom>
          <a:solidFill>
            <a:srgbClr val="FFFFFF"/>
          </a:solidFill>
          <a:ln w="76200" cap="flat" cmpd="sng" algn="ctr">
            <a:noFill/>
            <a:prstDash val="solid"/>
          </a:ln>
          <a:effectLst/>
        </p:spPr>
        <p:txBody>
          <a:bodyPr rtlCol="0" anchor="ctr"/>
          <a:lstStyle/>
          <a:p>
            <a:pPr marL="0" marR="0" lvl="0" indent="0" defTabSz="914400" eaLnBrk="1" fontAlgn="base" latinLnBrk="0" hangingPunct="1">
              <a:lnSpc>
                <a:spcPct val="100000"/>
              </a:lnSpc>
              <a:spcBef>
                <a:spcPct val="0"/>
              </a:spcBef>
              <a:spcAft>
                <a:spcPts val="600"/>
              </a:spcAft>
              <a:buClrTx/>
              <a:buSzTx/>
              <a:buFontTx/>
              <a:buNone/>
              <a:tabLst/>
              <a:defRPr/>
            </a:pPr>
            <a:endParaRPr kumimoji="0" lang="en-US" sz="1400" b="0" i="0" u="none" strike="noStrike" kern="0" cap="none" spc="0" normalizeH="0" baseline="0" noProof="0" dirty="0">
              <a:ln>
                <a:noFill/>
              </a:ln>
              <a:solidFill>
                <a:srgbClr val="000000"/>
              </a:solidFill>
              <a:effectLst/>
              <a:uLnTx/>
              <a:uFillTx/>
              <a:latin typeface="Segoe UI" panose="020B0502040204020203" pitchFamily="34" charset="0"/>
              <a:ea typeface="+mn-ea"/>
              <a:cs typeface="+mn-cs"/>
            </a:endParaRPr>
          </a:p>
        </p:txBody>
      </p:sp>
    </p:spTree>
    <p:extLst>
      <p:ext uri="{BB962C8B-B14F-4D97-AF65-F5344CB8AC3E}">
        <p14:creationId xmlns:p14="http://schemas.microsoft.com/office/powerpoint/2010/main" val="33606305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A52528B6-81C6-4CFF-8522-0144C70BF3C8}"/>
              </a:ext>
            </a:extLst>
          </p:cNvPr>
          <p:cNvSpPr txBox="1">
            <a:spLocks/>
          </p:cNvSpPr>
          <p:nvPr/>
        </p:nvSpPr>
        <p:spPr>
          <a:xfrm>
            <a:off x="337461" y="56779"/>
            <a:ext cx="11171963" cy="632472"/>
          </a:xfrm>
          <a:prstGeom prst="rect">
            <a:avLst/>
          </a:prstGeom>
        </p:spPr>
        <p:txBody>
          <a:bodyPr vert="horz" lIns="0" tIns="0" rIns="0" bIns="0" rtlCol="0" anchor="b">
            <a:noAutofit/>
          </a:bodyPr>
          <a:lstStyle>
            <a:lvl1pPr algn="l" defTabSz="914400" rtl="0" eaLnBrk="1" latinLnBrk="0" hangingPunct="1">
              <a:lnSpc>
                <a:spcPct val="90000"/>
              </a:lnSpc>
              <a:spcBef>
                <a:spcPct val="0"/>
              </a:spcBef>
              <a:buNone/>
              <a:defRPr sz="2800" b="1" kern="1200" cap="none" spc="100" baseline="0">
                <a:solidFill>
                  <a:srgbClr val="084A9C"/>
                </a:solidFill>
                <a:latin typeface="Calibri" panose="020F0502020204030204" pitchFamily="34" charset="0"/>
                <a:ea typeface="Oswald" charset="0"/>
                <a:cs typeface="Oswald"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200" b="1" i="0" u="none" strike="noStrike" kern="1200" cap="none" spc="0" normalizeH="0" baseline="0" noProof="0" dirty="0">
                <a:ln>
                  <a:noFill/>
                </a:ln>
                <a:solidFill>
                  <a:srgbClr val="004986"/>
                </a:solidFill>
                <a:effectLst/>
                <a:uLnTx/>
                <a:uFillTx/>
                <a:latin typeface="Segoe UI" panose="020B0502040204020203" pitchFamily="34" charset="0"/>
                <a:ea typeface="+mn-ea"/>
                <a:cs typeface="Segoe UI" panose="020B0502040204020203" pitchFamily="34" charset="0"/>
              </a:rPr>
              <a:t>CMMI Portfolio | </a:t>
            </a:r>
            <a:r>
              <a:rPr kumimoji="0" lang="en-US" sz="3200" b="0" i="0" u="none" strike="noStrike" kern="1200" cap="none" spc="0" normalizeH="0" baseline="0" noProof="0" dirty="0">
                <a:ln>
                  <a:noFill/>
                </a:ln>
                <a:solidFill>
                  <a:srgbClr val="004986"/>
                </a:solidFill>
                <a:effectLst/>
                <a:uLnTx/>
                <a:uFillTx/>
                <a:latin typeface="Segoe UI" panose="020B0502040204020203" pitchFamily="34" charset="0"/>
                <a:ea typeface="+mn-ea"/>
                <a:cs typeface="Segoe UI" panose="020B0502040204020203" pitchFamily="34" charset="0"/>
              </a:rPr>
              <a:t>Making Care Primary (MCP) </a:t>
            </a:r>
          </a:p>
        </p:txBody>
      </p:sp>
      <p:sp>
        <p:nvSpPr>
          <p:cNvPr id="7" name="TextBox 6">
            <a:extLst>
              <a:ext uri="{FF2B5EF4-FFF2-40B4-BE49-F238E27FC236}">
                <a16:creationId xmlns:a16="http://schemas.microsoft.com/office/drawing/2014/main" id="{A18F769C-46C5-4667-9B93-B4317ECD147D}"/>
              </a:ext>
            </a:extLst>
          </p:cNvPr>
          <p:cNvSpPr txBox="1"/>
          <p:nvPr/>
        </p:nvSpPr>
        <p:spPr>
          <a:xfrm>
            <a:off x="328207" y="830118"/>
            <a:ext cx="8176590" cy="492443"/>
          </a:xfrm>
          <a:prstGeom prst="rect">
            <a:avLst/>
          </a:prstGeom>
          <a:noFill/>
        </p:spPr>
        <p:txBody>
          <a:bodyPr wrap="square" rtlCol="0">
            <a:spAutoFit/>
          </a:bodyPr>
          <a:lstStyle/>
          <a:p>
            <a:pPr marL="914400" marR="0" lvl="2"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262626"/>
              </a:solidFill>
              <a:effectLst/>
              <a:uLnTx/>
              <a:uFillTx/>
              <a:latin typeface="Calibri" panose="020F0502020204030204" pitchFamily="34" charset="0"/>
              <a:ea typeface="+mn-ea"/>
              <a:cs typeface="Calibri" panose="020F050202020403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p:txBody>
      </p:sp>
      <p:sp>
        <p:nvSpPr>
          <p:cNvPr id="2" name="Text Placeholder 1">
            <a:extLst>
              <a:ext uri="{FF2B5EF4-FFF2-40B4-BE49-F238E27FC236}">
                <a16:creationId xmlns:a16="http://schemas.microsoft.com/office/drawing/2014/main" id="{2E70FFDB-2F6D-E693-7F53-127E66EB13F9}"/>
              </a:ext>
            </a:extLst>
          </p:cNvPr>
          <p:cNvSpPr txBox="1">
            <a:spLocks/>
          </p:cNvSpPr>
          <p:nvPr/>
        </p:nvSpPr>
        <p:spPr>
          <a:xfrm>
            <a:off x="984749" y="1005840"/>
            <a:ext cx="10195869" cy="958645"/>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ts val="2200"/>
              </a:spcBef>
              <a:buClr>
                <a:schemeClr val="bg1">
                  <a:lumMod val="65000"/>
                </a:schemeClr>
              </a:buClr>
              <a:buFont typeface="Wingdings" panose="05000000000000000000" pitchFamily="2" charset="2"/>
              <a:buChar char="§"/>
              <a:defRPr sz="2000" b="0" i="0" kern="1200">
                <a:solidFill>
                  <a:schemeClr val="tx1"/>
                </a:solidFill>
                <a:latin typeface="+mn-lt"/>
                <a:ea typeface="Calibri" panose="020F0502020204030204" pitchFamily="34" charset="0"/>
                <a:cs typeface="Calibri" panose="020F0502020204030204" pitchFamily="34" charset="0"/>
              </a:defRPr>
            </a:lvl1pPr>
            <a:lvl2pPr marL="574675" indent="-228600" algn="l" defTabSz="914400" rtl="0" eaLnBrk="1" latinLnBrk="0" hangingPunct="1">
              <a:spcBef>
                <a:spcPct val="20000"/>
              </a:spcBef>
              <a:buClr>
                <a:schemeClr val="bg1">
                  <a:lumMod val="85000"/>
                </a:schemeClr>
              </a:buClr>
              <a:buFont typeface="System Font Regular"/>
              <a:buChar char="-"/>
              <a:tabLst/>
              <a:defRPr sz="1800" kern="1200">
                <a:solidFill>
                  <a:srgbClr val="767676"/>
                </a:solidFill>
                <a:latin typeface="Segoe UI" panose="020B0502040204020203" pitchFamily="34" charset="0"/>
                <a:ea typeface="Segoe UI" panose="020B0502040204020203" pitchFamily="34" charset="0"/>
                <a:cs typeface="Segoe UI" panose="020B0502040204020203" pitchFamily="34" charset="0"/>
              </a:defRPr>
            </a:lvl2pPr>
            <a:lvl3pPr marL="1143000" indent="-228600" algn="l" defTabSz="914400" rtl="0" eaLnBrk="1" latinLnBrk="0" hangingPunct="1">
              <a:spcBef>
                <a:spcPct val="20000"/>
              </a:spcBef>
              <a:buFont typeface="Arial" pitchFamily="34" charset="0"/>
              <a:buChar char="•"/>
              <a:defRPr sz="2400" kern="1200">
                <a:solidFill>
                  <a:schemeClr val="accent2">
                    <a:lumMod val="50000"/>
                  </a:schemeClr>
                </a:solidFill>
                <a:latin typeface="Segoe UI" panose="020B0502040204020203" pitchFamily="34" charset="0"/>
                <a:ea typeface="Segoe UI" panose="020B0502040204020203" pitchFamily="34" charset="0"/>
                <a:cs typeface="Segoe UI" panose="020B0502040204020203" pitchFamily="34" charset="0"/>
              </a:defRPr>
            </a:lvl3pPr>
            <a:lvl4pPr marL="1600200" indent="-228600" algn="l" defTabSz="914400" rtl="0" eaLnBrk="1" latinLnBrk="0" hangingPunct="1">
              <a:spcBef>
                <a:spcPct val="20000"/>
              </a:spcBef>
              <a:buFont typeface="Arial" pitchFamily="34" charset="0"/>
              <a:buChar char="–"/>
              <a:defRPr sz="2000" kern="1200">
                <a:solidFill>
                  <a:schemeClr val="accent2">
                    <a:lumMod val="50000"/>
                  </a:schemeClr>
                </a:solidFill>
                <a:latin typeface="Segoe UI" panose="020B0502040204020203" pitchFamily="34" charset="0"/>
                <a:ea typeface="Segoe UI" panose="020B0502040204020203" pitchFamily="34" charset="0"/>
                <a:cs typeface="Segoe UI" panose="020B0502040204020203" pitchFamily="34" charset="0"/>
              </a:defRPr>
            </a:lvl4pPr>
            <a:lvl5pPr marL="2057400" indent="-228600" algn="l" defTabSz="914400" rtl="0" eaLnBrk="1" latinLnBrk="0" hangingPunct="1">
              <a:spcBef>
                <a:spcPct val="20000"/>
              </a:spcBef>
              <a:buFont typeface="Arial" pitchFamily="34" charset="0"/>
              <a:buChar char="»"/>
              <a:defRPr sz="2000" kern="1200">
                <a:solidFill>
                  <a:schemeClr val="accent2">
                    <a:lumMod val="50000"/>
                  </a:schemeClr>
                </a:solidFill>
                <a:latin typeface="Segoe UI" panose="020B0502040204020203" pitchFamily="34" charset="0"/>
                <a:ea typeface="Segoe UI" panose="020B0502040204020203" pitchFamily="34" charset="0"/>
                <a:cs typeface="Segoe UI" panose="020B0502040204020203"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Wingdings" panose="05000000000000000000" pitchFamily="2" charset="2"/>
              <a:buNone/>
            </a:pPr>
            <a:r>
              <a:rPr lang="en-US">
                <a:solidFill>
                  <a:srgbClr val="262626"/>
                </a:solidFill>
                <a:ea typeface="+mn-ea"/>
                <a:cs typeface="Calibri"/>
              </a:rPr>
              <a:t>MCP provides a pathway from FFS payment to prospective, population-based payment. The model is designed to support comprehensive primary care while aiming to improve quality, patient experience, and population health outcomes.</a:t>
            </a:r>
            <a:endParaRPr lang="en-US" dirty="0">
              <a:solidFill>
                <a:srgbClr val="262626"/>
              </a:solidFill>
              <a:ea typeface="+mn-ea"/>
              <a:cs typeface="Calibri"/>
            </a:endParaRPr>
          </a:p>
        </p:txBody>
      </p:sp>
      <p:sp>
        <p:nvSpPr>
          <p:cNvPr id="4" name="Text Placeholder 5">
            <a:extLst>
              <a:ext uri="{FF2B5EF4-FFF2-40B4-BE49-F238E27FC236}">
                <a16:creationId xmlns:a16="http://schemas.microsoft.com/office/drawing/2014/main" id="{0B114D32-B99F-5F5D-5300-D808FD95B135}"/>
              </a:ext>
            </a:extLst>
          </p:cNvPr>
          <p:cNvSpPr txBox="1">
            <a:spLocks/>
          </p:cNvSpPr>
          <p:nvPr/>
        </p:nvSpPr>
        <p:spPr>
          <a:xfrm>
            <a:off x="1097477" y="3686887"/>
            <a:ext cx="2550985" cy="2340993"/>
          </a:xfrm>
          <a:prstGeom prst="rect">
            <a:avLst/>
          </a:prstGeom>
          <a:solidFill>
            <a:srgbClr val="4A66AC">
              <a:lumMod val="75000"/>
            </a:srgbClr>
          </a:solidFill>
          <a:ln w="12700">
            <a:noFill/>
          </a:ln>
        </p:spPr>
        <p:txBody>
          <a:bodyPr wrap="square" lIns="91440" tIns="91440" rIns="91440" bIns="91440" anchor="t" anchorCtr="0"/>
          <a:lstStyle>
            <a:lvl1pPr marL="0" indent="0" algn="l" defTabSz="957263" rtl="0" eaLnBrk="1" fontAlgn="base" hangingPunct="1">
              <a:lnSpc>
                <a:spcPct val="100000"/>
              </a:lnSpc>
              <a:spcBef>
                <a:spcPts val="400"/>
              </a:spcBef>
              <a:spcAft>
                <a:spcPts val="0"/>
              </a:spcAft>
              <a:buFont typeface="Arial" charset="0"/>
              <a:defRPr lang="en-US" sz="1400" kern="1200">
                <a:solidFill>
                  <a:schemeClr val="tx2"/>
                </a:solidFill>
                <a:latin typeface="+mn-lt"/>
                <a:ea typeface="+mn-ea"/>
                <a:cs typeface="+mn-cs"/>
              </a:defRPr>
            </a:lvl1pPr>
            <a:lvl2pPr marL="180000" indent="-180000" algn="l" defTabSz="957263" rtl="0" eaLnBrk="1" fontAlgn="base" hangingPunct="1">
              <a:lnSpc>
                <a:spcPct val="100000"/>
              </a:lnSpc>
              <a:spcBef>
                <a:spcPts val="400"/>
              </a:spcBef>
              <a:spcAft>
                <a:spcPts val="0"/>
              </a:spcAft>
              <a:buFont typeface="Arial" charset="0"/>
              <a:buChar char="•"/>
              <a:defRPr lang="en-US" sz="1400" kern="1200">
                <a:solidFill>
                  <a:schemeClr val="tx2"/>
                </a:solidFill>
                <a:latin typeface="+mn-lt"/>
                <a:ea typeface="+mj-ea"/>
                <a:cs typeface="+mj-cs"/>
              </a:defRPr>
            </a:lvl2pPr>
            <a:lvl3pPr marL="360000" indent="-180000" algn="l" defTabSz="957263" rtl="0" eaLnBrk="1" fontAlgn="base" hangingPunct="1">
              <a:lnSpc>
                <a:spcPct val="100000"/>
              </a:lnSpc>
              <a:spcBef>
                <a:spcPts val="400"/>
              </a:spcBef>
              <a:spcAft>
                <a:spcPts val="0"/>
              </a:spcAft>
              <a:buFont typeface="Arial" charset="0"/>
              <a:buChar char="‒"/>
              <a:defRPr lang="en-US" sz="1200" kern="1200">
                <a:solidFill>
                  <a:schemeClr val="tx2"/>
                </a:solidFill>
                <a:latin typeface="+mn-lt"/>
                <a:ea typeface="+mj-ea"/>
                <a:cs typeface="+mj-cs"/>
              </a:defRPr>
            </a:lvl3pPr>
            <a:lvl4pPr marL="540000" indent="-180000" algn="l" defTabSz="957263" rtl="0" eaLnBrk="1" fontAlgn="base" hangingPunct="1">
              <a:lnSpc>
                <a:spcPct val="100000"/>
              </a:lnSpc>
              <a:spcBef>
                <a:spcPts val="400"/>
              </a:spcBef>
              <a:spcAft>
                <a:spcPts val="0"/>
              </a:spcAft>
              <a:buFont typeface="Arial" charset="0"/>
              <a:buChar char="•"/>
              <a:defRPr lang="en-US" sz="1200" kern="1200">
                <a:solidFill>
                  <a:schemeClr val="tx2"/>
                </a:solidFill>
                <a:latin typeface="+mn-lt"/>
                <a:ea typeface="+mj-ea"/>
                <a:cs typeface="+mj-cs"/>
              </a:defRPr>
            </a:lvl4pPr>
            <a:lvl5pPr marL="720000" indent="-179388" algn="l" defTabSz="957263" rtl="0" eaLnBrk="1" fontAlgn="base" hangingPunct="1">
              <a:lnSpc>
                <a:spcPct val="100000"/>
              </a:lnSpc>
              <a:spcBef>
                <a:spcPts val="400"/>
              </a:spcBef>
              <a:spcAft>
                <a:spcPts val="0"/>
              </a:spcAft>
              <a:buFont typeface="Arial" charset="0"/>
              <a:buChar char="‒"/>
              <a:defRPr lang="en-GB" sz="1200" kern="1200">
                <a:solidFill>
                  <a:schemeClr val="tx2"/>
                </a:solidFill>
                <a:latin typeface="+mn-lt"/>
                <a:ea typeface="+mj-ea"/>
                <a:cs typeface="+mj-cs"/>
              </a:defRPr>
            </a:lvl5pPr>
            <a:lvl6pPr marL="900000" indent="-180000" algn="l" defTabSz="859512" rtl="0" eaLnBrk="1" latinLnBrk="0" hangingPunct="1">
              <a:lnSpc>
                <a:spcPct val="100000"/>
              </a:lnSpc>
              <a:spcBef>
                <a:spcPts val="400"/>
              </a:spcBef>
              <a:spcAft>
                <a:spcPts val="0"/>
              </a:spcAft>
              <a:buFont typeface="Arial" pitchFamily="34" charset="0"/>
              <a:buChar char="•"/>
              <a:defRPr sz="1200" kern="1200" baseline="0">
                <a:solidFill>
                  <a:schemeClr val="accent1"/>
                </a:solidFill>
                <a:latin typeface="+mn-lt"/>
                <a:ea typeface="+mn-ea"/>
                <a:cs typeface="+mn-cs"/>
              </a:defRPr>
            </a:lvl6pPr>
            <a:lvl7pPr marL="108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7pPr>
            <a:lvl8pPr marL="126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8pPr>
            <a:lvl9pPr marL="144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9pPr>
          </a:lstStyle>
          <a:p>
            <a:pPr marL="0" marR="0" lvl="0" indent="0" algn="ctr" defTabSz="957263" rtl="0" eaLnBrk="1" fontAlgn="base" latinLnBrk="0" hangingPunct="1">
              <a:lnSpc>
                <a:spcPct val="100000"/>
              </a:lnSpc>
              <a:spcBef>
                <a:spcPts val="0"/>
              </a:spcBef>
              <a:spcAft>
                <a:spcPts val="0"/>
              </a:spcAft>
              <a:buClrTx/>
              <a:buSzTx/>
              <a:buFont typeface="Arial" charset="0"/>
              <a:buNone/>
              <a:tabLst/>
              <a:defRPr/>
            </a:pPr>
            <a:r>
              <a:rPr kumimoji="0" lang="en-US" sz="1600" b="0" i="0" u="none" strike="noStrike" kern="1200" cap="none" spc="0" normalizeH="0" baseline="0" noProof="0" dirty="0">
                <a:ln>
                  <a:noFill/>
                </a:ln>
                <a:solidFill>
                  <a:srgbClr val="FFFFFF"/>
                </a:solidFill>
                <a:effectLst/>
                <a:uLnTx/>
                <a:uFillTx/>
                <a:latin typeface="Segoe UI"/>
                <a:ea typeface="+mn-ea"/>
                <a:cs typeface="Calibri"/>
              </a:rPr>
              <a:t>Ensure patients receive primary care that is integrated, coordinated, person-centered and accountable</a:t>
            </a:r>
            <a:endParaRPr kumimoji="0" lang="en-US" sz="1600" b="0" i="0" u="none" strike="noStrike" kern="1200" cap="none" spc="0" normalizeH="0" baseline="0" noProof="0" dirty="0">
              <a:ln>
                <a:noFill/>
              </a:ln>
              <a:solidFill>
                <a:srgbClr val="FFFFFF"/>
              </a:solidFill>
              <a:effectLst/>
              <a:uLnTx/>
              <a:uFillTx/>
              <a:latin typeface="Segoe UI"/>
              <a:ea typeface="Calibri" panose="020F0502020204030204" pitchFamily="34" charset="0"/>
              <a:cs typeface="Calibri"/>
            </a:endParaRPr>
          </a:p>
        </p:txBody>
      </p:sp>
      <p:sp>
        <p:nvSpPr>
          <p:cNvPr id="5" name="Parallelogram 4">
            <a:extLst>
              <a:ext uri="{FF2B5EF4-FFF2-40B4-BE49-F238E27FC236}">
                <a16:creationId xmlns:a16="http://schemas.microsoft.com/office/drawing/2014/main" id="{AD6AEACC-94CF-2132-2B66-8EE24F62FE4E}"/>
              </a:ext>
            </a:extLst>
          </p:cNvPr>
          <p:cNvSpPr/>
          <p:nvPr/>
        </p:nvSpPr>
        <p:spPr>
          <a:xfrm>
            <a:off x="1095593" y="2947564"/>
            <a:ext cx="2743200" cy="743129"/>
          </a:xfrm>
          <a:prstGeom prst="parallelogram">
            <a:avLst/>
          </a:prstGeom>
          <a:solidFill>
            <a:srgbClr val="FFFFFF">
              <a:lumMod val="95000"/>
            </a:srgbClr>
          </a:solidFill>
        </p:spPr>
        <p:txBody>
          <a:bodyPr wrap="square" lIns="0" tIns="274320" rIns="0" bIns="0" anchor="b">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1" i="0" u="none" strike="noStrike" kern="0" cap="none" spc="0" normalizeH="0" baseline="0" noProof="0" dirty="0">
              <a:ln>
                <a:noFill/>
              </a:ln>
              <a:solidFill>
                <a:srgbClr val="262626"/>
              </a:solidFill>
              <a:effectLst/>
              <a:highlight>
                <a:srgbClr val="FFFF00"/>
              </a:highlight>
              <a:uLnTx/>
              <a:uFillTx/>
              <a:latin typeface="Segoe UI"/>
              <a:cs typeface="Segoe UI Light" panose="020B0502040204020203" pitchFamily="34" charset="0"/>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262626"/>
                </a:solidFill>
                <a:effectLst/>
                <a:uLnTx/>
                <a:uFillTx/>
                <a:latin typeface="Segoe UI"/>
                <a:cs typeface="Segoe UI Light"/>
              </a:rPr>
              <a:t>Comprehensive Primary Care</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1" i="0" u="none" strike="noStrike" kern="0" cap="none" spc="0" normalizeH="0" baseline="0" noProof="0" dirty="0">
              <a:ln>
                <a:noFill/>
              </a:ln>
              <a:solidFill>
                <a:srgbClr val="FF0000"/>
              </a:solidFill>
              <a:effectLst/>
              <a:uLnTx/>
              <a:uFillTx/>
              <a:latin typeface="Segoe UI"/>
              <a:cs typeface="Segoe UI Light" panose="020B0502040204020203" pitchFamily="34" charset="0"/>
            </a:endParaRPr>
          </a:p>
        </p:txBody>
      </p:sp>
      <p:grpSp>
        <p:nvGrpSpPr>
          <p:cNvPr id="8" name="Group 7">
            <a:extLst>
              <a:ext uri="{FF2B5EF4-FFF2-40B4-BE49-F238E27FC236}">
                <a16:creationId xmlns:a16="http://schemas.microsoft.com/office/drawing/2014/main" id="{0EDA8728-DA20-6680-C5A2-5C7DAEEA8104}"/>
              </a:ext>
            </a:extLst>
          </p:cNvPr>
          <p:cNvGrpSpPr>
            <a:grpSpLocks noChangeAspect="1"/>
          </p:cNvGrpSpPr>
          <p:nvPr/>
        </p:nvGrpSpPr>
        <p:grpSpPr>
          <a:xfrm>
            <a:off x="2131546" y="2199721"/>
            <a:ext cx="638141" cy="640080"/>
            <a:chOff x="7594601" y="824548"/>
            <a:chExt cx="522288" cy="523875"/>
          </a:xfrm>
          <a:solidFill>
            <a:srgbClr val="4A66AC">
              <a:lumMod val="75000"/>
            </a:srgbClr>
          </a:solidFill>
        </p:grpSpPr>
        <p:sp>
          <p:nvSpPr>
            <p:cNvPr id="9" name="Freeform 14">
              <a:extLst>
                <a:ext uri="{FF2B5EF4-FFF2-40B4-BE49-F238E27FC236}">
                  <a16:creationId xmlns:a16="http://schemas.microsoft.com/office/drawing/2014/main" id="{17A6B4D8-C5B3-F1C5-005D-B7BCAB64955F}"/>
                </a:ext>
              </a:extLst>
            </p:cNvPr>
            <p:cNvSpPr>
              <a:spLocks noEditPoints="1"/>
            </p:cNvSpPr>
            <p:nvPr/>
          </p:nvSpPr>
          <p:spPr bwMode="auto">
            <a:xfrm>
              <a:off x="7594601" y="824548"/>
              <a:ext cx="522288" cy="523875"/>
            </a:xfrm>
            <a:custGeom>
              <a:avLst/>
              <a:gdLst>
                <a:gd name="T0" fmla="*/ 312 w 659"/>
                <a:gd name="T1" fmla="*/ 658 h 658"/>
                <a:gd name="T2" fmla="*/ 262 w 659"/>
                <a:gd name="T3" fmla="*/ 652 h 658"/>
                <a:gd name="T4" fmla="*/ 202 w 659"/>
                <a:gd name="T5" fmla="*/ 633 h 658"/>
                <a:gd name="T6" fmla="*/ 120 w 659"/>
                <a:gd name="T7" fmla="*/ 583 h 658"/>
                <a:gd name="T8" fmla="*/ 57 w 659"/>
                <a:gd name="T9" fmla="*/ 513 h 658"/>
                <a:gd name="T10" fmla="*/ 15 w 659"/>
                <a:gd name="T11" fmla="*/ 427 h 658"/>
                <a:gd name="T12" fmla="*/ 4 w 659"/>
                <a:gd name="T13" fmla="*/ 379 h 658"/>
                <a:gd name="T14" fmla="*/ 0 w 659"/>
                <a:gd name="T15" fmla="*/ 329 h 658"/>
                <a:gd name="T16" fmla="*/ 2 w 659"/>
                <a:gd name="T17" fmla="*/ 295 h 658"/>
                <a:gd name="T18" fmla="*/ 11 w 659"/>
                <a:gd name="T19" fmla="*/ 247 h 658"/>
                <a:gd name="T20" fmla="*/ 41 w 659"/>
                <a:gd name="T21" fmla="*/ 173 h 658"/>
                <a:gd name="T22" fmla="*/ 97 w 659"/>
                <a:gd name="T23" fmla="*/ 96 h 658"/>
                <a:gd name="T24" fmla="*/ 172 w 659"/>
                <a:gd name="T25" fmla="*/ 40 h 658"/>
                <a:gd name="T26" fmla="*/ 248 w 659"/>
                <a:gd name="T27" fmla="*/ 10 h 658"/>
                <a:gd name="T28" fmla="*/ 296 w 659"/>
                <a:gd name="T29" fmla="*/ 2 h 658"/>
                <a:gd name="T30" fmla="*/ 330 w 659"/>
                <a:gd name="T31" fmla="*/ 0 h 658"/>
                <a:gd name="T32" fmla="*/ 379 w 659"/>
                <a:gd name="T33" fmla="*/ 4 h 658"/>
                <a:gd name="T34" fmla="*/ 426 w 659"/>
                <a:gd name="T35" fmla="*/ 16 h 658"/>
                <a:gd name="T36" fmla="*/ 514 w 659"/>
                <a:gd name="T37" fmla="*/ 56 h 658"/>
                <a:gd name="T38" fmla="*/ 584 w 659"/>
                <a:gd name="T39" fmla="*/ 121 h 658"/>
                <a:gd name="T40" fmla="*/ 632 w 659"/>
                <a:gd name="T41" fmla="*/ 201 h 658"/>
                <a:gd name="T42" fmla="*/ 652 w 659"/>
                <a:gd name="T43" fmla="*/ 263 h 658"/>
                <a:gd name="T44" fmla="*/ 658 w 659"/>
                <a:gd name="T45" fmla="*/ 313 h 658"/>
                <a:gd name="T46" fmla="*/ 658 w 659"/>
                <a:gd name="T47" fmla="*/ 346 h 658"/>
                <a:gd name="T48" fmla="*/ 652 w 659"/>
                <a:gd name="T49" fmla="*/ 396 h 658"/>
                <a:gd name="T50" fmla="*/ 632 w 659"/>
                <a:gd name="T51" fmla="*/ 457 h 658"/>
                <a:gd name="T52" fmla="*/ 584 w 659"/>
                <a:gd name="T53" fmla="*/ 539 h 658"/>
                <a:gd name="T54" fmla="*/ 514 w 659"/>
                <a:gd name="T55" fmla="*/ 602 h 658"/>
                <a:gd name="T56" fmla="*/ 426 w 659"/>
                <a:gd name="T57" fmla="*/ 644 h 658"/>
                <a:gd name="T58" fmla="*/ 379 w 659"/>
                <a:gd name="T59" fmla="*/ 654 h 658"/>
                <a:gd name="T60" fmla="*/ 330 w 659"/>
                <a:gd name="T61" fmla="*/ 658 h 658"/>
                <a:gd name="T62" fmla="*/ 330 w 659"/>
                <a:gd name="T63" fmla="*/ 37 h 658"/>
                <a:gd name="T64" fmla="*/ 242 w 659"/>
                <a:gd name="T65" fmla="*/ 51 h 658"/>
                <a:gd name="T66" fmla="*/ 167 w 659"/>
                <a:gd name="T67" fmla="*/ 88 h 658"/>
                <a:gd name="T68" fmla="*/ 105 w 659"/>
                <a:gd name="T69" fmla="*/ 144 h 658"/>
                <a:gd name="T70" fmla="*/ 61 w 659"/>
                <a:gd name="T71" fmla="*/ 216 h 658"/>
                <a:gd name="T72" fmla="*/ 39 w 659"/>
                <a:gd name="T73" fmla="*/ 299 h 658"/>
                <a:gd name="T74" fmla="*/ 39 w 659"/>
                <a:gd name="T75" fmla="*/ 359 h 658"/>
                <a:gd name="T76" fmla="*/ 61 w 659"/>
                <a:gd name="T77" fmla="*/ 443 h 658"/>
                <a:gd name="T78" fmla="*/ 105 w 659"/>
                <a:gd name="T79" fmla="*/ 514 h 658"/>
                <a:gd name="T80" fmla="*/ 167 w 659"/>
                <a:gd name="T81" fmla="*/ 571 h 658"/>
                <a:gd name="T82" fmla="*/ 242 w 659"/>
                <a:gd name="T83" fmla="*/ 607 h 658"/>
                <a:gd name="T84" fmla="*/ 330 w 659"/>
                <a:gd name="T85" fmla="*/ 621 h 658"/>
                <a:gd name="T86" fmla="*/ 387 w 659"/>
                <a:gd name="T87" fmla="*/ 615 h 658"/>
                <a:gd name="T88" fmla="*/ 468 w 659"/>
                <a:gd name="T89" fmla="*/ 586 h 658"/>
                <a:gd name="T90" fmla="*/ 535 w 659"/>
                <a:gd name="T91" fmla="*/ 535 h 658"/>
                <a:gd name="T92" fmla="*/ 585 w 659"/>
                <a:gd name="T93" fmla="*/ 467 h 658"/>
                <a:gd name="T94" fmla="*/ 614 w 659"/>
                <a:gd name="T95" fmla="*/ 388 h 658"/>
                <a:gd name="T96" fmla="*/ 621 w 659"/>
                <a:gd name="T97" fmla="*/ 329 h 658"/>
                <a:gd name="T98" fmla="*/ 608 w 659"/>
                <a:gd name="T99" fmla="*/ 243 h 658"/>
                <a:gd name="T100" fmla="*/ 570 w 659"/>
                <a:gd name="T101" fmla="*/ 166 h 658"/>
                <a:gd name="T102" fmla="*/ 515 w 659"/>
                <a:gd name="T103" fmla="*/ 105 h 658"/>
                <a:gd name="T104" fmla="*/ 442 w 659"/>
                <a:gd name="T105" fmla="*/ 62 h 658"/>
                <a:gd name="T106" fmla="*/ 359 w 659"/>
                <a:gd name="T107" fmla="*/ 40 h 6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59" h="658">
                  <a:moveTo>
                    <a:pt x="330" y="658"/>
                  </a:moveTo>
                  <a:lnTo>
                    <a:pt x="330" y="658"/>
                  </a:lnTo>
                  <a:lnTo>
                    <a:pt x="312" y="658"/>
                  </a:lnTo>
                  <a:lnTo>
                    <a:pt x="296" y="657"/>
                  </a:lnTo>
                  <a:lnTo>
                    <a:pt x="280" y="654"/>
                  </a:lnTo>
                  <a:lnTo>
                    <a:pt x="262" y="652"/>
                  </a:lnTo>
                  <a:lnTo>
                    <a:pt x="248" y="648"/>
                  </a:lnTo>
                  <a:lnTo>
                    <a:pt x="231" y="644"/>
                  </a:lnTo>
                  <a:lnTo>
                    <a:pt x="202" y="633"/>
                  </a:lnTo>
                  <a:lnTo>
                    <a:pt x="172" y="618"/>
                  </a:lnTo>
                  <a:lnTo>
                    <a:pt x="145" y="602"/>
                  </a:lnTo>
                  <a:lnTo>
                    <a:pt x="120" y="583"/>
                  </a:lnTo>
                  <a:lnTo>
                    <a:pt x="97" y="562"/>
                  </a:lnTo>
                  <a:lnTo>
                    <a:pt x="76" y="539"/>
                  </a:lnTo>
                  <a:lnTo>
                    <a:pt x="57" y="513"/>
                  </a:lnTo>
                  <a:lnTo>
                    <a:pt x="41" y="486"/>
                  </a:lnTo>
                  <a:lnTo>
                    <a:pt x="26" y="457"/>
                  </a:lnTo>
                  <a:lnTo>
                    <a:pt x="15" y="427"/>
                  </a:lnTo>
                  <a:lnTo>
                    <a:pt x="11" y="411"/>
                  </a:lnTo>
                  <a:lnTo>
                    <a:pt x="7" y="396"/>
                  </a:lnTo>
                  <a:lnTo>
                    <a:pt x="4" y="379"/>
                  </a:lnTo>
                  <a:lnTo>
                    <a:pt x="2" y="363"/>
                  </a:lnTo>
                  <a:lnTo>
                    <a:pt x="0" y="346"/>
                  </a:lnTo>
                  <a:lnTo>
                    <a:pt x="0" y="329"/>
                  </a:lnTo>
                  <a:lnTo>
                    <a:pt x="0" y="329"/>
                  </a:lnTo>
                  <a:lnTo>
                    <a:pt x="0" y="313"/>
                  </a:lnTo>
                  <a:lnTo>
                    <a:pt x="2" y="295"/>
                  </a:lnTo>
                  <a:lnTo>
                    <a:pt x="4" y="279"/>
                  </a:lnTo>
                  <a:lnTo>
                    <a:pt x="7" y="263"/>
                  </a:lnTo>
                  <a:lnTo>
                    <a:pt x="11" y="247"/>
                  </a:lnTo>
                  <a:lnTo>
                    <a:pt x="15" y="232"/>
                  </a:lnTo>
                  <a:lnTo>
                    <a:pt x="26" y="201"/>
                  </a:lnTo>
                  <a:lnTo>
                    <a:pt x="41" y="173"/>
                  </a:lnTo>
                  <a:lnTo>
                    <a:pt x="57" y="145"/>
                  </a:lnTo>
                  <a:lnTo>
                    <a:pt x="76" y="121"/>
                  </a:lnTo>
                  <a:lnTo>
                    <a:pt x="97" y="96"/>
                  </a:lnTo>
                  <a:lnTo>
                    <a:pt x="120" y="75"/>
                  </a:lnTo>
                  <a:lnTo>
                    <a:pt x="145" y="56"/>
                  </a:lnTo>
                  <a:lnTo>
                    <a:pt x="172" y="40"/>
                  </a:lnTo>
                  <a:lnTo>
                    <a:pt x="202" y="27"/>
                  </a:lnTo>
                  <a:lnTo>
                    <a:pt x="231" y="16"/>
                  </a:lnTo>
                  <a:lnTo>
                    <a:pt x="248" y="10"/>
                  </a:lnTo>
                  <a:lnTo>
                    <a:pt x="262" y="6"/>
                  </a:lnTo>
                  <a:lnTo>
                    <a:pt x="280" y="4"/>
                  </a:lnTo>
                  <a:lnTo>
                    <a:pt x="296" y="2"/>
                  </a:lnTo>
                  <a:lnTo>
                    <a:pt x="312" y="1"/>
                  </a:lnTo>
                  <a:lnTo>
                    <a:pt x="330" y="0"/>
                  </a:lnTo>
                  <a:lnTo>
                    <a:pt x="330" y="0"/>
                  </a:lnTo>
                  <a:lnTo>
                    <a:pt x="346" y="1"/>
                  </a:lnTo>
                  <a:lnTo>
                    <a:pt x="363" y="2"/>
                  </a:lnTo>
                  <a:lnTo>
                    <a:pt x="379" y="4"/>
                  </a:lnTo>
                  <a:lnTo>
                    <a:pt x="395" y="6"/>
                  </a:lnTo>
                  <a:lnTo>
                    <a:pt x="412" y="10"/>
                  </a:lnTo>
                  <a:lnTo>
                    <a:pt x="426" y="16"/>
                  </a:lnTo>
                  <a:lnTo>
                    <a:pt x="457" y="27"/>
                  </a:lnTo>
                  <a:lnTo>
                    <a:pt x="485" y="40"/>
                  </a:lnTo>
                  <a:lnTo>
                    <a:pt x="514" y="56"/>
                  </a:lnTo>
                  <a:lnTo>
                    <a:pt x="538" y="75"/>
                  </a:lnTo>
                  <a:lnTo>
                    <a:pt x="562" y="96"/>
                  </a:lnTo>
                  <a:lnTo>
                    <a:pt x="584" y="121"/>
                  </a:lnTo>
                  <a:lnTo>
                    <a:pt x="602" y="145"/>
                  </a:lnTo>
                  <a:lnTo>
                    <a:pt x="619" y="173"/>
                  </a:lnTo>
                  <a:lnTo>
                    <a:pt x="632" y="201"/>
                  </a:lnTo>
                  <a:lnTo>
                    <a:pt x="644" y="232"/>
                  </a:lnTo>
                  <a:lnTo>
                    <a:pt x="648" y="247"/>
                  </a:lnTo>
                  <a:lnTo>
                    <a:pt x="652" y="263"/>
                  </a:lnTo>
                  <a:lnTo>
                    <a:pt x="655" y="279"/>
                  </a:lnTo>
                  <a:lnTo>
                    <a:pt x="656" y="295"/>
                  </a:lnTo>
                  <a:lnTo>
                    <a:pt x="658" y="313"/>
                  </a:lnTo>
                  <a:lnTo>
                    <a:pt x="659" y="329"/>
                  </a:lnTo>
                  <a:lnTo>
                    <a:pt x="659" y="329"/>
                  </a:lnTo>
                  <a:lnTo>
                    <a:pt x="658" y="346"/>
                  </a:lnTo>
                  <a:lnTo>
                    <a:pt x="656" y="363"/>
                  </a:lnTo>
                  <a:lnTo>
                    <a:pt x="655" y="379"/>
                  </a:lnTo>
                  <a:lnTo>
                    <a:pt x="652" y="396"/>
                  </a:lnTo>
                  <a:lnTo>
                    <a:pt x="648" y="411"/>
                  </a:lnTo>
                  <a:lnTo>
                    <a:pt x="644" y="427"/>
                  </a:lnTo>
                  <a:lnTo>
                    <a:pt x="632" y="457"/>
                  </a:lnTo>
                  <a:lnTo>
                    <a:pt x="619" y="486"/>
                  </a:lnTo>
                  <a:lnTo>
                    <a:pt x="602" y="513"/>
                  </a:lnTo>
                  <a:lnTo>
                    <a:pt x="584" y="539"/>
                  </a:lnTo>
                  <a:lnTo>
                    <a:pt x="562" y="562"/>
                  </a:lnTo>
                  <a:lnTo>
                    <a:pt x="538" y="583"/>
                  </a:lnTo>
                  <a:lnTo>
                    <a:pt x="514" y="602"/>
                  </a:lnTo>
                  <a:lnTo>
                    <a:pt x="485" y="618"/>
                  </a:lnTo>
                  <a:lnTo>
                    <a:pt x="457" y="633"/>
                  </a:lnTo>
                  <a:lnTo>
                    <a:pt x="426" y="644"/>
                  </a:lnTo>
                  <a:lnTo>
                    <a:pt x="412" y="648"/>
                  </a:lnTo>
                  <a:lnTo>
                    <a:pt x="395" y="652"/>
                  </a:lnTo>
                  <a:lnTo>
                    <a:pt x="379" y="654"/>
                  </a:lnTo>
                  <a:lnTo>
                    <a:pt x="363" y="657"/>
                  </a:lnTo>
                  <a:lnTo>
                    <a:pt x="346" y="658"/>
                  </a:lnTo>
                  <a:lnTo>
                    <a:pt x="330" y="658"/>
                  </a:lnTo>
                  <a:lnTo>
                    <a:pt x="330" y="658"/>
                  </a:lnTo>
                  <a:close/>
                  <a:moveTo>
                    <a:pt x="330" y="37"/>
                  </a:moveTo>
                  <a:lnTo>
                    <a:pt x="330" y="37"/>
                  </a:lnTo>
                  <a:lnTo>
                    <a:pt x="300" y="40"/>
                  </a:lnTo>
                  <a:lnTo>
                    <a:pt x="270" y="44"/>
                  </a:lnTo>
                  <a:lnTo>
                    <a:pt x="242" y="51"/>
                  </a:lnTo>
                  <a:lnTo>
                    <a:pt x="215" y="62"/>
                  </a:lnTo>
                  <a:lnTo>
                    <a:pt x="191" y="74"/>
                  </a:lnTo>
                  <a:lnTo>
                    <a:pt x="167" y="88"/>
                  </a:lnTo>
                  <a:lnTo>
                    <a:pt x="144" y="105"/>
                  </a:lnTo>
                  <a:lnTo>
                    <a:pt x="124" y="123"/>
                  </a:lnTo>
                  <a:lnTo>
                    <a:pt x="105" y="144"/>
                  </a:lnTo>
                  <a:lnTo>
                    <a:pt x="88" y="166"/>
                  </a:lnTo>
                  <a:lnTo>
                    <a:pt x="73" y="191"/>
                  </a:lnTo>
                  <a:lnTo>
                    <a:pt x="61" y="216"/>
                  </a:lnTo>
                  <a:lnTo>
                    <a:pt x="51" y="243"/>
                  </a:lnTo>
                  <a:lnTo>
                    <a:pt x="43" y="271"/>
                  </a:lnTo>
                  <a:lnTo>
                    <a:pt x="39" y="299"/>
                  </a:lnTo>
                  <a:lnTo>
                    <a:pt x="38" y="329"/>
                  </a:lnTo>
                  <a:lnTo>
                    <a:pt x="38" y="329"/>
                  </a:lnTo>
                  <a:lnTo>
                    <a:pt x="39" y="359"/>
                  </a:lnTo>
                  <a:lnTo>
                    <a:pt x="43" y="388"/>
                  </a:lnTo>
                  <a:lnTo>
                    <a:pt x="51" y="416"/>
                  </a:lnTo>
                  <a:lnTo>
                    <a:pt x="61" y="443"/>
                  </a:lnTo>
                  <a:lnTo>
                    <a:pt x="73" y="467"/>
                  </a:lnTo>
                  <a:lnTo>
                    <a:pt x="88" y="492"/>
                  </a:lnTo>
                  <a:lnTo>
                    <a:pt x="105" y="514"/>
                  </a:lnTo>
                  <a:lnTo>
                    <a:pt x="124" y="535"/>
                  </a:lnTo>
                  <a:lnTo>
                    <a:pt x="144" y="553"/>
                  </a:lnTo>
                  <a:lnTo>
                    <a:pt x="167" y="571"/>
                  </a:lnTo>
                  <a:lnTo>
                    <a:pt x="191" y="586"/>
                  </a:lnTo>
                  <a:lnTo>
                    <a:pt x="215" y="598"/>
                  </a:lnTo>
                  <a:lnTo>
                    <a:pt x="242" y="607"/>
                  </a:lnTo>
                  <a:lnTo>
                    <a:pt x="270" y="615"/>
                  </a:lnTo>
                  <a:lnTo>
                    <a:pt x="300" y="619"/>
                  </a:lnTo>
                  <a:lnTo>
                    <a:pt x="330" y="621"/>
                  </a:lnTo>
                  <a:lnTo>
                    <a:pt x="330" y="621"/>
                  </a:lnTo>
                  <a:lnTo>
                    <a:pt x="359" y="619"/>
                  </a:lnTo>
                  <a:lnTo>
                    <a:pt x="387" y="615"/>
                  </a:lnTo>
                  <a:lnTo>
                    <a:pt x="416" y="607"/>
                  </a:lnTo>
                  <a:lnTo>
                    <a:pt x="442" y="598"/>
                  </a:lnTo>
                  <a:lnTo>
                    <a:pt x="468" y="586"/>
                  </a:lnTo>
                  <a:lnTo>
                    <a:pt x="492" y="571"/>
                  </a:lnTo>
                  <a:lnTo>
                    <a:pt x="515" y="553"/>
                  </a:lnTo>
                  <a:lnTo>
                    <a:pt x="535" y="535"/>
                  </a:lnTo>
                  <a:lnTo>
                    <a:pt x="554" y="514"/>
                  </a:lnTo>
                  <a:lnTo>
                    <a:pt x="570" y="492"/>
                  </a:lnTo>
                  <a:lnTo>
                    <a:pt x="585" y="467"/>
                  </a:lnTo>
                  <a:lnTo>
                    <a:pt x="597" y="443"/>
                  </a:lnTo>
                  <a:lnTo>
                    <a:pt x="608" y="416"/>
                  </a:lnTo>
                  <a:lnTo>
                    <a:pt x="614" y="388"/>
                  </a:lnTo>
                  <a:lnTo>
                    <a:pt x="619" y="359"/>
                  </a:lnTo>
                  <a:lnTo>
                    <a:pt x="621" y="329"/>
                  </a:lnTo>
                  <a:lnTo>
                    <a:pt x="621" y="329"/>
                  </a:lnTo>
                  <a:lnTo>
                    <a:pt x="619" y="299"/>
                  </a:lnTo>
                  <a:lnTo>
                    <a:pt x="614" y="271"/>
                  </a:lnTo>
                  <a:lnTo>
                    <a:pt x="608" y="243"/>
                  </a:lnTo>
                  <a:lnTo>
                    <a:pt x="597" y="216"/>
                  </a:lnTo>
                  <a:lnTo>
                    <a:pt x="585" y="191"/>
                  </a:lnTo>
                  <a:lnTo>
                    <a:pt x="570" y="166"/>
                  </a:lnTo>
                  <a:lnTo>
                    <a:pt x="554" y="144"/>
                  </a:lnTo>
                  <a:lnTo>
                    <a:pt x="535" y="123"/>
                  </a:lnTo>
                  <a:lnTo>
                    <a:pt x="515" y="105"/>
                  </a:lnTo>
                  <a:lnTo>
                    <a:pt x="492" y="88"/>
                  </a:lnTo>
                  <a:lnTo>
                    <a:pt x="468" y="74"/>
                  </a:lnTo>
                  <a:lnTo>
                    <a:pt x="442" y="62"/>
                  </a:lnTo>
                  <a:lnTo>
                    <a:pt x="416" y="51"/>
                  </a:lnTo>
                  <a:lnTo>
                    <a:pt x="387" y="44"/>
                  </a:lnTo>
                  <a:lnTo>
                    <a:pt x="359" y="40"/>
                  </a:lnTo>
                  <a:lnTo>
                    <a:pt x="330" y="37"/>
                  </a:lnTo>
                  <a:lnTo>
                    <a:pt x="330" y="3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62626"/>
                </a:solidFill>
                <a:effectLst/>
                <a:uLnTx/>
                <a:uFillTx/>
                <a:latin typeface="Segoe UI"/>
              </a:endParaRPr>
            </a:p>
          </p:txBody>
        </p:sp>
        <p:sp>
          <p:nvSpPr>
            <p:cNvPr id="10" name="Freeform 122">
              <a:extLst>
                <a:ext uri="{FF2B5EF4-FFF2-40B4-BE49-F238E27FC236}">
                  <a16:creationId xmlns:a16="http://schemas.microsoft.com/office/drawing/2014/main" id="{4AC6C259-829A-6C8C-A56F-3BFC847E091C}"/>
                </a:ext>
              </a:extLst>
            </p:cNvPr>
            <p:cNvSpPr>
              <a:spLocks/>
            </p:cNvSpPr>
            <p:nvPr/>
          </p:nvSpPr>
          <p:spPr bwMode="auto">
            <a:xfrm>
              <a:off x="7681913" y="1081723"/>
              <a:ext cx="296863" cy="125413"/>
            </a:xfrm>
            <a:custGeom>
              <a:avLst/>
              <a:gdLst>
                <a:gd name="T0" fmla="*/ 363 w 375"/>
                <a:gd name="T1" fmla="*/ 39 h 157"/>
                <a:gd name="T2" fmla="*/ 355 w 375"/>
                <a:gd name="T3" fmla="*/ 43 h 157"/>
                <a:gd name="T4" fmla="*/ 352 w 375"/>
                <a:gd name="T5" fmla="*/ 47 h 157"/>
                <a:gd name="T6" fmla="*/ 351 w 375"/>
                <a:gd name="T7" fmla="*/ 115 h 157"/>
                <a:gd name="T8" fmla="*/ 348 w 375"/>
                <a:gd name="T9" fmla="*/ 118 h 157"/>
                <a:gd name="T10" fmla="*/ 346 w 375"/>
                <a:gd name="T11" fmla="*/ 110 h 157"/>
                <a:gd name="T12" fmla="*/ 222 w 375"/>
                <a:gd name="T13" fmla="*/ 2 h 157"/>
                <a:gd name="T14" fmla="*/ 214 w 375"/>
                <a:gd name="T15" fmla="*/ 0 h 157"/>
                <a:gd name="T16" fmla="*/ 124 w 375"/>
                <a:gd name="T17" fmla="*/ 0 h 157"/>
                <a:gd name="T18" fmla="*/ 12 w 375"/>
                <a:gd name="T19" fmla="*/ 0 h 157"/>
                <a:gd name="T20" fmla="*/ 4 w 375"/>
                <a:gd name="T21" fmla="*/ 2 h 157"/>
                <a:gd name="T22" fmla="*/ 2 w 375"/>
                <a:gd name="T23" fmla="*/ 6 h 157"/>
                <a:gd name="T24" fmla="*/ 0 w 375"/>
                <a:gd name="T25" fmla="*/ 12 h 157"/>
                <a:gd name="T26" fmla="*/ 4 w 375"/>
                <a:gd name="T27" fmla="*/ 20 h 157"/>
                <a:gd name="T28" fmla="*/ 8 w 375"/>
                <a:gd name="T29" fmla="*/ 22 h 157"/>
                <a:gd name="T30" fmla="*/ 124 w 375"/>
                <a:gd name="T31" fmla="*/ 22 h 157"/>
                <a:gd name="T32" fmla="*/ 210 w 375"/>
                <a:gd name="T33" fmla="*/ 22 h 157"/>
                <a:gd name="T34" fmla="*/ 329 w 375"/>
                <a:gd name="T35" fmla="*/ 127 h 157"/>
                <a:gd name="T36" fmla="*/ 336 w 375"/>
                <a:gd name="T37" fmla="*/ 131 h 157"/>
                <a:gd name="T38" fmla="*/ 264 w 375"/>
                <a:gd name="T39" fmla="*/ 133 h 157"/>
                <a:gd name="T40" fmla="*/ 258 w 375"/>
                <a:gd name="T41" fmla="*/ 134 h 157"/>
                <a:gd name="T42" fmla="*/ 256 w 375"/>
                <a:gd name="T43" fmla="*/ 137 h 157"/>
                <a:gd name="T44" fmla="*/ 251 w 375"/>
                <a:gd name="T45" fmla="*/ 145 h 157"/>
                <a:gd name="T46" fmla="*/ 253 w 375"/>
                <a:gd name="T47" fmla="*/ 149 h 157"/>
                <a:gd name="T48" fmla="*/ 256 w 375"/>
                <a:gd name="T49" fmla="*/ 153 h 157"/>
                <a:gd name="T50" fmla="*/ 264 w 375"/>
                <a:gd name="T51" fmla="*/ 157 h 157"/>
                <a:gd name="T52" fmla="*/ 363 w 375"/>
                <a:gd name="T53" fmla="*/ 157 h 157"/>
                <a:gd name="T54" fmla="*/ 371 w 375"/>
                <a:gd name="T55" fmla="*/ 153 h 157"/>
                <a:gd name="T56" fmla="*/ 374 w 375"/>
                <a:gd name="T57" fmla="*/ 149 h 157"/>
                <a:gd name="T58" fmla="*/ 375 w 375"/>
                <a:gd name="T59" fmla="*/ 51 h 157"/>
                <a:gd name="T60" fmla="*/ 374 w 375"/>
                <a:gd name="T61" fmla="*/ 47 h 157"/>
                <a:gd name="T62" fmla="*/ 367 w 375"/>
                <a:gd name="T63" fmla="*/ 40 h 157"/>
                <a:gd name="T64" fmla="*/ 363 w 375"/>
                <a:gd name="T65" fmla="*/ 39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75" h="157">
                  <a:moveTo>
                    <a:pt x="363" y="39"/>
                  </a:moveTo>
                  <a:lnTo>
                    <a:pt x="363" y="39"/>
                  </a:lnTo>
                  <a:lnTo>
                    <a:pt x="358" y="40"/>
                  </a:lnTo>
                  <a:lnTo>
                    <a:pt x="355" y="43"/>
                  </a:lnTo>
                  <a:lnTo>
                    <a:pt x="355" y="43"/>
                  </a:lnTo>
                  <a:lnTo>
                    <a:pt x="352" y="47"/>
                  </a:lnTo>
                  <a:lnTo>
                    <a:pt x="351" y="51"/>
                  </a:lnTo>
                  <a:lnTo>
                    <a:pt x="351" y="115"/>
                  </a:lnTo>
                  <a:lnTo>
                    <a:pt x="348" y="118"/>
                  </a:lnTo>
                  <a:lnTo>
                    <a:pt x="348" y="118"/>
                  </a:lnTo>
                  <a:lnTo>
                    <a:pt x="348" y="114"/>
                  </a:lnTo>
                  <a:lnTo>
                    <a:pt x="346" y="110"/>
                  </a:lnTo>
                  <a:lnTo>
                    <a:pt x="222" y="2"/>
                  </a:lnTo>
                  <a:lnTo>
                    <a:pt x="222" y="2"/>
                  </a:lnTo>
                  <a:lnTo>
                    <a:pt x="219" y="0"/>
                  </a:lnTo>
                  <a:lnTo>
                    <a:pt x="214" y="0"/>
                  </a:lnTo>
                  <a:lnTo>
                    <a:pt x="153" y="0"/>
                  </a:lnTo>
                  <a:lnTo>
                    <a:pt x="124" y="0"/>
                  </a:lnTo>
                  <a:lnTo>
                    <a:pt x="12" y="0"/>
                  </a:lnTo>
                  <a:lnTo>
                    <a:pt x="12" y="0"/>
                  </a:lnTo>
                  <a:lnTo>
                    <a:pt x="8" y="0"/>
                  </a:lnTo>
                  <a:lnTo>
                    <a:pt x="4" y="2"/>
                  </a:lnTo>
                  <a:lnTo>
                    <a:pt x="4" y="2"/>
                  </a:lnTo>
                  <a:lnTo>
                    <a:pt x="2" y="6"/>
                  </a:lnTo>
                  <a:lnTo>
                    <a:pt x="0" y="12"/>
                  </a:lnTo>
                  <a:lnTo>
                    <a:pt x="0" y="12"/>
                  </a:lnTo>
                  <a:lnTo>
                    <a:pt x="2" y="16"/>
                  </a:lnTo>
                  <a:lnTo>
                    <a:pt x="4" y="20"/>
                  </a:lnTo>
                  <a:lnTo>
                    <a:pt x="4" y="20"/>
                  </a:lnTo>
                  <a:lnTo>
                    <a:pt x="8" y="22"/>
                  </a:lnTo>
                  <a:lnTo>
                    <a:pt x="12" y="22"/>
                  </a:lnTo>
                  <a:lnTo>
                    <a:pt x="124" y="22"/>
                  </a:lnTo>
                  <a:lnTo>
                    <a:pt x="124" y="22"/>
                  </a:lnTo>
                  <a:lnTo>
                    <a:pt x="210" y="22"/>
                  </a:lnTo>
                  <a:lnTo>
                    <a:pt x="329" y="127"/>
                  </a:lnTo>
                  <a:lnTo>
                    <a:pt x="329" y="127"/>
                  </a:lnTo>
                  <a:lnTo>
                    <a:pt x="332" y="130"/>
                  </a:lnTo>
                  <a:lnTo>
                    <a:pt x="336" y="131"/>
                  </a:lnTo>
                  <a:lnTo>
                    <a:pt x="333" y="133"/>
                  </a:lnTo>
                  <a:lnTo>
                    <a:pt x="264" y="133"/>
                  </a:lnTo>
                  <a:lnTo>
                    <a:pt x="264" y="133"/>
                  </a:lnTo>
                  <a:lnTo>
                    <a:pt x="258" y="134"/>
                  </a:lnTo>
                  <a:lnTo>
                    <a:pt x="256" y="137"/>
                  </a:lnTo>
                  <a:lnTo>
                    <a:pt x="256" y="137"/>
                  </a:lnTo>
                  <a:lnTo>
                    <a:pt x="253" y="139"/>
                  </a:lnTo>
                  <a:lnTo>
                    <a:pt x="251" y="145"/>
                  </a:lnTo>
                  <a:lnTo>
                    <a:pt x="251" y="145"/>
                  </a:lnTo>
                  <a:lnTo>
                    <a:pt x="253" y="149"/>
                  </a:lnTo>
                  <a:lnTo>
                    <a:pt x="256" y="153"/>
                  </a:lnTo>
                  <a:lnTo>
                    <a:pt x="256" y="153"/>
                  </a:lnTo>
                  <a:lnTo>
                    <a:pt x="258" y="156"/>
                  </a:lnTo>
                  <a:lnTo>
                    <a:pt x="264" y="157"/>
                  </a:lnTo>
                  <a:lnTo>
                    <a:pt x="363" y="157"/>
                  </a:lnTo>
                  <a:lnTo>
                    <a:pt x="363" y="157"/>
                  </a:lnTo>
                  <a:lnTo>
                    <a:pt x="367" y="156"/>
                  </a:lnTo>
                  <a:lnTo>
                    <a:pt x="371" y="153"/>
                  </a:lnTo>
                  <a:lnTo>
                    <a:pt x="371" y="153"/>
                  </a:lnTo>
                  <a:lnTo>
                    <a:pt x="374" y="149"/>
                  </a:lnTo>
                  <a:lnTo>
                    <a:pt x="375" y="145"/>
                  </a:lnTo>
                  <a:lnTo>
                    <a:pt x="375" y="51"/>
                  </a:lnTo>
                  <a:lnTo>
                    <a:pt x="375" y="51"/>
                  </a:lnTo>
                  <a:lnTo>
                    <a:pt x="374" y="47"/>
                  </a:lnTo>
                  <a:lnTo>
                    <a:pt x="371" y="43"/>
                  </a:lnTo>
                  <a:lnTo>
                    <a:pt x="367" y="40"/>
                  </a:lnTo>
                  <a:lnTo>
                    <a:pt x="363" y="39"/>
                  </a:lnTo>
                  <a:lnTo>
                    <a:pt x="363" y="3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62626"/>
                </a:solidFill>
                <a:effectLst/>
                <a:uLnTx/>
                <a:uFillTx/>
                <a:latin typeface="Segoe UI"/>
              </a:endParaRPr>
            </a:p>
          </p:txBody>
        </p:sp>
        <p:sp>
          <p:nvSpPr>
            <p:cNvPr id="11" name="Freeform 123">
              <a:extLst>
                <a:ext uri="{FF2B5EF4-FFF2-40B4-BE49-F238E27FC236}">
                  <a16:creationId xmlns:a16="http://schemas.microsoft.com/office/drawing/2014/main" id="{9932101D-92F4-DACC-F5ED-8DFCCF37F309}"/>
                </a:ext>
              </a:extLst>
            </p:cNvPr>
            <p:cNvSpPr>
              <a:spLocks/>
            </p:cNvSpPr>
            <p:nvPr/>
          </p:nvSpPr>
          <p:spPr bwMode="auto">
            <a:xfrm>
              <a:off x="7867651" y="961073"/>
              <a:ext cx="114300" cy="114300"/>
            </a:xfrm>
            <a:custGeom>
              <a:avLst/>
              <a:gdLst>
                <a:gd name="T0" fmla="*/ 144 w 144"/>
                <a:gd name="T1" fmla="*/ 12 h 144"/>
                <a:gd name="T2" fmla="*/ 144 w 144"/>
                <a:gd name="T3" fmla="*/ 12 h 144"/>
                <a:gd name="T4" fmla="*/ 143 w 144"/>
                <a:gd name="T5" fmla="*/ 7 h 144"/>
                <a:gd name="T6" fmla="*/ 141 w 144"/>
                <a:gd name="T7" fmla="*/ 4 h 144"/>
                <a:gd name="T8" fmla="*/ 141 w 144"/>
                <a:gd name="T9" fmla="*/ 4 h 144"/>
                <a:gd name="T10" fmla="*/ 137 w 144"/>
                <a:gd name="T11" fmla="*/ 2 h 144"/>
                <a:gd name="T12" fmla="*/ 132 w 144"/>
                <a:gd name="T13" fmla="*/ 0 h 144"/>
                <a:gd name="T14" fmla="*/ 33 w 144"/>
                <a:gd name="T15" fmla="*/ 0 h 144"/>
                <a:gd name="T16" fmla="*/ 33 w 144"/>
                <a:gd name="T17" fmla="*/ 0 h 144"/>
                <a:gd name="T18" fmla="*/ 29 w 144"/>
                <a:gd name="T19" fmla="*/ 2 h 144"/>
                <a:gd name="T20" fmla="*/ 25 w 144"/>
                <a:gd name="T21" fmla="*/ 4 h 144"/>
                <a:gd name="T22" fmla="*/ 22 w 144"/>
                <a:gd name="T23" fmla="*/ 8 h 144"/>
                <a:gd name="T24" fmla="*/ 21 w 144"/>
                <a:gd name="T25" fmla="*/ 12 h 144"/>
                <a:gd name="T26" fmla="*/ 21 w 144"/>
                <a:gd name="T27" fmla="*/ 12 h 144"/>
                <a:gd name="T28" fmla="*/ 22 w 144"/>
                <a:gd name="T29" fmla="*/ 17 h 144"/>
                <a:gd name="T30" fmla="*/ 25 w 144"/>
                <a:gd name="T31" fmla="*/ 21 h 144"/>
                <a:gd name="T32" fmla="*/ 25 w 144"/>
                <a:gd name="T33" fmla="*/ 21 h 144"/>
                <a:gd name="T34" fmla="*/ 29 w 144"/>
                <a:gd name="T35" fmla="*/ 23 h 144"/>
                <a:gd name="T36" fmla="*/ 33 w 144"/>
                <a:gd name="T37" fmla="*/ 25 h 144"/>
                <a:gd name="T38" fmla="*/ 104 w 144"/>
                <a:gd name="T39" fmla="*/ 25 h 144"/>
                <a:gd name="T40" fmla="*/ 105 w 144"/>
                <a:gd name="T41" fmla="*/ 25 h 144"/>
                <a:gd name="T42" fmla="*/ 105 w 144"/>
                <a:gd name="T43" fmla="*/ 25 h 144"/>
                <a:gd name="T44" fmla="*/ 103 w 144"/>
                <a:gd name="T45" fmla="*/ 26 h 144"/>
                <a:gd name="T46" fmla="*/ 100 w 144"/>
                <a:gd name="T47" fmla="*/ 29 h 144"/>
                <a:gd name="T48" fmla="*/ 0 w 144"/>
                <a:gd name="T49" fmla="*/ 127 h 144"/>
                <a:gd name="T50" fmla="*/ 16 w 144"/>
                <a:gd name="T51" fmla="*/ 144 h 144"/>
                <a:gd name="T52" fmla="*/ 116 w 144"/>
                <a:gd name="T53" fmla="*/ 45 h 144"/>
                <a:gd name="T54" fmla="*/ 116 w 144"/>
                <a:gd name="T55" fmla="*/ 45 h 144"/>
                <a:gd name="T56" fmla="*/ 120 w 144"/>
                <a:gd name="T57" fmla="*/ 39 h 144"/>
                <a:gd name="T58" fmla="*/ 120 w 144"/>
                <a:gd name="T59" fmla="*/ 41 h 144"/>
                <a:gd name="T60" fmla="*/ 120 w 144"/>
                <a:gd name="T61" fmla="*/ 105 h 144"/>
                <a:gd name="T62" fmla="*/ 120 w 144"/>
                <a:gd name="T63" fmla="*/ 105 h 144"/>
                <a:gd name="T64" fmla="*/ 121 w 144"/>
                <a:gd name="T65" fmla="*/ 111 h 144"/>
                <a:gd name="T66" fmla="*/ 124 w 144"/>
                <a:gd name="T67" fmla="*/ 115 h 144"/>
                <a:gd name="T68" fmla="*/ 124 w 144"/>
                <a:gd name="T69" fmla="*/ 115 h 144"/>
                <a:gd name="T70" fmla="*/ 128 w 144"/>
                <a:gd name="T71" fmla="*/ 117 h 144"/>
                <a:gd name="T72" fmla="*/ 132 w 144"/>
                <a:gd name="T73" fmla="*/ 117 h 144"/>
                <a:gd name="T74" fmla="*/ 132 w 144"/>
                <a:gd name="T75" fmla="*/ 117 h 144"/>
                <a:gd name="T76" fmla="*/ 137 w 144"/>
                <a:gd name="T77" fmla="*/ 117 h 144"/>
                <a:gd name="T78" fmla="*/ 141 w 144"/>
                <a:gd name="T79" fmla="*/ 115 h 144"/>
                <a:gd name="T80" fmla="*/ 141 w 144"/>
                <a:gd name="T81" fmla="*/ 115 h 144"/>
                <a:gd name="T82" fmla="*/ 144 w 144"/>
                <a:gd name="T83" fmla="*/ 111 h 144"/>
                <a:gd name="T84" fmla="*/ 144 w 144"/>
                <a:gd name="T85" fmla="*/ 105 h 144"/>
                <a:gd name="T86" fmla="*/ 144 w 144"/>
                <a:gd name="T87" fmla="*/ 12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44" h="144">
                  <a:moveTo>
                    <a:pt x="144" y="12"/>
                  </a:moveTo>
                  <a:lnTo>
                    <a:pt x="144" y="12"/>
                  </a:lnTo>
                  <a:lnTo>
                    <a:pt x="143" y="7"/>
                  </a:lnTo>
                  <a:lnTo>
                    <a:pt x="141" y="4"/>
                  </a:lnTo>
                  <a:lnTo>
                    <a:pt x="141" y="4"/>
                  </a:lnTo>
                  <a:lnTo>
                    <a:pt x="137" y="2"/>
                  </a:lnTo>
                  <a:lnTo>
                    <a:pt x="132" y="0"/>
                  </a:lnTo>
                  <a:lnTo>
                    <a:pt x="33" y="0"/>
                  </a:lnTo>
                  <a:lnTo>
                    <a:pt x="33" y="0"/>
                  </a:lnTo>
                  <a:lnTo>
                    <a:pt x="29" y="2"/>
                  </a:lnTo>
                  <a:lnTo>
                    <a:pt x="25" y="4"/>
                  </a:lnTo>
                  <a:lnTo>
                    <a:pt x="22" y="8"/>
                  </a:lnTo>
                  <a:lnTo>
                    <a:pt x="21" y="12"/>
                  </a:lnTo>
                  <a:lnTo>
                    <a:pt x="21" y="12"/>
                  </a:lnTo>
                  <a:lnTo>
                    <a:pt x="22" y="17"/>
                  </a:lnTo>
                  <a:lnTo>
                    <a:pt x="25" y="21"/>
                  </a:lnTo>
                  <a:lnTo>
                    <a:pt x="25" y="21"/>
                  </a:lnTo>
                  <a:lnTo>
                    <a:pt x="29" y="23"/>
                  </a:lnTo>
                  <a:lnTo>
                    <a:pt x="33" y="25"/>
                  </a:lnTo>
                  <a:lnTo>
                    <a:pt x="104" y="25"/>
                  </a:lnTo>
                  <a:lnTo>
                    <a:pt x="105" y="25"/>
                  </a:lnTo>
                  <a:lnTo>
                    <a:pt x="105" y="25"/>
                  </a:lnTo>
                  <a:lnTo>
                    <a:pt x="103" y="26"/>
                  </a:lnTo>
                  <a:lnTo>
                    <a:pt x="100" y="29"/>
                  </a:lnTo>
                  <a:lnTo>
                    <a:pt x="0" y="127"/>
                  </a:lnTo>
                  <a:lnTo>
                    <a:pt x="16" y="144"/>
                  </a:lnTo>
                  <a:lnTo>
                    <a:pt x="116" y="45"/>
                  </a:lnTo>
                  <a:lnTo>
                    <a:pt x="116" y="45"/>
                  </a:lnTo>
                  <a:lnTo>
                    <a:pt x="120" y="39"/>
                  </a:lnTo>
                  <a:lnTo>
                    <a:pt x="120" y="41"/>
                  </a:lnTo>
                  <a:lnTo>
                    <a:pt x="120" y="105"/>
                  </a:lnTo>
                  <a:lnTo>
                    <a:pt x="120" y="105"/>
                  </a:lnTo>
                  <a:lnTo>
                    <a:pt x="121" y="111"/>
                  </a:lnTo>
                  <a:lnTo>
                    <a:pt x="124" y="115"/>
                  </a:lnTo>
                  <a:lnTo>
                    <a:pt x="124" y="115"/>
                  </a:lnTo>
                  <a:lnTo>
                    <a:pt x="128" y="117"/>
                  </a:lnTo>
                  <a:lnTo>
                    <a:pt x="132" y="117"/>
                  </a:lnTo>
                  <a:lnTo>
                    <a:pt x="132" y="117"/>
                  </a:lnTo>
                  <a:lnTo>
                    <a:pt x="137" y="117"/>
                  </a:lnTo>
                  <a:lnTo>
                    <a:pt x="141" y="115"/>
                  </a:lnTo>
                  <a:lnTo>
                    <a:pt x="141" y="115"/>
                  </a:lnTo>
                  <a:lnTo>
                    <a:pt x="144" y="111"/>
                  </a:lnTo>
                  <a:lnTo>
                    <a:pt x="144" y="105"/>
                  </a:lnTo>
                  <a:lnTo>
                    <a:pt x="144"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62626"/>
                </a:solidFill>
                <a:effectLst/>
                <a:uLnTx/>
                <a:uFillTx/>
                <a:latin typeface="Segoe UI"/>
              </a:endParaRPr>
            </a:p>
          </p:txBody>
        </p:sp>
      </p:grpSp>
      <p:sp>
        <p:nvSpPr>
          <p:cNvPr id="12" name="Text Placeholder 5">
            <a:extLst>
              <a:ext uri="{FF2B5EF4-FFF2-40B4-BE49-F238E27FC236}">
                <a16:creationId xmlns:a16="http://schemas.microsoft.com/office/drawing/2014/main" id="{DB8CFA8C-6E01-3B84-D5DB-D49EF85E10A8}"/>
              </a:ext>
            </a:extLst>
          </p:cNvPr>
          <p:cNvSpPr txBox="1">
            <a:spLocks/>
          </p:cNvSpPr>
          <p:nvPr/>
        </p:nvSpPr>
        <p:spPr>
          <a:xfrm>
            <a:off x="4617220" y="3686888"/>
            <a:ext cx="2550985" cy="2340994"/>
          </a:xfrm>
          <a:prstGeom prst="rect">
            <a:avLst/>
          </a:prstGeom>
          <a:solidFill>
            <a:srgbClr val="4A66AC">
              <a:lumMod val="40000"/>
              <a:lumOff val="60000"/>
            </a:srgbClr>
          </a:solidFill>
          <a:ln w="12700">
            <a:noFill/>
          </a:ln>
        </p:spPr>
        <p:txBody>
          <a:bodyPr wrap="square" lIns="91440" tIns="91440" rIns="91440" bIns="91440" anchor="t" anchorCtr="0"/>
          <a:lstStyle>
            <a:lvl1pPr marL="0" indent="0" algn="l" defTabSz="957263" rtl="0" eaLnBrk="1" fontAlgn="base" hangingPunct="1">
              <a:lnSpc>
                <a:spcPct val="100000"/>
              </a:lnSpc>
              <a:spcBef>
                <a:spcPts val="400"/>
              </a:spcBef>
              <a:spcAft>
                <a:spcPts val="0"/>
              </a:spcAft>
              <a:buFont typeface="Arial" charset="0"/>
              <a:defRPr lang="en-US" sz="1400" kern="1200">
                <a:solidFill>
                  <a:schemeClr val="tx2"/>
                </a:solidFill>
                <a:latin typeface="+mn-lt"/>
                <a:ea typeface="+mn-ea"/>
                <a:cs typeface="+mn-cs"/>
              </a:defRPr>
            </a:lvl1pPr>
            <a:lvl2pPr marL="180000" indent="-180000" algn="l" defTabSz="957263" rtl="0" eaLnBrk="1" fontAlgn="base" hangingPunct="1">
              <a:lnSpc>
                <a:spcPct val="100000"/>
              </a:lnSpc>
              <a:spcBef>
                <a:spcPts val="400"/>
              </a:spcBef>
              <a:spcAft>
                <a:spcPts val="0"/>
              </a:spcAft>
              <a:buFont typeface="Arial" charset="0"/>
              <a:buChar char="•"/>
              <a:defRPr lang="en-US" sz="1400" kern="1200">
                <a:solidFill>
                  <a:schemeClr val="tx2"/>
                </a:solidFill>
                <a:latin typeface="+mn-lt"/>
                <a:ea typeface="+mj-ea"/>
                <a:cs typeface="+mj-cs"/>
              </a:defRPr>
            </a:lvl2pPr>
            <a:lvl3pPr marL="360000" indent="-180000" algn="l" defTabSz="957263" rtl="0" eaLnBrk="1" fontAlgn="base" hangingPunct="1">
              <a:lnSpc>
                <a:spcPct val="100000"/>
              </a:lnSpc>
              <a:spcBef>
                <a:spcPts val="400"/>
              </a:spcBef>
              <a:spcAft>
                <a:spcPts val="0"/>
              </a:spcAft>
              <a:buFont typeface="Arial" charset="0"/>
              <a:buChar char="‒"/>
              <a:defRPr lang="en-US" sz="1200" kern="1200">
                <a:solidFill>
                  <a:schemeClr val="tx2"/>
                </a:solidFill>
                <a:latin typeface="+mn-lt"/>
                <a:ea typeface="+mj-ea"/>
                <a:cs typeface="+mj-cs"/>
              </a:defRPr>
            </a:lvl3pPr>
            <a:lvl4pPr marL="540000" indent="-180000" algn="l" defTabSz="957263" rtl="0" eaLnBrk="1" fontAlgn="base" hangingPunct="1">
              <a:lnSpc>
                <a:spcPct val="100000"/>
              </a:lnSpc>
              <a:spcBef>
                <a:spcPts val="400"/>
              </a:spcBef>
              <a:spcAft>
                <a:spcPts val="0"/>
              </a:spcAft>
              <a:buFont typeface="Arial" charset="0"/>
              <a:buChar char="•"/>
              <a:defRPr lang="en-US" sz="1200" kern="1200">
                <a:solidFill>
                  <a:schemeClr val="tx2"/>
                </a:solidFill>
                <a:latin typeface="+mn-lt"/>
                <a:ea typeface="+mj-ea"/>
                <a:cs typeface="+mj-cs"/>
              </a:defRPr>
            </a:lvl4pPr>
            <a:lvl5pPr marL="720000" indent="-179388" algn="l" defTabSz="957263" rtl="0" eaLnBrk="1" fontAlgn="base" hangingPunct="1">
              <a:lnSpc>
                <a:spcPct val="100000"/>
              </a:lnSpc>
              <a:spcBef>
                <a:spcPts val="400"/>
              </a:spcBef>
              <a:spcAft>
                <a:spcPts val="0"/>
              </a:spcAft>
              <a:buFont typeface="Arial" charset="0"/>
              <a:buChar char="‒"/>
              <a:defRPr lang="en-GB" sz="1200" kern="1200">
                <a:solidFill>
                  <a:schemeClr val="tx2"/>
                </a:solidFill>
                <a:latin typeface="+mn-lt"/>
                <a:ea typeface="+mj-ea"/>
                <a:cs typeface="+mj-cs"/>
              </a:defRPr>
            </a:lvl5pPr>
            <a:lvl6pPr marL="900000" indent="-180000" algn="l" defTabSz="859512" rtl="0" eaLnBrk="1" latinLnBrk="0" hangingPunct="1">
              <a:lnSpc>
                <a:spcPct val="100000"/>
              </a:lnSpc>
              <a:spcBef>
                <a:spcPts val="400"/>
              </a:spcBef>
              <a:spcAft>
                <a:spcPts val="0"/>
              </a:spcAft>
              <a:buFont typeface="Arial" pitchFamily="34" charset="0"/>
              <a:buChar char="•"/>
              <a:defRPr sz="1200" kern="1200" baseline="0">
                <a:solidFill>
                  <a:schemeClr val="accent1"/>
                </a:solidFill>
                <a:latin typeface="+mn-lt"/>
                <a:ea typeface="+mn-ea"/>
                <a:cs typeface="+mn-cs"/>
              </a:defRPr>
            </a:lvl6pPr>
            <a:lvl7pPr marL="108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7pPr>
            <a:lvl8pPr marL="126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8pPr>
            <a:lvl9pPr marL="144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9pPr>
          </a:lstStyle>
          <a:p>
            <a:pPr marL="0" marR="0" lvl="0" indent="0" algn="ctr" defTabSz="957263" rtl="0" eaLnBrk="1" fontAlgn="base" latinLnBrk="0" hangingPunct="1">
              <a:lnSpc>
                <a:spcPct val="100000"/>
              </a:lnSpc>
              <a:spcBef>
                <a:spcPts val="0"/>
              </a:spcBef>
              <a:spcAft>
                <a:spcPts val="0"/>
              </a:spcAft>
              <a:buClrTx/>
              <a:buSzTx/>
              <a:buFont typeface="Arial" charset="0"/>
              <a:buNone/>
              <a:tabLst/>
              <a:defRPr/>
            </a:pPr>
            <a:r>
              <a:rPr kumimoji="0" lang="en-US" sz="1600" b="0" i="0" u="none" strike="noStrike" kern="1200" cap="none" spc="0" normalizeH="0" baseline="0" noProof="0" dirty="0">
                <a:ln>
                  <a:noFill/>
                </a:ln>
                <a:solidFill>
                  <a:srgbClr val="262626"/>
                </a:solidFill>
                <a:effectLst/>
                <a:uLnTx/>
                <a:uFillTx/>
                <a:latin typeface="Segoe UI"/>
                <a:ea typeface="+mn-ea"/>
                <a:cs typeface="Calibri"/>
              </a:rPr>
              <a:t>Create a pathway for primary care organizations and practices – especially small, independent, rural, and safety net organizations – to enter into value-based care arrangements</a:t>
            </a:r>
            <a:endParaRPr kumimoji="0" lang="en-US" sz="1600" b="0" i="0" u="none" strike="noStrike" kern="1200" cap="none" spc="0" normalizeH="0" baseline="0" noProof="0" dirty="0">
              <a:ln>
                <a:noFill/>
              </a:ln>
              <a:solidFill>
                <a:srgbClr val="262626"/>
              </a:solidFill>
              <a:effectLst/>
              <a:uLnTx/>
              <a:uFillTx/>
              <a:latin typeface="Segoe UI"/>
              <a:ea typeface="Calibri" panose="020F0502020204030204" pitchFamily="34" charset="0"/>
              <a:cs typeface="Calibri"/>
            </a:endParaRPr>
          </a:p>
        </p:txBody>
      </p:sp>
      <p:sp>
        <p:nvSpPr>
          <p:cNvPr id="13" name="Parallelogram 12">
            <a:extLst>
              <a:ext uri="{FF2B5EF4-FFF2-40B4-BE49-F238E27FC236}">
                <a16:creationId xmlns:a16="http://schemas.microsoft.com/office/drawing/2014/main" id="{486DF850-BD63-2666-0EA1-323F341B65F0}"/>
              </a:ext>
            </a:extLst>
          </p:cNvPr>
          <p:cNvSpPr/>
          <p:nvPr/>
        </p:nvSpPr>
        <p:spPr>
          <a:xfrm>
            <a:off x="4616030" y="2947564"/>
            <a:ext cx="2743200" cy="743129"/>
          </a:xfrm>
          <a:prstGeom prst="parallelogram">
            <a:avLst/>
          </a:prstGeom>
          <a:solidFill>
            <a:srgbClr val="FFFFFF">
              <a:lumMod val="95000"/>
            </a:srgbClr>
          </a:solidFill>
        </p:spPr>
        <p:txBody>
          <a:bodyPr wrap="square" lIns="0" tIns="274320" rIns="0" bIns="0" anchor="b">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1" i="0" u="none" strike="noStrike" kern="0" cap="none" spc="0" normalizeH="0" baseline="0" noProof="0" dirty="0">
              <a:ln>
                <a:noFill/>
              </a:ln>
              <a:solidFill>
                <a:prstClr val="black"/>
              </a:solidFill>
              <a:effectLst/>
              <a:uLnTx/>
              <a:uFillTx/>
              <a:latin typeface="Segoe UI"/>
              <a:cs typeface="Segoe UI Light" panose="020B0502040204020203" pitchFamily="34" charset="0"/>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262626"/>
                </a:solidFill>
                <a:effectLst/>
                <a:uLnTx/>
                <a:uFillTx/>
                <a:latin typeface="Segoe UI"/>
                <a:cs typeface="Segoe UI Light"/>
              </a:rPr>
              <a:t>New Payment Pathway for VBC</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1" i="0" u="none" strike="noStrike" kern="0" cap="none" spc="0" normalizeH="0" baseline="0" noProof="0" dirty="0">
              <a:ln>
                <a:noFill/>
              </a:ln>
              <a:solidFill>
                <a:prstClr val="black"/>
              </a:solidFill>
              <a:effectLst/>
              <a:uLnTx/>
              <a:uFillTx/>
              <a:latin typeface="Segoe UI"/>
              <a:cs typeface="Segoe UI Light" panose="020B0502040204020203" pitchFamily="34" charset="0"/>
            </a:endParaRPr>
          </a:p>
        </p:txBody>
      </p:sp>
      <p:grpSp>
        <p:nvGrpSpPr>
          <p:cNvPr id="14" name="Group 13">
            <a:extLst>
              <a:ext uri="{FF2B5EF4-FFF2-40B4-BE49-F238E27FC236}">
                <a16:creationId xmlns:a16="http://schemas.microsoft.com/office/drawing/2014/main" id="{3DFDD733-8681-1C70-56F9-EC7F144EF3D6}"/>
              </a:ext>
            </a:extLst>
          </p:cNvPr>
          <p:cNvGrpSpPr>
            <a:grpSpLocks noChangeAspect="1"/>
          </p:cNvGrpSpPr>
          <p:nvPr/>
        </p:nvGrpSpPr>
        <p:grpSpPr>
          <a:xfrm>
            <a:off x="5666613" y="2199721"/>
            <a:ext cx="642033" cy="640080"/>
            <a:chOff x="5834063" y="5856923"/>
            <a:chExt cx="522288" cy="520700"/>
          </a:xfrm>
          <a:solidFill>
            <a:srgbClr val="4A66AC">
              <a:lumMod val="60000"/>
              <a:lumOff val="40000"/>
            </a:srgbClr>
          </a:solidFill>
        </p:grpSpPr>
        <p:sp>
          <p:nvSpPr>
            <p:cNvPr id="15" name="Freeform 44">
              <a:extLst>
                <a:ext uri="{FF2B5EF4-FFF2-40B4-BE49-F238E27FC236}">
                  <a16:creationId xmlns:a16="http://schemas.microsoft.com/office/drawing/2014/main" id="{D77490FC-77FB-125F-2D6C-583872844404}"/>
                </a:ext>
              </a:extLst>
            </p:cNvPr>
            <p:cNvSpPr>
              <a:spLocks noEditPoints="1"/>
            </p:cNvSpPr>
            <p:nvPr/>
          </p:nvSpPr>
          <p:spPr bwMode="auto">
            <a:xfrm>
              <a:off x="5834063" y="5856923"/>
              <a:ext cx="522288" cy="520700"/>
            </a:xfrm>
            <a:custGeom>
              <a:avLst/>
              <a:gdLst>
                <a:gd name="T0" fmla="*/ 312 w 657"/>
                <a:gd name="T1" fmla="*/ 658 h 658"/>
                <a:gd name="T2" fmla="*/ 262 w 657"/>
                <a:gd name="T3" fmla="*/ 651 h 658"/>
                <a:gd name="T4" fmla="*/ 201 w 657"/>
                <a:gd name="T5" fmla="*/ 632 h 658"/>
                <a:gd name="T6" fmla="*/ 119 w 657"/>
                <a:gd name="T7" fmla="*/ 582 h 658"/>
                <a:gd name="T8" fmla="*/ 56 w 657"/>
                <a:gd name="T9" fmla="*/ 512 h 658"/>
                <a:gd name="T10" fmla="*/ 15 w 657"/>
                <a:gd name="T11" fmla="*/ 426 h 658"/>
                <a:gd name="T12" fmla="*/ 4 w 657"/>
                <a:gd name="T13" fmla="*/ 379 h 658"/>
                <a:gd name="T14" fmla="*/ 0 w 657"/>
                <a:gd name="T15" fmla="*/ 330 h 658"/>
                <a:gd name="T16" fmla="*/ 1 w 657"/>
                <a:gd name="T17" fmla="*/ 296 h 658"/>
                <a:gd name="T18" fmla="*/ 10 w 657"/>
                <a:gd name="T19" fmla="*/ 248 h 658"/>
                <a:gd name="T20" fmla="*/ 40 w 657"/>
                <a:gd name="T21" fmla="*/ 172 h 658"/>
                <a:gd name="T22" fmla="*/ 96 w 657"/>
                <a:gd name="T23" fmla="*/ 97 h 658"/>
                <a:gd name="T24" fmla="*/ 172 w 657"/>
                <a:gd name="T25" fmla="*/ 39 h 658"/>
                <a:gd name="T26" fmla="*/ 247 w 657"/>
                <a:gd name="T27" fmla="*/ 11 h 658"/>
                <a:gd name="T28" fmla="*/ 295 w 657"/>
                <a:gd name="T29" fmla="*/ 2 h 658"/>
                <a:gd name="T30" fmla="*/ 329 w 657"/>
                <a:gd name="T31" fmla="*/ 0 h 658"/>
                <a:gd name="T32" fmla="*/ 379 w 657"/>
                <a:gd name="T33" fmla="*/ 4 h 658"/>
                <a:gd name="T34" fmla="*/ 426 w 657"/>
                <a:gd name="T35" fmla="*/ 15 h 658"/>
                <a:gd name="T36" fmla="*/ 512 w 657"/>
                <a:gd name="T37" fmla="*/ 57 h 658"/>
                <a:gd name="T38" fmla="*/ 582 w 657"/>
                <a:gd name="T39" fmla="*/ 120 h 658"/>
                <a:gd name="T40" fmla="*/ 631 w 657"/>
                <a:gd name="T41" fmla="*/ 201 h 658"/>
                <a:gd name="T42" fmla="*/ 650 w 657"/>
                <a:gd name="T43" fmla="*/ 262 h 658"/>
                <a:gd name="T44" fmla="*/ 657 w 657"/>
                <a:gd name="T45" fmla="*/ 312 h 658"/>
                <a:gd name="T46" fmla="*/ 657 w 657"/>
                <a:gd name="T47" fmla="*/ 346 h 658"/>
                <a:gd name="T48" fmla="*/ 650 w 657"/>
                <a:gd name="T49" fmla="*/ 396 h 658"/>
                <a:gd name="T50" fmla="*/ 631 w 657"/>
                <a:gd name="T51" fmla="*/ 457 h 658"/>
                <a:gd name="T52" fmla="*/ 582 w 657"/>
                <a:gd name="T53" fmla="*/ 538 h 658"/>
                <a:gd name="T54" fmla="*/ 512 w 657"/>
                <a:gd name="T55" fmla="*/ 603 h 658"/>
                <a:gd name="T56" fmla="*/ 426 w 657"/>
                <a:gd name="T57" fmla="*/ 643 h 658"/>
                <a:gd name="T58" fmla="*/ 379 w 657"/>
                <a:gd name="T59" fmla="*/ 655 h 658"/>
                <a:gd name="T60" fmla="*/ 329 w 657"/>
                <a:gd name="T61" fmla="*/ 658 h 658"/>
                <a:gd name="T62" fmla="*/ 329 w 657"/>
                <a:gd name="T63" fmla="*/ 38 h 658"/>
                <a:gd name="T64" fmla="*/ 242 w 657"/>
                <a:gd name="T65" fmla="*/ 51 h 658"/>
                <a:gd name="T66" fmla="*/ 166 w 657"/>
                <a:gd name="T67" fmla="*/ 88 h 658"/>
                <a:gd name="T68" fmla="*/ 103 w 657"/>
                <a:gd name="T69" fmla="*/ 144 h 658"/>
                <a:gd name="T70" fmla="*/ 60 w 657"/>
                <a:gd name="T71" fmla="*/ 215 h 658"/>
                <a:gd name="T72" fmla="*/ 39 w 657"/>
                <a:gd name="T73" fmla="*/ 299 h 658"/>
                <a:gd name="T74" fmla="*/ 39 w 657"/>
                <a:gd name="T75" fmla="*/ 359 h 658"/>
                <a:gd name="T76" fmla="*/ 60 w 657"/>
                <a:gd name="T77" fmla="*/ 443 h 658"/>
                <a:gd name="T78" fmla="*/ 103 w 657"/>
                <a:gd name="T79" fmla="*/ 514 h 658"/>
                <a:gd name="T80" fmla="*/ 166 w 657"/>
                <a:gd name="T81" fmla="*/ 570 h 658"/>
                <a:gd name="T82" fmla="*/ 242 w 657"/>
                <a:gd name="T83" fmla="*/ 608 h 658"/>
                <a:gd name="T84" fmla="*/ 329 w 657"/>
                <a:gd name="T85" fmla="*/ 620 h 658"/>
                <a:gd name="T86" fmla="*/ 387 w 657"/>
                <a:gd name="T87" fmla="*/ 615 h 658"/>
                <a:gd name="T88" fmla="*/ 467 w 657"/>
                <a:gd name="T89" fmla="*/ 585 h 658"/>
                <a:gd name="T90" fmla="*/ 535 w 657"/>
                <a:gd name="T91" fmla="*/ 535 h 658"/>
                <a:gd name="T92" fmla="*/ 584 w 657"/>
                <a:gd name="T93" fmla="*/ 468 h 658"/>
                <a:gd name="T94" fmla="*/ 614 w 657"/>
                <a:gd name="T95" fmla="*/ 387 h 658"/>
                <a:gd name="T96" fmla="*/ 619 w 657"/>
                <a:gd name="T97" fmla="*/ 330 h 658"/>
                <a:gd name="T98" fmla="*/ 607 w 657"/>
                <a:gd name="T99" fmla="*/ 242 h 658"/>
                <a:gd name="T100" fmla="*/ 570 w 657"/>
                <a:gd name="T101" fmla="*/ 167 h 658"/>
                <a:gd name="T102" fmla="*/ 513 w 657"/>
                <a:gd name="T103" fmla="*/ 104 h 658"/>
                <a:gd name="T104" fmla="*/ 442 w 657"/>
                <a:gd name="T105" fmla="*/ 61 h 658"/>
                <a:gd name="T106" fmla="*/ 359 w 657"/>
                <a:gd name="T107" fmla="*/ 39 h 6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57" h="658">
                  <a:moveTo>
                    <a:pt x="329" y="658"/>
                  </a:moveTo>
                  <a:lnTo>
                    <a:pt x="329" y="658"/>
                  </a:lnTo>
                  <a:lnTo>
                    <a:pt x="312" y="658"/>
                  </a:lnTo>
                  <a:lnTo>
                    <a:pt x="295" y="656"/>
                  </a:lnTo>
                  <a:lnTo>
                    <a:pt x="278" y="655"/>
                  </a:lnTo>
                  <a:lnTo>
                    <a:pt x="262" y="651"/>
                  </a:lnTo>
                  <a:lnTo>
                    <a:pt x="247" y="648"/>
                  </a:lnTo>
                  <a:lnTo>
                    <a:pt x="231" y="643"/>
                  </a:lnTo>
                  <a:lnTo>
                    <a:pt x="201" y="632"/>
                  </a:lnTo>
                  <a:lnTo>
                    <a:pt x="172" y="619"/>
                  </a:lnTo>
                  <a:lnTo>
                    <a:pt x="145" y="603"/>
                  </a:lnTo>
                  <a:lnTo>
                    <a:pt x="119" y="582"/>
                  </a:lnTo>
                  <a:lnTo>
                    <a:pt x="96" y="562"/>
                  </a:lnTo>
                  <a:lnTo>
                    <a:pt x="75" y="538"/>
                  </a:lnTo>
                  <a:lnTo>
                    <a:pt x="56" y="512"/>
                  </a:lnTo>
                  <a:lnTo>
                    <a:pt x="40" y="486"/>
                  </a:lnTo>
                  <a:lnTo>
                    <a:pt x="25" y="457"/>
                  </a:lnTo>
                  <a:lnTo>
                    <a:pt x="15" y="426"/>
                  </a:lnTo>
                  <a:lnTo>
                    <a:pt x="10" y="412"/>
                  </a:lnTo>
                  <a:lnTo>
                    <a:pt x="6" y="396"/>
                  </a:lnTo>
                  <a:lnTo>
                    <a:pt x="4" y="379"/>
                  </a:lnTo>
                  <a:lnTo>
                    <a:pt x="1" y="363"/>
                  </a:lnTo>
                  <a:lnTo>
                    <a:pt x="0" y="346"/>
                  </a:lnTo>
                  <a:lnTo>
                    <a:pt x="0" y="330"/>
                  </a:lnTo>
                  <a:lnTo>
                    <a:pt x="0" y="330"/>
                  </a:lnTo>
                  <a:lnTo>
                    <a:pt x="0" y="312"/>
                  </a:lnTo>
                  <a:lnTo>
                    <a:pt x="1" y="296"/>
                  </a:lnTo>
                  <a:lnTo>
                    <a:pt x="4" y="279"/>
                  </a:lnTo>
                  <a:lnTo>
                    <a:pt x="6" y="262"/>
                  </a:lnTo>
                  <a:lnTo>
                    <a:pt x="10" y="248"/>
                  </a:lnTo>
                  <a:lnTo>
                    <a:pt x="15" y="232"/>
                  </a:lnTo>
                  <a:lnTo>
                    <a:pt x="25" y="201"/>
                  </a:lnTo>
                  <a:lnTo>
                    <a:pt x="40" y="172"/>
                  </a:lnTo>
                  <a:lnTo>
                    <a:pt x="56" y="146"/>
                  </a:lnTo>
                  <a:lnTo>
                    <a:pt x="75" y="120"/>
                  </a:lnTo>
                  <a:lnTo>
                    <a:pt x="96" y="97"/>
                  </a:lnTo>
                  <a:lnTo>
                    <a:pt x="119" y="76"/>
                  </a:lnTo>
                  <a:lnTo>
                    <a:pt x="145" y="57"/>
                  </a:lnTo>
                  <a:lnTo>
                    <a:pt x="172" y="39"/>
                  </a:lnTo>
                  <a:lnTo>
                    <a:pt x="201" y="26"/>
                  </a:lnTo>
                  <a:lnTo>
                    <a:pt x="231" y="15"/>
                  </a:lnTo>
                  <a:lnTo>
                    <a:pt x="247" y="11"/>
                  </a:lnTo>
                  <a:lnTo>
                    <a:pt x="262" y="7"/>
                  </a:lnTo>
                  <a:lnTo>
                    <a:pt x="278" y="4"/>
                  </a:lnTo>
                  <a:lnTo>
                    <a:pt x="295" y="2"/>
                  </a:lnTo>
                  <a:lnTo>
                    <a:pt x="312" y="0"/>
                  </a:lnTo>
                  <a:lnTo>
                    <a:pt x="329" y="0"/>
                  </a:lnTo>
                  <a:lnTo>
                    <a:pt x="329" y="0"/>
                  </a:lnTo>
                  <a:lnTo>
                    <a:pt x="345" y="0"/>
                  </a:lnTo>
                  <a:lnTo>
                    <a:pt x="363" y="2"/>
                  </a:lnTo>
                  <a:lnTo>
                    <a:pt x="379" y="4"/>
                  </a:lnTo>
                  <a:lnTo>
                    <a:pt x="395" y="7"/>
                  </a:lnTo>
                  <a:lnTo>
                    <a:pt x="411" y="11"/>
                  </a:lnTo>
                  <a:lnTo>
                    <a:pt x="426" y="15"/>
                  </a:lnTo>
                  <a:lnTo>
                    <a:pt x="457" y="26"/>
                  </a:lnTo>
                  <a:lnTo>
                    <a:pt x="485" y="39"/>
                  </a:lnTo>
                  <a:lnTo>
                    <a:pt x="512" y="57"/>
                  </a:lnTo>
                  <a:lnTo>
                    <a:pt x="537" y="76"/>
                  </a:lnTo>
                  <a:lnTo>
                    <a:pt x="562" y="97"/>
                  </a:lnTo>
                  <a:lnTo>
                    <a:pt x="582" y="120"/>
                  </a:lnTo>
                  <a:lnTo>
                    <a:pt x="602" y="146"/>
                  </a:lnTo>
                  <a:lnTo>
                    <a:pt x="618" y="172"/>
                  </a:lnTo>
                  <a:lnTo>
                    <a:pt x="631" y="201"/>
                  </a:lnTo>
                  <a:lnTo>
                    <a:pt x="642" y="232"/>
                  </a:lnTo>
                  <a:lnTo>
                    <a:pt x="648" y="248"/>
                  </a:lnTo>
                  <a:lnTo>
                    <a:pt x="650" y="262"/>
                  </a:lnTo>
                  <a:lnTo>
                    <a:pt x="654" y="279"/>
                  </a:lnTo>
                  <a:lnTo>
                    <a:pt x="656" y="296"/>
                  </a:lnTo>
                  <a:lnTo>
                    <a:pt x="657" y="312"/>
                  </a:lnTo>
                  <a:lnTo>
                    <a:pt x="657" y="330"/>
                  </a:lnTo>
                  <a:lnTo>
                    <a:pt x="657" y="330"/>
                  </a:lnTo>
                  <a:lnTo>
                    <a:pt x="657" y="346"/>
                  </a:lnTo>
                  <a:lnTo>
                    <a:pt x="656" y="363"/>
                  </a:lnTo>
                  <a:lnTo>
                    <a:pt x="654" y="379"/>
                  </a:lnTo>
                  <a:lnTo>
                    <a:pt x="650" y="396"/>
                  </a:lnTo>
                  <a:lnTo>
                    <a:pt x="648" y="412"/>
                  </a:lnTo>
                  <a:lnTo>
                    <a:pt x="642" y="426"/>
                  </a:lnTo>
                  <a:lnTo>
                    <a:pt x="631" y="457"/>
                  </a:lnTo>
                  <a:lnTo>
                    <a:pt x="618" y="486"/>
                  </a:lnTo>
                  <a:lnTo>
                    <a:pt x="602" y="512"/>
                  </a:lnTo>
                  <a:lnTo>
                    <a:pt x="582" y="538"/>
                  </a:lnTo>
                  <a:lnTo>
                    <a:pt x="562" y="562"/>
                  </a:lnTo>
                  <a:lnTo>
                    <a:pt x="537" y="582"/>
                  </a:lnTo>
                  <a:lnTo>
                    <a:pt x="512" y="603"/>
                  </a:lnTo>
                  <a:lnTo>
                    <a:pt x="485" y="619"/>
                  </a:lnTo>
                  <a:lnTo>
                    <a:pt x="457" y="632"/>
                  </a:lnTo>
                  <a:lnTo>
                    <a:pt x="426" y="643"/>
                  </a:lnTo>
                  <a:lnTo>
                    <a:pt x="411" y="648"/>
                  </a:lnTo>
                  <a:lnTo>
                    <a:pt x="395" y="651"/>
                  </a:lnTo>
                  <a:lnTo>
                    <a:pt x="379" y="655"/>
                  </a:lnTo>
                  <a:lnTo>
                    <a:pt x="363" y="656"/>
                  </a:lnTo>
                  <a:lnTo>
                    <a:pt x="345" y="658"/>
                  </a:lnTo>
                  <a:lnTo>
                    <a:pt x="329" y="658"/>
                  </a:lnTo>
                  <a:lnTo>
                    <a:pt x="329" y="658"/>
                  </a:lnTo>
                  <a:close/>
                  <a:moveTo>
                    <a:pt x="329" y="38"/>
                  </a:moveTo>
                  <a:lnTo>
                    <a:pt x="329" y="38"/>
                  </a:lnTo>
                  <a:lnTo>
                    <a:pt x="299" y="39"/>
                  </a:lnTo>
                  <a:lnTo>
                    <a:pt x="270" y="43"/>
                  </a:lnTo>
                  <a:lnTo>
                    <a:pt x="242" y="51"/>
                  </a:lnTo>
                  <a:lnTo>
                    <a:pt x="215" y="61"/>
                  </a:lnTo>
                  <a:lnTo>
                    <a:pt x="189" y="73"/>
                  </a:lnTo>
                  <a:lnTo>
                    <a:pt x="166" y="88"/>
                  </a:lnTo>
                  <a:lnTo>
                    <a:pt x="144" y="104"/>
                  </a:lnTo>
                  <a:lnTo>
                    <a:pt x="122" y="123"/>
                  </a:lnTo>
                  <a:lnTo>
                    <a:pt x="103" y="144"/>
                  </a:lnTo>
                  <a:lnTo>
                    <a:pt x="87" y="167"/>
                  </a:lnTo>
                  <a:lnTo>
                    <a:pt x="72" y="190"/>
                  </a:lnTo>
                  <a:lnTo>
                    <a:pt x="60" y="215"/>
                  </a:lnTo>
                  <a:lnTo>
                    <a:pt x="51" y="242"/>
                  </a:lnTo>
                  <a:lnTo>
                    <a:pt x="43" y="271"/>
                  </a:lnTo>
                  <a:lnTo>
                    <a:pt x="39" y="299"/>
                  </a:lnTo>
                  <a:lnTo>
                    <a:pt x="37" y="330"/>
                  </a:lnTo>
                  <a:lnTo>
                    <a:pt x="37" y="330"/>
                  </a:lnTo>
                  <a:lnTo>
                    <a:pt x="39" y="359"/>
                  </a:lnTo>
                  <a:lnTo>
                    <a:pt x="43" y="387"/>
                  </a:lnTo>
                  <a:lnTo>
                    <a:pt x="51" y="416"/>
                  </a:lnTo>
                  <a:lnTo>
                    <a:pt x="60" y="443"/>
                  </a:lnTo>
                  <a:lnTo>
                    <a:pt x="72" y="468"/>
                  </a:lnTo>
                  <a:lnTo>
                    <a:pt x="87" y="492"/>
                  </a:lnTo>
                  <a:lnTo>
                    <a:pt x="103" y="514"/>
                  </a:lnTo>
                  <a:lnTo>
                    <a:pt x="122" y="535"/>
                  </a:lnTo>
                  <a:lnTo>
                    <a:pt x="144" y="554"/>
                  </a:lnTo>
                  <a:lnTo>
                    <a:pt x="166" y="570"/>
                  </a:lnTo>
                  <a:lnTo>
                    <a:pt x="189" y="585"/>
                  </a:lnTo>
                  <a:lnTo>
                    <a:pt x="215" y="597"/>
                  </a:lnTo>
                  <a:lnTo>
                    <a:pt x="242" y="608"/>
                  </a:lnTo>
                  <a:lnTo>
                    <a:pt x="270" y="615"/>
                  </a:lnTo>
                  <a:lnTo>
                    <a:pt x="299" y="619"/>
                  </a:lnTo>
                  <a:lnTo>
                    <a:pt x="329" y="620"/>
                  </a:lnTo>
                  <a:lnTo>
                    <a:pt x="329" y="620"/>
                  </a:lnTo>
                  <a:lnTo>
                    <a:pt x="359" y="619"/>
                  </a:lnTo>
                  <a:lnTo>
                    <a:pt x="387" y="615"/>
                  </a:lnTo>
                  <a:lnTo>
                    <a:pt x="415" y="608"/>
                  </a:lnTo>
                  <a:lnTo>
                    <a:pt x="442" y="597"/>
                  </a:lnTo>
                  <a:lnTo>
                    <a:pt x="467" y="585"/>
                  </a:lnTo>
                  <a:lnTo>
                    <a:pt x="492" y="570"/>
                  </a:lnTo>
                  <a:lnTo>
                    <a:pt x="513" y="554"/>
                  </a:lnTo>
                  <a:lnTo>
                    <a:pt x="535" y="535"/>
                  </a:lnTo>
                  <a:lnTo>
                    <a:pt x="553" y="514"/>
                  </a:lnTo>
                  <a:lnTo>
                    <a:pt x="570" y="492"/>
                  </a:lnTo>
                  <a:lnTo>
                    <a:pt x="584" y="468"/>
                  </a:lnTo>
                  <a:lnTo>
                    <a:pt x="596" y="443"/>
                  </a:lnTo>
                  <a:lnTo>
                    <a:pt x="607" y="416"/>
                  </a:lnTo>
                  <a:lnTo>
                    <a:pt x="614" y="387"/>
                  </a:lnTo>
                  <a:lnTo>
                    <a:pt x="618" y="359"/>
                  </a:lnTo>
                  <a:lnTo>
                    <a:pt x="619" y="330"/>
                  </a:lnTo>
                  <a:lnTo>
                    <a:pt x="619" y="330"/>
                  </a:lnTo>
                  <a:lnTo>
                    <a:pt x="618" y="299"/>
                  </a:lnTo>
                  <a:lnTo>
                    <a:pt x="614" y="271"/>
                  </a:lnTo>
                  <a:lnTo>
                    <a:pt x="607" y="242"/>
                  </a:lnTo>
                  <a:lnTo>
                    <a:pt x="596" y="215"/>
                  </a:lnTo>
                  <a:lnTo>
                    <a:pt x="584" y="190"/>
                  </a:lnTo>
                  <a:lnTo>
                    <a:pt x="570" y="167"/>
                  </a:lnTo>
                  <a:lnTo>
                    <a:pt x="553" y="144"/>
                  </a:lnTo>
                  <a:lnTo>
                    <a:pt x="535" y="123"/>
                  </a:lnTo>
                  <a:lnTo>
                    <a:pt x="513" y="104"/>
                  </a:lnTo>
                  <a:lnTo>
                    <a:pt x="492" y="88"/>
                  </a:lnTo>
                  <a:lnTo>
                    <a:pt x="467" y="73"/>
                  </a:lnTo>
                  <a:lnTo>
                    <a:pt x="442" y="61"/>
                  </a:lnTo>
                  <a:lnTo>
                    <a:pt x="415" y="51"/>
                  </a:lnTo>
                  <a:lnTo>
                    <a:pt x="387" y="43"/>
                  </a:lnTo>
                  <a:lnTo>
                    <a:pt x="359" y="39"/>
                  </a:lnTo>
                  <a:lnTo>
                    <a:pt x="329" y="38"/>
                  </a:lnTo>
                  <a:lnTo>
                    <a:pt x="329" y="3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62626"/>
                </a:solidFill>
                <a:effectLst/>
                <a:uLnTx/>
                <a:uFillTx/>
                <a:latin typeface="Segoe UI"/>
              </a:endParaRPr>
            </a:p>
          </p:txBody>
        </p:sp>
        <p:sp>
          <p:nvSpPr>
            <p:cNvPr id="16" name="Freeform 188">
              <a:extLst>
                <a:ext uri="{FF2B5EF4-FFF2-40B4-BE49-F238E27FC236}">
                  <a16:creationId xmlns:a16="http://schemas.microsoft.com/office/drawing/2014/main" id="{26141E02-A721-86C8-0EFF-835486713943}"/>
                </a:ext>
              </a:extLst>
            </p:cNvPr>
            <p:cNvSpPr>
              <a:spLocks/>
            </p:cNvSpPr>
            <p:nvPr/>
          </p:nvSpPr>
          <p:spPr bwMode="auto">
            <a:xfrm>
              <a:off x="5951538" y="6028373"/>
              <a:ext cx="293688" cy="198438"/>
            </a:xfrm>
            <a:custGeom>
              <a:avLst/>
              <a:gdLst>
                <a:gd name="T0" fmla="*/ 346 w 369"/>
                <a:gd name="T1" fmla="*/ 0 h 250"/>
                <a:gd name="T2" fmla="*/ 135 w 369"/>
                <a:gd name="T3" fmla="*/ 211 h 250"/>
                <a:gd name="T4" fmla="*/ 22 w 369"/>
                <a:gd name="T5" fmla="*/ 97 h 250"/>
                <a:gd name="T6" fmla="*/ 0 w 369"/>
                <a:gd name="T7" fmla="*/ 119 h 250"/>
                <a:gd name="T8" fmla="*/ 125 w 369"/>
                <a:gd name="T9" fmla="*/ 244 h 250"/>
                <a:gd name="T10" fmla="*/ 125 w 369"/>
                <a:gd name="T11" fmla="*/ 244 h 250"/>
                <a:gd name="T12" fmla="*/ 130 w 369"/>
                <a:gd name="T13" fmla="*/ 248 h 250"/>
                <a:gd name="T14" fmla="*/ 135 w 369"/>
                <a:gd name="T15" fmla="*/ 250 h 250"/>
                <a:gd name="T16" fmla="*/ 135 w 369"/>
                <a:gd name="T17" fmla="*/ 250 h 250"/>
                <a:gd name="T18" fmla="*/ 142 w 369"/>
                <a:gd name="T19" fmla="*/ 248 h 250"/>
                <a:gd name="T20" fmla="*/ 147 w 369"/>
                <a:gd name="T21" fmla="*/ 244 h 250"/>
                <a:gd name="T22" fmla="*/ 369 w 369"/>
                <a:gd name="T23" fmla="*/ 23 h 250"/>
                <a:gd name="T24" fmla="*/ 346 w 369"/>
                <a:gd name="T25" fmla="*/ 0 h 2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69" h="250">
                  <a:moveTo>
                    <a:pt x="346" y="0"/>
                  </a:moveTo>
                  <a:lnTo>
                    <a:pt x="135" y="211"/>
                  </a:lnTo>
                  <a:lnTo>
                    <a:pt x="22" y="97"/>
                  </a:lnTo>
                  <a:lnTo>
                    <a:pt x="0" y="119"/>
                  </a:lnTo>
                  <a:lnTo>
                    <a:pt x="125" y="244"/>
                  </a:lnTo>
                  <a:lnTo>
                    <a:pt x="125" y="244"/>
                  </a:lnTo>
                  <a:lnTo>
                    <a:pt x="130" y="248"/>
                  </a:lnTo>
                  <a:lnTo>
                    <a:pt x="135" y="250"/>
                  </a:lnTo>
                  <a:lnTo>
                    <a:pt x="135" y="250"/>
                  </a:lnTo>
                  <a:lnTo>
                    <a:pt x="142" y="248"/>
                  </a:lnTo>
                  <a:lnTo>
                    <a:pt x="147" y="244"/>
                  </a:lnTo>
                  <a:lnTo>
                    <a:pt x="369" y="23"/>
                  </a:lnTo>
                  <a:lnTo>
                    <a:pt x="34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62626"/>
                </a:solidFill>
                <a:effectLst/>
                <a:uLnTx/>
                <a:uFillTx/>
                <a:latin typeface="Segoe UI"/>
              </a:endParaRPr>
            </a:p>
          </p:txBody>
        </p:sp>
      </p:grpSp>
      <p:sp>
        <p:nvSpPr>
          <p:cNvPr id="17" name="Text Placeholder 5">
            <a:extLst>
              <a:ext uri="{FF2B5EF4-FFF2-40B4-BE49-F238E27FC236}">
                <a16:creationId xmlns:a16="http://schemas.microsoft.com/office/drawing/2014/main" id="{45F76ADC-1F96-7263-BCEB-FE1626684841}"/>
              </a:ext>
            </a:extLst>
          </p:cNvPr>
          <p:cNvSpPr txBox="1">
            <a:spLocks/>
          </p:cNvSpPr>
          <p:nvPr/>
        </p:nvSpPr>
        <p:spPr>
          <a:xfrm>
            <a:off x="8105676" y="3686888"/>
            <a:ext cx="2550985" cy="2340992"/>
          </a:xfrm>
          <a:prstGeom prst="rect">
            <a:avLst/>
          </a:prstGeom>
          <a:solidFill>
            <a:srgbClr val="4A66AC">
              <a:lumMod val="20000"/>
              <a:lumOff val="80000"/>
            </a:srgbClr>
          </a:solidFill>
          <a:ln w="12700">
            <a:noFill/>
          </a:ln>
        </p:spPr>
        <p:txBody>
          <a:bodyPr wrap="square" lIns="91440" tIns="91440" rIns="91440" bIns="91440" anchor="t" anchorCtr="0"/>
          <a:lstStyle>
            <a:lvl1pPr marL="0" indent="0" algn="l" defTabSz="957263" rtl="0" eaLnBrk="1" fontAlgn="base" hangingPunct="1">
              <a:lnSpc>
                <a:spcPct val="100000"/>
              </a:lnSpc>
              <a:spcBef>
                <a:spcPts val="400"/>
              </a:spcBef>
              <a:spcAft>
                <a:spcPts val="0"/>
              </a:spcAft>
              <a:buFont typeface="Arial" charset="0"/>
              <a:defRPr lang="en-US" sz="1400" kern="1200">
                <a:solidFill>
                  <a:schemeClr val="tx2"/>
                </a:solidFill>
                <a:latin typeface="+mn-lt"/>
                <a:ea typeface="+mn-ea"/>
                <a:cs typeface="+mn-cs"/>
              </a:defRPr>
            </a:lvl1pPr>
            <a:lvl2pPr marL="180000" indent="-180000" algn="l" defTabSz="957263" rtl="0" eaLnBrk="1" fontAlgn="base" hangingPunct="1">
              <a:lnSpc>
                <a:spcPct val="100000"/>
              </a:lnSpc>
              <a:spcBef>
                <a:spcPts val="400"/>
              </a:spcBef>
              <a:spcAft>
                <a:spcPts val="0"/>
              </a:spcAft>
              <a:buFont typeface="Arial" charset="0"/>
              <a:buChar char="•"/>
              <a:defRPr lang="en-US" sz="1400" kern="1200">
                <a:solidFill>
                  <a:schemeClr val="tx2"/>
                </a:solidFill>
                <a:latin typeface="+mn-lt"/>
                <a:ea typeface="+mj-ea"/>
                <a:cs typeface="+mj-cs"/>
              </a:defRPr>
            </a:lvl2pPr>
            <a:lvl3pPr marL="360000" indent="-180000" algn="l" defTabSz="957263" rtl="0" eaLnBrk="1" fontAlgn="base" hangingPunct="1">
              <a:lnSpc>
                <a:spcPct val="100000"/>
              </a:lnSpc>
              <a:spcBef>
                <a:spcPts val="400"/>
              </a:spcBef>
              <a:spcAft>
                <a:spcPts val="0"/>
              </a:spcAft>
              <a:buFont typeface="Arial" charset="0"/>
              <a:buChar char="‒"/>
              <a:defRPr lang="en-US" sz="1200" kern="1200">
                <a:solidFill>
                  <a:schemeClr val="tx2"/>
                </a:solidFill>
                <a:latin typeface="+mn-lt"/>
                <a:ea typeface="+mj-ea"/>
                <a:cs typeface="+mj-cs"/>
              </a:defRPr>
            </a:lvl3pPr>
            <a:lvl4pPr marL="540000" indent="-180000" algn="l" defTabSz="957263" rtl="0" eaLnBrk="1" fontAlgn="base" hangingPunct="1">
              <a:lnSpc>
                <a:spcPct val="100000"/>
              </a:lnSpc>
              <a:spcBef>
                <a:spcPts val="400"/>
              </a:spcBef>
              <a:spcAft>
                <a:spcPts val="0"/>
              </a:spcAft>
              <a:buFont typeface="Arial" charset="0"/>
              <a:buChar char="•"/>
              <a:defRPr lang="en-US" sz="1200" kern="1200">
                <a:solidFill>
                  <a:schemeClr val="tx2"/>
                </a:solidFill>
                <a:latin typeface="+mn-lt"/>
                <a:ea typeface="+mj-ea"/>
                <a:cs typeface="+mj-cs"/>
              </a:defRPr>
            </a:lvl4pPr>
            <a:lvl5pPr marL="720000" indent="-179388" algn="l" defTabSz="957263" rtl="0" eaLnBrk="1" fontAlgn="base" hangingPunct="1">
              <a:lnSpc>
                <a:spcPct val="100000"/>
              </a:lnSpc>
              <a:spcBef>
                <a:spcPts val="400"/>
              </a:spcBef>
              <a:spcAft>
                <a:spcPts val="0"/>
              </a:spcAft>
              <a:buFont typeface="Arial" charset="0"/>
              <a:buChar char="‒"/>
              <a:defRPr lang="en-GB" sz="1200" kern="1200">
                <a:solidFill>
                  <a:schemeClr val="tx2"/>
                </a:solidFill>
                <a:latin typeface="+mn-lt"/>
                <a:ea typeface="+mj-ea"/>
                <a:cs typeface="+mj-cs"/>
              </a:defRPr>
            </a:lvl5pPr>
            <a:lvl6pPr marL="900000" indent="-180000" algn="l" defTabSz="859512" rtl="0" eaLnBrk="1" latinLnBrk="0" hangingPunct="1">
              <a:lnSpc>
                <a:spcPct val="100000"/>
              </a:lnSpc>
              <a:spcBef>
                <a:spcPts val="400"/>
              </a:spcBef>
              <a:spcAft>
                <a:spcPts val="0"/>
              </a:spcAft>
              <a:buFont typeface="Arial" pitchFamily="34" charset="0"/>
              <a:buChar char="•"/>
              <a:defRPr sz="1200" kern="1200" baseline="0">
                <a:solidFill>
                  <a:schemeClr val="accent1"/>
                </a:solidFill>
                <a:latin typeface="+mn-lt"/>
                <a:ea typeface="+mn-ea"/>
                <a:cs typeface="+mn-cs"/>
              </a:defRPr>
            </a:lvl6pPr>
            <a:lvl7pPr marL="108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7pPr>
            <a:lvl8pPr marL="126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8pPr>
            <a:lvl9pPr marL="144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9pPr>
          </a:lstStyle>
          <a:p>
            <a:pPr marL="0" marR="0" lvl="0" indent="0" algn="ctr" defTabSz="957263" rtl="0" eaLnBrk="1" fontAlgn="base" latinLnBrk="0" hangingPunct="1">
              <a:lnSpc>
                <a:spcPct val="100000"/>
              </a:lnSpc>
              <a:spcBef>
                <a:spcPts val="0"/>
              </a:spcBef>
              <a:spcAft>
                <a:spcPts val="0"/>
              </a:spcAft>
              <a:buClrTx/>
              <a:buSzTx/>
              <a:buFont typeface="Arial" charset="0"/>
              <a:buNone/>
              <a:tabLst/>
              <a:defRPr/>
            </a:pPr>
            <a:r>
              <a:rPr kumimoji="0" lang="en-US" sz="1600" b="0" i="0" u="none" strike="noStrike" kern="1200" cap="none" spc="0" normalizeH="0" baseline="0" noProof="0" dirty="0">
                <a:ln>
                  <a:noFill/>
                </a:ln>
                <a:solidFill>
                  <a:srgbClr val="262626"/>
                </a:solidFill>
                <a:effectLst/>
                <a:uLnTx/>
                <a:uFillTx/>
                <a:latin typeface="Segoe UI"/>
                <a:ea typeface="+mn-ea"/>
                <a:cs typeface="Calibri" panose="020F0502020204030204" pitchFamily="34" charset="0"/>
              </a:rPr>
              <a:t>Improve the quality of care and health outcomes of patients</a:t>
            </a:r>
            <a:endParaRPr kumimoji="0" lang="en-US" sz="1600" b="0" i="0" u="none" strike="noStrike" kern="1200" cap="none" spc="0" normalizeH="0" baseline="0" noProof="0" dirty="0">
              <a:ln>
                <a:noFill/>
              </a:ln>
              <a:solidFill>
                <a:srgbClr val="262626"/>
              </a:solidFill>
              <a:effectLst/>
              <a:uLnTx/>
              <a:uFillTx/>
              <a:latin typeface="Segoe UI"/>
              <a:ea typeface="Calibri" panose="020F0502020204030204" pitchFamily="34" charset="0"/>
              <a:cs typeface="Calibri" panose="020F0502020204030204" pitchFamily="34" charset="0"/>
            </a:endParaRPr>
          </a:p>
        </p:txBody>
      </p:sp>
      <p:sp>
        <p:nvSpPr>
          <p:cNvPr id="18" name="Parallelogram 17">
            <a:extLst>
              <a:ext uri="{FF2B5EF4-FFF2-40B4-BE49-F238E27FC236}">
                <a16:creationId xmlns:a16="http://schemas.microsoft.com/office/drawing/2014/main" id="{030309E8-F0B5-67E6-8BEA-15629682EFA5}"/>
              </a:ext>
            </a:extLst>
          </p:cNvPr>
          <p:cNvSpPr/>
          <p:nvPr/>
        </p:nvSpPr>
        <p:spPr>
          <a:xfrm>
            <a:off x="8108567" y="2953220"/>
            <a:ext cx="2743200" cy="737473"/>
          </a:xfrm>
          <a:prstGeom prst="parallelogram">
            <a:avLst/>
          </a:prstGeom>
          <a:solidFill>
            <a:srgbClr val="FFFFFF">
              <a:lumMod val="95000"/>
            </a:srgbClr>
          </a:solidFill>
        </p:spPr>
        <p:txBody>
          <a:bodyPr wrap="square" lIns="0" tIns="274320" rIns="0" bIns="0" anchor="b">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1" i="0" u="none" strike="noStrike" kern="0" cap="none" spc="0" normalizeH="0" baseline="0" noProof="0" dirty="0">
              <a:ln>
                <a:noFill/>
              </a:ln>
              <a:solidFill>
                <a:prstClr val="black"/>
              </a:solidFill>
              <a:effectLst/>
              <a:uLnTx/>
              <a:uFillTx/>
              <a:latin typeface="Segoe UI"/>
              <a:cs typeface="Segoe UI Light" panose="020B0502040204020203" pitchFamily="34" charset="0"/>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262626"/>
                </a:solidFill>
                <a:effectLst/>
                <a:uLnTx/>
                <a:uFillTx/>
                <a:latin typeface="Segoe UI"/>
                <a:cs typeface="Segoe UI Light"/>
              </a:rPr>
              <a:t>Improved Quality and Outcomes </a:t>
            </a:r>
            <a:endParaRPr kumimoji="0" lang="en-US" sz="1400" b="0" i="0" u="none" strike="sngStrike" kern="0" cap="none" spc="0" normalizeH="0" baseline="0" noProof="0" dirty="0">
              <a:ln>
                <a:noFill/>
              </a:ln>
              <a:solidFill>
                <a:srgbClr val="262626"/>
              </a:solidFill>
              <a:effectLst/>
              <a:highlight>
                <a:srgbClr val="FFFF00"/>
              </a:highlight>
              <a:uLnTx/>
              <a:uFillTx/>
              <a:latin typeface="Segoe UI"/>
              <a:cs typeface="Segoe UI Light"/>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1" i="0" u="none" strike="noStrike" kern="0" cap="none" spc="0" normalizeH="0" baseline="0" noProof="0" dirty="0">
              <a:ln>
                <a:noFill/>
              </a:ln>
              <a:solidFill>
                <a:prstClr val="black"/>
              </a:solidFill>
              <a:effectLst/>
              <a:uLnTx/>
              <a:uFillTx/>
              <a:latin typeface="Segoe UI"/>
              <a:cs typeface="Segoe UI Light" panose="020B0502040204020203" pitchFamily="34" charset="0"/>
            </a:endParaRPr>
          </a:p>
        </p:txBody>
      </p:sp>
      <p:grpSp>
        <p:nvGrpSpPr>
          <p:cNvPr id="19" name="Group 18">
            <a:extLst>
              <a:ext uri="{FF2B5EF4-FFF2-40B4-BE49-F238E27FC236}">
                <a16:creationId xmlns:a16="http://schemas.microsoft.com/office/drawing/2014/main" id="{EA7AF34F-FC01-9E1B-F435-F66452A5F679}"/>
              </a:ext>
            </a:extLst>
          </p:cNvPr>
          <p:cNvGrpSpPr>
            <a:grpSpLocks noChangeAspect="1"/>
          </p:cNvGrpSpPr>
          <p:nvPr/>
        </p:nvGrpSpPr>
        <p:grpSpPr>
          <a:xfrm>
            <a:off x="9062098" y="2199721"/>
            <a:ext cx="638141" cy="640080"/>
            <a:chOff x="4954588" y="1664335"/>
            <a:chExt cx="522288" cy="523875"/>
          </a:xfrm>
          <a:solidFill>
            <a:srgbClr val="4A66AC">
              <a:lumMod val="20000"/>
              <a:lumOff val="80000"/>
            </a:srgbClr>
          </a:solidFill>
        </p:grpSpPr>
        <p:sp>
          <p:nvSpPr>
            <p:cNvPr id="20" name="Freeform 22">
              <a:extLst>
                <a:ext uri="{FF2B5EF4-FFF2-40B4-BE49-F238E27FC236}">
                  <a16:creationId xmlns:a16="http://schemas.microsoft.com/office/drawing/2014/main" id="{0743CBA8-F64F-3594-5EEF-0821CD2EB817}"/>
                </a:ext>
              </a:extLst>
            </p:cNvPr>
            <p:cNvSpPr>
              <a:spLocks noEditPoints="1"/>
            </p:cNvSpPr>
            <p:nvPr/>
          </p:nvSpPr>
          <p:spPr bwMode="auto">
            <a:xfrm>
              <a:off x="4954588" y="1664335"/>
              <a:ext cx="522288" cy="523875"/>
            </a:xfrm>
            <a:custGeom>
              <a:avLst/>
              <a:gdLst>
                <a:gd name="T0" fmla="*/ 312 w 658"/>
                <a:gd name="T1" fmla="*/ 659 h 659"/>
                <a:gd name="T2" fmla="*/ 262 w 658"/>
                <a:gd name="T3" fmla="*/ 652 h 659"/>
                <a:gd name="T4" fmla="*/ 202 w 658"/>
                <a:gd name="T5" fmla="*/ 634 h 659"/>
                <a:gd name="T6" fmla="*/ 120 w 658"/>
                <a:gd name="T7" fmla="*/ 584 h 659"/>
                <a:gd name="T8" fmla="*/ 56 w 658"/>
                <a:gd name="T9" fmla="*/ 514 h 659"/>
                <a:gd name="T10" fmla="*/ 15 w 658"/>
                <a:gd name="T11" fmla="*/ 428 h 659"/>
                <a:gd name="T12" fmla="*/ 4 w 658"/>
                <a:gd name="T13" fmla="*/ 380 h 659"/>
                <a:gd name="T14" fmla="*/ 0 w 658"/>
                <a:gd name="T15" fmla="*/ 330 h 659"/>
                <a:gd name="T16" fmla="*/ 1 w 658"/>
                <a:gd name="T17" fmla="*/ 296 h 659"/>
                <a:gd name="T18" fmla="*/ 11 w 658"/>
                <a:gd name="T19" fmla="*/ 248 h 659"/>
                <a:gd name="T20" fmla="*/ 40 w 658"/>
                <a:gd name="T21" fmla="*/ 174 h 659"/>
                <a:gd name="T22" fmla="*/ 97 w 658"/>
                <a:gd name="T23" fmla="*/ 97 h 659"/>
                <a:gd name="T24" fmla="*/ 172 w 658"/>
                <a:gd name="T25" fmla="*/ 41 h 659"/>
                <a:gd name="T26" fmla="*/ 247 w 658"/>
                <a:gd name="T27" fmla="*/ 11 h 659"/>
                <a:gd name="T28" fmla="*/ 296 w 658"/>
                <a:gd name="T29" fmla="*/ 3 h 659"/>
                <a:gd name="T30" fmla="*/ 329 w 658"/>
                <a:gd name="T31" fmla="*/ 0 h 659"/>
                <a:gd name="T32" fmla="*/ 379 w 658"/>
                <a:gd name="T33" fmla="*/ 5 h 659"/>
                <a:gd name="T34" fmla="*/ 426 w 658"/>
                <a:gd name="T35" fmla="*/ 15 h 659"/>
                <a:gd name="T36" fmla="*/ 513 w 658"/>
                <a:gd name="T37" fmla="*/ 57 h 659"/>
                <a:gd name="T38" fmla="*/ 583 w 658"/>
                <a:gd name="T39" fmla="*/ 121 h 659"/>
                <a:gd name="T40" fmla="*/ 632 w 658"/>
                <a:gd name="T41" fmla="*/ 202 h 659"/>
                <a:gd name="T42" fmla="*/ 652 w 658"/>
                <a:gd name="T43" fmla="*/ 264 h 659"/>
                <a:gd name="T44" fmla="*/ 657 w 658"/>
                <a:gd name="T45" fmla="*/ 314 h 659"/>
                <a:gd name="T46" fmla="*/ 657 w 658"/>
                <a:gd name="T47" fmla="*/ 347 h 659"/>
                <a:gd name="T48" fmla="*/ 652 w 658"/>
                <a:gd name="T49" fmla="*/ 396 h 659"/>
                <a:gd name="T50" fmla="*/ 632 w 658"/>
                <a:gd name="T51" fmla="*/ 457 h 659"/>
                <a:gd name="T52" fmla="*/ 583 w 658"/>
                <a:gd name="T53" fmla="*/ 539 h 659"/>
                <a:gd name="T54" fmla="*/ 513 w 658"/>
                <a:gd name="T55" fmla="*/ 603 h 659"/>
                <a:gd name="T56" fmla="*/ 426 w 658"/>
                <a:gd name="T57" fmla="*/ 644 h 659"/>
                <a:gd name="T58" fmla="*/ 379 w 658"/>
                <a:gd name="T59" fmla="*/ 655 h 659"/>
                <a:gd name="T60" fmla="*/ 329 w 658"/>
                <a:gd name="T61" fmla="*/ 659 h 659"/>
                <a:gd name="T62" fmla="*/ 329 w 658"/>
                <a:gd name="T63" fmla="*/ 38 h 659"/>
                <a:gd name="T64" fmla="*/ 242 w 658"/>
                <a:gd name="T65" fmla="*/ 52 h 659"/>
                <a:gd name="T66" fmla="*/ 167 w 658"/>
                <a:gd name="T67" fmla="*/ 89 h 659"/>
                <a:gd name="T68" fmla="*/ 105 w 658"/>
                <a:gd name="T69" fmla="*/ 144 h 659"/>
                <a:gd name="T70" fmla="*/ 60 w 658"/>
                <a:gd name="T71" fmla="*/ 217 h 659"/>
                <a:gd name="T72" fmla="*/ 39 w 658"/>
                <a:gd name="T73" fmla="*/ 300 h 659"/>
                <a:gd name="T74" fmla="*/ 39 w 658"/>
                <a:gd name="T75" fmla="*/ 359 h 659"/>
                <a:gd name="T76" fmla="*/ 60 w 658"/>
                <a:gd name="T77" fmla="*/ 444 h 659"/>
                <a:gd name="T78" fmla="*/ 105 w 658"/>
                <a:gd name="T79" fmla="*/ 515 h 659"/>
                <a:gd name="T80" fmla="*/ 167 w 658"/>
                <a:gd name="T81" fmla="*/ 572 h 659"/>
                <a:gd name="T82" fmla="*/ 242 w 658"/>
                <a:gd name="T83" fmla="*/ 608 h 659"/>
                <a:gd name="T84" fmla="*/ 329 w 658"/>
                <a:gd name="T85" fmla="*/ 621 h 659"/>
                <a:gd name="T86" fmla="*/ 387 w 658"/>
                <a:gd name="T87" fmla="*/ 616 h 659"/>
                <a:gd name="T88" fmla="*/ 468 w 658"/>
                <a:gd name="T89" fmla="*/ 586 h 659"/>
                <a:gd name="T90" fmla="*/ 535 w 658"/>
                <a:gd name="T91" fmla="*/ 535 h 659"/>
                <a:gd name="T92" fmla="*/ 585 w 658"/>
                <a:gd name="T93" fmla="*/ 468 h 659"/>
                <a:gd name="T94" fmla="*/ 614 w 658"/>
                <a:gd name="T95" fmla="*/ 389 h 659"/>
                <a:gd name="T96" fmla="*/ 621 w 658"/>
                <a:gd name="T97" fmla="*/ 330 h 659"/>
                <a:gd name="T98" fmla="*/ 607 w 658"/>
                <a:gd name="T99" fmla="*/ 244 h 659"/>
                <a:gd name="T100" fmla="*/ 570 w 658"/>
                <a:gd name="T101" fmla="*/ 167 h 659"/>
                <a:gd name="T102" fmla="*/ 515 w 658"/>
                <a:gd name="T103" fmla="*/ 105 h 659"/>
                <a:gd name="T104" fmla="*/ 442 w 658"/>
                <a:gd name="T105" fmla="*/ 62 h 659"/>
                <a:gd name="T106" fmla="*/ 359 w 658"/>
                <a:gd name="T107" fmla="*/ 41 h 6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58" h="659">
                  <a:moveTo>
                    <a:pt x="329" y="659"/>
                  </a:moveTo>
                  <a:lnTo>
                    <a:pt x="329" y="659"/>
                  </a:lnTo>
                  <a:lnTo>
                    <a:pt x="312" y="659"/>
                  </a:lnTo>
                  <a:lnTo>
                    <a:pt x="296" y="658"/>
                  </a:lnTo>
                  <a:lnTo>
                    <a:pt x="279" y="655"/>
                  </a:lnTo>
                  <a:lnTo>
                    <a:pt x="262" y="652"/>
                  </a:lnTo>
                  <a:lnTo>
                    <a:pt x="247" y="648"/>
                  </a:lnTo>
                  <a:lnTo>
                    <a:pt x="231" y="644"/>
                  </a:lnTo>
                  <a:lnTo>
                    <a:pt x="202" y="634"/>
                  </a:lnTo>
                  <a:lnTo>
                    <a:pt x="172" y="619"/>
                  </a:lnTo>
                  <a:lnTo>
                    <a:pt x="145" y="603"/>
                  </a:lnTo>
                  <a:lnTo>
                    <a:pt x="120" y="584"/>
                  </a:lnTo>
                  <a:lnTo>
                    <a:pt x="97" y="562"/>
                  </a:lnTo>
                  <a:lnTo>
                    <a:pt x="75" y="539"/>
                  </a:lnTo>
                  <a:lnTo>
                    <a:pt x="56" y="514"/>
                  </a:lnTo>
                  <a:lnTo>
                    <a:pt x="40" y="487"/>
                  </a:lnTo>
                  <a:lnTo>
                    <a:pt x="25" y="457"/>
                  </a:lnTo>
                  <a:lnTo>
                    <a:pt x="15" y="428"/>
                  </a:lnTo>
                  <a:lnTo>
                    <a:pt x="11" y="412"/>
                  </a:lnTo>
                  <a:lnTo>
                    <a:pt x="7" y="396"/>
                  </a:lnTo>
                  <a:lnTo>
                    <a:pt x="4" y="380"/>
                  </a:lnTo>
                  <a:lnTo>
                    <a:pt x="1" y="363"/>
                  </a:lnTo>
                  <a:lnTo>
                    <a:pt x="0" y="347"/>
                  </a:lnTo>
                  <a:lnTo>
                    <a:pt x="0" y="330"/>
                  </a:lnTo>
                  <a:lnTo>
                    <a:pt x="0" y="330"/>
                  </a:lnTo>
                  <a:lnTo>
                    <a:pt x="0" y="314"/>
                  </a:lnTo>
                  <a:lnTo>
                    <a:pt x="1" y="296"/>
                  </a:lnTo>
                  <a:lnTo>
                    <a:pt x="4" y="280"/>
                  </a:lnTo>
                  <a:lnTo>
                    <a:pt x="7" y="264"/>
                  </a:lnTo>
                  <a:lnTo>
                    <a:pt x="11" y="248"/>
                  </a:lnTo>
                  <a:lnTo>
                    <a:pt x="15" y="233"/>
                  </a:lnTo>
                  <a:lnTo>
                    <a:pt x="25" y="202"/>
                  </a:lnTo>
                  <a:lnTo>
                    <a:pt x="40" y="174"/>
                  </a:lnTo>
                  <a:lnTo>
                    <a:pt x="56" y="146"/>
                  </a:lnTo>
                  <a:lnTo>
                    <a:pt x="75" y="121"/>
                  </a:lnTo>
                  <a:lnTo>
                    <a:pt x="97" y="97"/>
                  </a:lnTo>
                  <a:lnTo>
                    <a:pt x="120" y="76"/>
                  </a:lnTo>
                  <a:lnTo>
                    <a:pt x="145" y="57"/>
                  </a:lnTo>
                  <a:lnTo>
                    <a:pt x="172" y="41"/>
                  </a:lnTo>
                  <a:lnTo>
                    <a:pt x="202" y="27"/>
                  </a:lnTo>
                  <a:lnTo>
                    <a:pt x="231" y="15"/>
                  </a:lnTo>
                  <a:lnTo>
                    <a:pt x="247" y="11"/>
                  </a:lnTo>
                  <a:lnTo>
                    <a:pt x="262" y="7"/>
                  </a:lnTo>
                  <a:lnTo>
                    <a:pt x="279" y="5"/>
                  </a:lnTo>
                  <a:lnTo>
                    <a:pt x="296" y="3"/>
                  </a:lnTo>
                  <a:lnTo>
                    <a:pt x="312" y="2"/>
                  </a:lnTo>
                  <a:lnTo>
                    <a:pt x="329" y="0"/>
                  </a:lnTo>
                  <a:lnTo>
                    <a:pt x="329" y="0"/>
                  </a:lnTo>
                  <a:lnTo>
                    <a:pt x="345" y="2"/>
                  </a:lnTo>
                  <a:lnTo>
                    <a:pt x="363" y="3"/>
                  </a:lnTo>
                  <a:lnTo>
                    <a:pt x="379" y="5"/>
                  </a:lnTo>
                  <a:lnTo>
                    <a:pt x="395" y="7"/>
                  </a:lnTo>
                  <a:lnTo>
                    <a:pt x="411" y="11"/>
                  </a:lnTo>
                  <a:lnTo>
                    <a:pt x="426" y="15"/>
                  </a:lnTo>
                  <a:lnTo>
                    <a:pt x="457" y="27"/>
                  </a:lnTo>
                  <a:lnTo>
                    <a:pt x="485" y="41"/>
                  </a:lnTo>
                  <a:lnTo>
                    <a:pt x="513" y="57"/>
                  </a:lnTo>
                  <a:lnTo>
                    <a:pt x="538" y="76"/>
                  </a:lnTo>
                  <a:lnTo>
                    <a:pt x="562" y="97"/>
                  </a:lnTo>
                  <a:lnTo>
                    <a:pt x="583" y="121"/>
                  </a:lnTo>
                  <a:lnTo>
                    <a:pt x="602" y="146"/>
                  </a:lnTo>
                  <a:lnTo>
                    <a:pt x="618" y="174"/>
                  </a:lnTo>
                  <a:lnTo>
                    <a:pt x="632" y="202"/>
                  </a:lnTo>
                  <a:lnTo>
                    <a:pt x="644" y="233"/>
                  </a:lnTo>
                  <a:lnTo>
                    <a:pt x="648" y="248"/>
                  </a:lnTo>
                  <a:lnTo>
                    <a:pt x="652" y="264"/>
                  </a:lnTo>
                  <a:lnTo>
                    <a:pt x="654" y="280"/>
                  </a:lnTo>
                  <a:lnTo>
                    <a:pt x="656" y="296"/>
                  </a:lnTo>
                  <a:lnTo>
                    <a:pt x="657" y="314"/>
                  </a:lnTo>
                  <a:lnTo>
                    <a:pt x="658" y="330"/>
                  </a:lnTo>
                  <a:lnTo>
                    <a:pt x="658" y="330"/>
                  </a:lnTo>
                  <a:lnTo>
                    <a:pt x="657" y="347"/>
                  </a:lnTo>
                  <a:lnTo>
                    <a:pt x="656" y="363"/>
                  </a:lnTo>
                  <a:lnTo>
                    <a:pt x="654" y="380"/>
                  </a:lnTo>
                  <a:lnTo>
                    <a:pt x="652" y="396"/>
                  </a:lnTo>
                  <a:lnTo>
                    <a:pt x="648" y="412"/>
                  </a:lnTo>
                  <a:lnTo>
                    <a:pt x="644" y="428"/>
                  </a:lnTo>
                  <a:lnTo>
                    <a:pt x="632" y="457"/>
                  </a:lnTo>
                  <a:lnTo>
                    <a:pt x="618" y="487"/>
                  </a:lnTo>
                  <a:lnTo>
                    <a:pt x="602" y="514"/>
                  </a:lnTo>
                  <a:lnTo>
                    <a:pt x="583" y="539"/>
                  </a:lnTo>
                  <a:lnTo>
                    <a:pt x="562" y="562"/>
                  </a:lnTo>
                  <a:lnTo>
                    <a:pt x="538" y="584"/>
                  </a:lnTo>
                  <a:lnTo>
                    <a:pt x="513" y="603"/>
                  </a:lnTo>
                  <a:lnTo>
                    <a:pt x="485" y="619"/>
                  </a:lnTo>
                  <a:lnTo>
                    <a:pt x="457" y="634"/>
                  </a:lnTo>
                  <a:lnTo>
                    <a:pt x="426" y="644"/>
                  </a:lnTo>
                  <a:lnTo>
                    <a:pt x="411" y="648"/>
                  </a:lnTo>
                  <a:lnTo>
                    <a:pt x="395" y="652"/>
                  </a:lnTo>
                  <a:lnTo>
                    <a:pt x="379" y="655"/>
                  </a:lnTo>
                  <a:lnTo>
                    <a:pt x="363" y="658"/>
                  </a:lnTo>
                  <a:lnTo>
                    <a:pt x="345" y="659"/>
                  </a:lnTo>
                  <a:lnTo>
                    <a:pt x="329" y="659"/>
                  </a:lnTo>
                  <a:lnTo>
                    <a:pt x="329" y="659"/>
                  </a:lnTo>
                  <a:close/>
                  <a:moveTo>
                    <a:pt x="329" y="38"/>
                  </a:moveTo>
                  <a:lnTo>
                    <a:pt x="329" y="38"/>
                  </a:lnTo>
                  <a:lnTo>
                    <a:pt x="300" y="41"/>
                  </a:lnTo>
                  <a:lnTo>
                    <a:pt x="270" y="45"/>
                  </a:lnTo>
                  <a:lnTo>
                    <a:pt x="242" y="52"/>
                  </a:lnTo>
                  <a:lnTo>
                    <a:pt x="215" y="62"/>
                  </a:lnTo>
                  <a:lnTo>
                    <a:pt x="191" y="74"/>
                  </a:lnTo>
                  <a:lnTo>
                    <a:pt x="167" y="89"/>
                  </a:lnTo>
                  <a:lnTo>
                    <a:pt x="144" y="105"/>
                  </a:lnTo>
                  <a:lnTo>
                    <a:pt x="124" y="124"/>
                  </a:lnTo>
                  <a:lnTo>
                    <a:pt x="105" y="144"/>
                  </a:lnTo>
                  <a:lnTo>
                    <a:pt x="87" y="167"/>
                  </a:lnTo>
                  <a:lnTo>
                    <a:pt x="73" y="191"/>
                  </a:lnTo>
                  <a:lnTo>
                    <a:pt x="60" y="217"/>
                  </a:lnTo>
                  <a:lnTo>
                    <a:pt x="51" y="244"/>
                  </a:lnTo>
                  <a:lnTo>
                    <a:pt x="43" y="272"/>
                  </a:lnTo>
                  <a:lnTo>
                    <a:pt x="39" y="300"/>
                  </a:lnTo>
                  <a:lnTo>
                    <a:pt x="38" y="330"/>
                  </a:lnTo>
                  <a:lnTo>
                    <a:pt x="38" y="330"/>
                  </a:lnTo>
                  <a:lnTo>
                    <a:pt x="39" y="359"/>
                  </a:lnTo>
                  <a:lnTo>
                    <a:pt x="43" y="389"/>
                  </a:lnTo>
                  <a:lnTo>
                    <a:pt x="51" y="417"/>
                  </a:lnTo>
                  <a:lnTo>
                    <a:pt x="60" y="444"/>
                  </a:lnTo>
                  <a:lnTo>
                    <a:pt x="73" y="468"/>
                  </a:lnTo>
                  <a:lnTo>
                    <a:pt x="87" y="492"/>
                  </a:lnTo>
                  <a:lnTo>
                    <a:pt x="105" y="515"/>
                  </a:lnTo>
                  <a:lnTo>
                    <a:pt x="124" y="535"/>
                  </a:lnTo>
                  <a:lnTo>
                    <a:pt x="144" y="554"/>
                  </a:lnTo>
                  <a:lnTo>
                    <a:pt x="167" y="572"/>
                  </a:lnTo>
                  <a:lnTo>
                    <a:pt x="191" y="586"/>
                  </a:lnTo>
                  <a:lnTo>
                    <a:pt x="215" y="599"/>
                  </a:lnTo>
                  <a:lnTo>
                    <a:pt x="242" y="608"/>
                  </a:lnTo>
                  <a:lnTo>
                    <a:pt x="270" y="616"/>
                  </a:lnTo>
                  <a:lnTo>
                    <a:pt x="300" y="620"/>
                  </a:lnTo>
                  <a:lnTo>
                    <a:pt x="329" y="621"/>
                  </a:lnTo>
                  <a:lnTo>
                    <a:pt x="329" y="621"/>
                  </a:lnTo>
                  <a:lnTo>
                    <a:pt x="359" y="620"/>
                  </a:lnTo>
                  <a:lnTo>
                    <a:pt x="387" y="616"/>
                  </a:lnTo>
                  <a:lnTo>
                    <a:pt x="415" y="608"/>
                  </a:lnTo>
                  <a:lnTo>
                    <a:pt x="442" y="599"/>
                  </a:lnTo>
                  <a:lnTo>
                    <a:pt x="468" y="586"/>
                  </a:lnTo>
                  <a:lnTo>
                    <a:pt x="492" y="572"/>
                  </a:lnTo>
                  <a:lnTo>
                    <a:pt x="515" y="554"/>
                  </a:lnTo>
                  <a:lnTo>
                    <a:pt x="535" y="535"/>
                  </a:lnTo>
                  <a:lnTo>
                    <a:pt x="554" y="515"/>
                  </a:lnTo>
                  <a:lnTo>
                    <a:pt x="570" y="492"/>
                  </a:lnTo>
                  <a:lnTo>
                    <a:pt x="585" y="468"/>
                  </a:lnTo>
                  <a:lnTo>
                    <a:pt x="597" y="444"/>
                  </a:lnTo>
                  <a:lnTo>
                    <a:pt x="607" y="417"/>
                  </a:lnTo>
                  <a:lnTo>
                    <a:pt x="614" y="389"/>
                  </a:lnTo>
                  <a:lnTo>
                    <a:pt x="618" y="359"/>
                  </a:lnTo>
                  <a:lnTo>
                    <a:pt x="621" y="330"/>
                  </a:lnTo>
                  <a:lnTo>
                    <a:pt x="621" y="330"/>
                  </a:lnTo>
                  <a:lnTo>
                    <a:pt x="618" y="300"/>
                  </a:lnTo>
                  <a:lnTo>
                    <a:pt x="614" y="272"/>
                  </a:lnTo>
                  <a:lnTo>
                    <a:pt x="607" y="244"/>
                  </a:lnTo>
                  <a:lnTo>
                    <a:pt x="597" y="217"/>
                  </a:lnTo>
                  <a:lnTo>
                    <a:pt x="585" y="191"/>
                  </a:lnTo>
                  <a:lnTo>
                    <a:pt x="570" y="167"/>
                  </a:lnTo>
                  <a:lnTo>
                    <a:pt x="554" y="144"/>
                  </a:lnTo>
                  <a:lnTo>
                    <a:pt x="535" y="124"/>
                  </a:lnTo>
                  <a:lnTo>
                    <a:pt x="515" y="105"/>
                  </a:lnTo>
                  <a:lnTo>
                    <a:pt x="492" y="89"/>
                  </a:lnTo>
                  <a:lnTo>
                    <a:pt x="468" y="74"/>
                  </a:lnTo>
                  <a:lnTo>
                    <a:pt x="442" y="62"/>
                  </a:lnTo>
                  <a:lnTo>
                    <a:pt x="415" y="52"/>
                  </a:lnTo>
                  <a:lnTo>
                    <a:pt x="387" y="45"/>
                  </a:lnTo>
                  <a:lnTo>
                    <a:pt x="359" y="41"/>
                  </a:lnTo>
                  <a:lnTo>
                    <a:pt x="329" y="38"/>
                  </a:lnTo>
                  <a:lnTo>
                    <a:pt x="329" y="3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62626"/>
                </a:solidFill>
                <a:effectLst/>
                <a:uLnTx/>
                <a:uFillTx/>
                <a:latin typeface="Segoe UI"/>
              </a:endParaRPr>
            </a:p>
          </p:txBody>
        </p:sp>
        <p:sp>
          <p:nvSpPr>
            <p:cNvPr id="21" name="Freeform 138">
              <a:extLst>
                <a:ext uri="{FF2B5EF4-FFF2-40B4-BE49-F238E27FC236}">
                  <a16:creationId xmlns:a16="http://schemas.microsoft.com/office/drawing/2014/main" id="{DDFC8E77-CBB6-2A3A-2C0B-06C7D95C6176}"/>
                </a:ext>
              </a:extLst>
            </p:cNvPr>
            <p:cNvSpPr>
              <a:spLocks/>
            </p:cNvSpPr>
            <p:nvPr/>
          </p:nvSpPr>
          <p:spPr bwMode="auto">
            <a:xfrm>
              <a:off x="5148263" y="1778635"/>
              <a:ext cx="134938" cy="168275"/>
            </a:xfrm>
            <a:custGeom>
              <a:avLst/>
              <a:gdLst>
                <a:gd name="T0" fmla="*/ 84 w 169"/>
                <a:gd name="T1" fmla="*/ 213 h 213"/>
                <a:gd name="T2" fmla="*/ 84 w 169"/>
                <a:gd name="T3" fmla="*/ 213 h 213"/>
                <a:gd name="T4" fmla="*/ 92 w 169"/>
                <a:gd name="T5" fmla="*/ 211 h 213"/>
                <a:gd name="T6" fmla="*/ 100 w 169"/>
                <a:gd name="T7" fmla="*/ 211 h 213"/>
                <a:gd name="T8" fmla="*/ 108 w 169"/>
                <a:gd name="T9" fmla="*/ 209 h 213"/>
                <a:gd name="T10" fmla="*/ 116 w 169"/>
                <a:gd name="T11" fmla="*/ 206 h 213"/>
                <a:gd name="T12" fmla="*/ 131 w 169"/>
                <a:gd name="T13" fmla="*/ 198 h 213"/>
                <a:gd name="T14" fmla="*/ 143 w 169"/>
                <a:gd name="T15" fmla="*/ 187 h 213"/>
                <a:gd name="T16" fmla="*/ 154 w 169"/>
                <a:gd name="T17" fmla="*/ 175 h 213"/>
                <a:gd name="T18" fmla="*/ 162 w 169"/>
                <a:gd name="T19" fmla="*/ 160 h 213"/>
                <a:gd name="T20" fmla="*/ 165 w 169"/>
                <a:gd name="T21" fmla="*/ 154 h 213"/>
                <a:gd name="T22" fmla="*/ 166 w 169"/>
                <a:gd name="T23" fmla="*/ 144 h 213"/>
                <a:gd name="T24" fmla="*/ 168 w 169"/>
                <a:gd name="T25" fmla="*/ 136 h 213"/>
                <a:gd name="T26" fmla="*/ 169 w 169"/>
                <a:gd name="T27" fmla="*/ 128 h 213"/>
                <a:gd name="T28" fmla="*/ 169 w 169"/>
                <a:gd name="T29" fmla="*/ 85 h 213"/>
                <a:gd name="T30" fmla="*/ 169 w 169"/>
                <a:gd name="T31" fmla="*/ 85 h 213"/>
                <a:gd name="T32" fmla="*/ 168 w 169"/>
                <a:gd name="T33" fmla="*/ 77 h 213"/>
                <a:gd name="T34" fmla="*/ 166 w 169"/>
                <a:gd name="T35" fmla="*/ 69 h 213"/>
                <a:gd name="T36" fmla="*/ 165 w 169"/>
                <a:gd name="T37" fmla="*/ 61 h 213"/>
                <a:gd name="T38" fmla="*/ 162 w 169"/>
                <a:gd name="T39" fmla="*/ 53 h 213"/>
                <a:gd name="T40" fmla="*/ 154 w 169"/>
                <a:gd name="T41" fmla="*/ 38 h 213"/>
                <a:gd name="T42" fmla="*/ 143 w 169"/>
                <a:gd name="T43" fmla="*/ 26 h 213"/>
                <a:gd name="T44" fmla="*/ 131 w 169"/>
                <a:gd name="T45" fmla="*/ 15 h 213"/>
                <a:gd name="T46" fmla="*/ 116 w 169"/>
                <a:gd name="T47" fmla="*/ 7 h 213"/>
                <a:gd name="T48" fmla="*/ 108 w 169"/>
                <a:gd name="T49" fmla="*/ 4 h 213"/>
                <a:gd name="T50" fmla="*/ 100 w 169"/>
                <a:gd name="T51" fmla="*/ 3 h 213"/>
                <a:gd name="T52" fmla="*/ 92 w 169"/>
                <a:gd name="T53" fmla="*/ 2 h 213"/>
                <a:gd name="T54" fmla="*/ 84 w 169"/>
                <a:gd name="T55" fmla="*/ 0 h 213"/>
                <a:gd name="T56" fmla="*/ 84 w 169"/>
                <a:gd name="T57" fmla="*/ 0 h 213"/>
                <a:gd name="T58" fmla="*/ 75 w 169"/>
                <a:gd name="T59" fmla="*/ 2 h 213"/>
                <a:gd name="T60" fmla="*/ 67 w 169"/>
                <a:gd name="T61" fmla="*/ 3 h 213"/>
                <a:gd name="T62" fmla="*/ 59 w 169"/>
                <a:gd name="T63" fmla="*/ 4 h 213"/>
                <a:gd name="T64" fmla="*/ 51 w 169"/>
                <a:gd name="T65" fmla="*/ 7 h 213"/>
                <a:gd name="T66" fmla="*/ 37 w 169"/>
                <a:gd name="T67" fmla="*/ 15 h 213"/>
                <a:gd name="T68" fmla="*/ 24 w 169"/>
                <a:gd name="T69" fmla="*/ 26 h 213"/>
                <a:gd name="T70" fmla="*/ 14 w 169"/>
                <a:gd name="T71" fmla="*/ 38 h 213"/>
                <a:gd name="T72" fmla="*/ 6 w 169"/>
                <a:gd name="T73" fmla="*/ 53 h 213"/>
                <a:gd name="T74" fmla="*/ 4 w 169"/>
                <a:gd name="T75" fmla="*/ 61 h 213"/>
                <a:gd name="T76" fmla="*/ 1 w 169"/>
                <a:gd name="T77" fmla="*/ 69 h 213"/>
                <a:gd name="T78" fmla="*/ 0 w 169"/>
                <a:gd name="T79" fmla="*/ 77 h 213"/>
                <a:gd name="T80" fmla="*/ 0 w 169"/>
                <a:gd name="T81" fmla="*/ 85 h 213"/>
                <a:gd name="T82" fmla="*/ 0 w 169"/>
                <a:gd name="T83" fmla="*/ 128 h 213"/>
                <a:gd name="T84" fmla="*/ 0 w 169"/>
                <a:gd name="T85" fmla="*/ 128 h 213"/>
                <a:gd name="T86" fmla="*/ 0 w 169"/>
                <a:gd name="T87" fmla="*/ 136 h 213"/>
                <a:gd name="T88" fmla="*/ 1 w 169"/>
                <a:gd name="T89" fmla="*/ 144 h 213"/>
                <a:gd name="T90" fmla="*/ 4 w 169"/>
                <a:gd name="T91" fmla="*/ 154 h 213"/>
                <a:gd name="T92" fmla="*/ 6 w 169"/>
                <a:gd name="T93" fmla="*/ 160 h 213"/>
                <a:gd name="T94" fmla="*/ 14 w 169"/>
                <a:gd name="T95" fmla="*/ 175 h 213"/>
                <a:gd name="T96" fmla="*/ 24 w 169"/>
                <a:gd name="T97" fmla="*/ 187 h 213"/>
                <a:gd name="T98" fmla="*/ 37 w 169"/>
                <a:gd name="T99" fmla="*/ 198 h 213"/>
                <a:gd name="T100" fmla="*/ 51 w 169"/>
                <a:gd name="T101" fmla="*/ 206 h 213"/>
                <a:gd name="T102" fmla="*/ 59 w 169"/>
                <a:gd name="T103" fmla="*/ 209 h 213"/>
                <a:gd name="T104" fmla="*/ 67 w 169"/>
                <a:gd name="T105" fmla="*/ 211 h 213"/>
                <a:gd name="T106" fmla="*/ 75 w 169"/>
                <a:gd name="T107" fmla="*/ 211 h 213"/>
                <a:gd name="T108" fmla="*/ 84 w 169"/>
                <a:gd name="T109" fmla="*/ 213 h 213"/>
                <a:gd name="T110" fmla="*/ 84 w 169"/>
                <a:gd name="T111" fmla="*/ 213 h 2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69" h="213">
                  <a:moveTo>
                    <a:pt x="84" y="213"/>
                  </a:moveTo>
                  <a:lnTo>
                    <a:pt x="84" y="213"/>
                  </a:lnTo>
                  <a:lnTo>
                    <a:pt x="92" y="211"/>
                  </a:lnTo>
                  <a:lnTo>
                    <a:pt x="100" y="211"/>
                  </a:lnTo>
                  <a:lnTo>
                    <a:pt x="108" y="209"/>
                  </a:lnTo>
                  <a:lnTo>
                    <a:pt x="116" y="206"/>
                  </a:lnTo>
                  <a:lnTo>
                    <a:pt x="131" y="198"/>
                  </a:lnTo>
                  <a:lnTo>
                    <a:pt x="143" y="187"/>
                  </a:lnTo>
                  <a:lnTo>
                    <a:pt x="154" y="175"/>
                  </a:lnTo>
                  <a:lnTo>
                    <a:pt x="162" y="160"/>
                  </a:lnTo>
                  <a:lnTo>
                    <a:pt x="165" y="154"/>
                  </a:lnTo>
                  <a:lnTo>
                    <a:pt x="166" y="144"/>
                  </a:lnTo>
                  <a:lnTo>
                    <a:pt x="168" y="136"/>
                  </a:lnTo>
                  <a:lnTo>
                    <a:pt x="169" y="128"/>
                  </a:lnTo>
                  <a:lnTo>
                    <a:pt x="169" y="85"/>
                  </a:lnTo>
                  <a:lnTo>
                    <a:pt x="169" y="85"/>
                  </a:lnTo>
                  <a:lnTo>
                    <a:pt x="168" y="77"/>
                  </a:lnTo>
                  <a:lnTo>
                    <a:pt x="166" y="69"/>
                  </a:lnTo>
                  <a:lnTo>
                    <a:pt x="165" y="61"/>
                  </a:lnTo>
                  <a:lnTo>
                    <a:pt x="162" y="53"/>
                  </a:lnTo>
                  <a:lnTo>
                    <a:pt x="154" y="38"/>
                  </a:lnTo>
                  <a:lnTo>
                    <a:pt x="143" y="26"/>
                  </a:lnTo>
                  <a:lnTo>
                    <a:pt x="131" y="15"/>
                  </a:lnTo>
                  <a:lnTo>
                    <a:pt x="116" y="7"/>
                  </a:lnTo>
                  <a:lnTo>
                    <a:pt x="108" y="4"/>
                  </a:lnTo>
                  <a:lnTo>
                    <a:pt x="100" y="3"/>
                  </a:lnTo>
                  <a:lnTo>
                    <a:pt x="92" y="2"/>
                  </a:lnTo>
                  <a:lnTo>
                    <a:pt x="84" y="0"/>
                  </a:lnTo>
                  <a:lnTo>
                    <a:pt x="84" y="0"/>
                  </a:lnTo>
                  <a:lnTo>
                    <a:pt x="75" y="2"/>
                  </a:lnTo>
                  <a:lnTo>
                    <a:pt x="67" y="3"/>
                  </a:lnTo>
                  <a:lnTo>
                    <a:pt x="59" y="4"/>
                  </a:lnTo>
                  <a:lnTo>
                    <a:pt x="51" y="7"/>
                  </a:lnTo>
                  <a:lnTo>
                    <a:pt x="37" y="15"/>
                  </a:lnTo>
                  <a:lnTo>
                    <a:pt x="24" y="26"/>
                  </a:lnTo>
                  <a:lnTo>
                    <a:pt x="14" y="38"/>
                  </a:lnTo>
                  <a:lnTo>
                    <a:pt x="6" y="53"/>
                  </a:lnTo>
                  <a:lnTo>
                    <a:pt x="4" y="61"/>
                  </a:lnTo>
                  <a:lnTo>
                    <a:pt x="1" y="69"/>
                  </a:lnTo>
                  <a:lnTo>
                    <a:pt x="0" y="77"/>
                  </a:lnTo>
                  <a:lnTo>
                    <a:pt x="0" y="85"/>
                  </a:lnTo>
                  <a:lnTo>
                    <a:pt x="0" y="128"/>
                  </a:lnTo>
                  <a:lnTo>
                    <a:pt x="0" y="128"/>
                  </a:lnTo>
                  <a:lnTo>
                    <a:pt x="0" y="136"/>
                  </a:lnTo>
                  <a:lnTo>
                    <a:pt x="1" y="144"/>
                  </a:lnTo>
                  <a:lnTo>
                    <a:pt x="4" y="154"/>
                  </a:lnTo>
                  <a:lnTo>
                    <a:pt x="6" y="160"/>
                  </a:lnTo>
                  <a:lnTo>
                    <a:pt x="14" y="175"/>
                  </a:lnTo>
                  <a:lnTo>
                    <a:pt x="24" y="187"/>
                  </a:lnTo>
                  <a:lnTo>
                    <a:pt x="37" y="198"/>
                  </a:lnTo>
                  <a:lnTo>
                    <a:pt x="51" y="206"/>
                  </a:lnTo>
                  <a:lnTo>
                    <a:pt x="59" y="209"/>
                  </a:lnTo>
                  <a:lnTo>
                    <a:pt x="67" y="211"/>
                  </a:lnTo>
                  <a:lnTo>
                    <a:pt x="75" y="211"/>
                  </a:lnTo>
                  <a:lnTo>
                    <a:pt x="84" y="213"/>
                  </a:lnTo>
                  <a:lnTo>
                    <a:pt x="84" y="21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62626"/>
                </a:solidFill>
                <a:effectLst/>
                <a:uLnTx/>
                <a:uFillTx/>
                <a:latin typeface="Segoe UI"/>
              </a:endParaRPr>
            </a:p>
          </p:txBody>
        </p:sp>
        <p:sp>
          <p:nvSpPr>
            <p:cNvPr id="22" name="Freeform 139">
              <a:extLst>
                <a:ext uri="{FF2B5EF4-FFF2-40B4-BE49-F238E27FC236}">
                  <a16:creationId xmlns:a16="http://schemas.microsoft.com/office/drawing/2014/main" id="{C4395E71-5390-8AB3-A7C9-7C99CD87F56F}"/>
                </a:ext>
              </a:extLst>
            </p:cNvPr>
            <p:cNvSpPr>
              <a:spLocks/>
            </p:cNvSpPr>
            <p:nvPr/>
          </p:nvSpPr>
          <p:spPr bwMode="auto">
            <a:xfrm>
              <a:off x="5089526" y="1946910"/>
              <a:ext cx="250825" cy="101600"/>
            </a:xfrm>
            <a:custGeom>
              <a:avLst/>
              <a:gdLst>
                <a:gd name="T0" fmla="*/ 216 w 315"/>
                <a:gd name="T1" fmla="*/ 0 h 128"/>
                <a:gd name="T2" fmla="*/ 216 w 315"/>
                <a:gd name="T3" fmla="*/ 0 h 128"/>
                <a:gd name="T4" fmla="*/ 204 w 315"/>
                <a:gd name="T5" fmla="*/ 8 h 128"/>
                <a:gd name="T6" fmla="*/ 189 w 315"/>
                <a:gd name="T7" fmla="*/ 15 h 128"/>
                <a:gd name="T8" fmla="*/ 174 w 315"/>
                <a:gd name="T9" fmla="*/ 19 h 128"/>
                <a:gd name="T10" fmla="*/ 158 w 315"/>
                <a:gd name="T11" fmla="*/ 20 h 128"/>
                <a:gd name="T12" fmla="*/ 158 w 315"/>
                <a:gd name="T13" fmla="*/ 20 h 128"/>
                <a:gd name="T14" fmla="*/ 142 w 315"/>
                <a:gd name="T15" fmla="*/ 19 h 128"/>
                <a:gd name="T16" fmla="*/ 126 w 315"/>
                <a:gd name="T17" fmla="*/ 15 h 128"/>
                <a:gd name="T18" fmla="*/ 113 w 315"/>
                <a:gd name="T19" fmla="*/ 8 h 128"/>
                <a:gd name="T20" fmla="*/ 99 w 315"/>
                <a:gd name="T21" fmla="*/ 0 h 128"/>
                <a:gd name="T22" fmla="*/ 99 w 315"/>
                <a:gd name="T23" fmla="*/ 0 h 128"/>
                <a:gd name="T24" fmla="*/ 90 w 315"/>
                <a:gd name="T25" fmla="*/ 3 h 128"/>
                <a:gd name="T26" fmla="*/ 80 w 315"/>
                <a:gd name="T27" fmla="*/ 6 h 128"/>
                <a:gd name="T28" fmla="*/ 71 w 315"/>
                <a:gd name="T29" fmla="*/ 10 h 128"/>
                <a:gd name="T30" fmla="*/ 63 w 315"/>
                <a:gd name="T31" fmla="*/ 14 h 128"/>
                <a:gd name="T32" fmla="*/ 53 w 315"/>
                <a:gd name="T33" fmla="*/ 20 h 128"/>
                <a:gd name="T34" fmla="*/ 47 w 315"/>
                <a:gd name="T35" fmla="*/ 26 h 128"/>
                <a:gd name="T36" fmla="*/ 39 w 315"/>
                <a:gd name="T37" fmla="*/ 34 h 128"/>
                <a:gd name="T38" fmla="*/ 32 w 315"/>
                <a:gd name="T39" fmla="*/ 41 h 128"/>
                <a:gd name="T40" fmla="*/ 20 w 315"/>
                <a:gd name="T41" fmla="*/ 58 h 128"/>
                <a:gd name="T42" fmla="*/ 10 w 315"/>
                <a:gd name="T43" fmla="*/ 77 h 128"/>
                <a:gd name="T44" fmla="*/ 4 w 315"/>
                <a:gd name="T45" fmla="*/ 97 h 128"/>
                <a:gd name="T46" fmla="*/ 1 w 315"/>
                <a:gd name="T47" fmla="*/ 106 h 128"/>
                <a:gd name="T48" fmla="*/ 0 w 315"/>
                <a:gd name="T49" fmla="*/ 116 h 128"/>
                <a:gd name="T50" fmla="*/ 0 w 315"/>
                <a:gd name="T51" fmla="*/ 116 h 128"/>
                <a:gd name="T52" fmla="*/ 0 w 315"/>
                <a:gd name="T53" fmla="*/ 121 h 128"/>
                <a:gd name="T54" fmla="*/ 2 w 315"/>
                <a:gd name="T55" fmla="*/ 124 h 128"/>
                <a:gd name="T56" fmla="*/ 6 w 315"/>
                <a:gd name="T57" fmla="*/ 127 h 128"/>
                <a:gd name="T58" fmla="*/ 10 w 315"/>
                <a:gd name="T59" fmla="*/ 128 h 128"/>
                <a:gd name="T60" fmla="*/ 306 w 315"/>
                <a:gd name="T61" fmla="*/ 128 h 128"/>
                <a:gd name="T62" fmla="*/ 306 w 315"/>
                <a:gd name="T63" fmla="*/ 128 h 128"/>
                <a:gd name="T64" fmla="*/ 310 w 315"/>
                <a:gd name="T65" fmla="*/ 127 h 128"/>
                <a:gd name="T66" fmla="*/ 313 w 315"/>
                <a:gd name="T67" fmla="*/ 124 h 128"/>
                <a:gd name="T68" fmla="*/ 315 w 315"/>
                <a:gd name="T69" fmla="*/ 121 h 128"/>
                <a:gd name="T70" fmla="*/ 315 w 315"/>
                <a:gd name="T71" fmla="*/ 116 h 128"/>
                <a:gd name="T72" fmla="*/ 315 w 315"/>
                <a:gd name="T73" fmla="*/ 116 h 128"/>
                <a:gd name="T74" fmla="*/ 314 w 315"/>
                <a:gd name="T75" fmla="*/ 106 h 128"/>
                <a:gd name="T76" fmla="*/ 313 w 315"/>
                <a:gd name="T77" fmla="*/ 97 h 128"/>
                <a:gd name="T78" fmla="*/ 306 w 315"/>
                <a:gd name="T79" fmla="*/ 77 h 128"/>
                <a:gd name="T80" fmla="*/ 297 w 315"/>
                <a:gd name="T81" fmla="*/ 58 h 128"/>
                <a:gd name="T82" fmla="*/ 285 w 315"/>
                <a:gd name="T83" fmla="*/ 41 h 128"/>
                <a:gd name="T84" fmla="*/ 276 w 315"/>
                <a:gd name="T85" fmla="*/ 34 h 128"/>
                <a:gd name="T86" fmla="*/ 270 w 315"/>
                <a:gd name="T87" fmla="*/ 26 h 128"/>
                <a:gd name="T88" fmla="*/ 262 w 315"/>
                <a:gd name="T89" fmla="*/ 20 h 128"/>
                <a:gd name="T90" fmla="*/ 254 w 315"/>
                <a:gd name="T91" fmla="*/ 14 h 128"/>
                <a:gd name="T92" fmla="*/ 244 w 315"/>
                <a:gd name="T93" fmla="*/ 10 h 128"/>
                <a:gd name="T94" fmla="*/ 235 w 315"/>
                <a:gd name="T95" fmla="*/ 6 h 128"/>
                <a:gd name="T96" fmla="*/ 225 w 315"/>
                <a:gd name="T97" fmla="*/ 3 h 128"/>
                <a:gd name="T98" fmla="*/ 216 w 315"/>
                <a:gd name="T99" fmla="*/ 0 h 128"/>
                <a:gd name="T100" fmla="*/ 216 w 315"/>
                <a:gd name="T101" fmla="*/ 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315" h="128">
                  <a:moveTo>
                    <a:pt x="216" y="0"/>
                  </a:moveTo>
                  <a:lnTo>
                    <a:pt x="216" y="0"/>
                  </a:lnTo>
                  <a:lnTo>
                    <a:pt x="204" y="8"/>
                  </a:lnTo>
                  <a:lnTo>
                    <a:pt x="189" y="15"/>
                  </a:lnTo>
                  <a:lnTo>
                    <a:pt x="174" y="19"/>
                  </a:lnTo>
                  <a:lnTo>
                    <a:pt x="158" y="20"/>
                  </a:lnTo>
                  <a:lnTo>
                    <a:pt x="158" y="20"/>
                  </a:lnTo>
                  <a:lnTo>
                    <a:pt x="142" y="19"/>
                  </a:lnTo>
                  <a:lnTo>
                    <a:pt x="126" y="15"/>
                  </a:lnTo>
                  <a:lnTo>
                    <a:pt x="113" y="8"/>
                  </a:lnTo>
                  <a:lnTo>
                    <a:pt x="99" y="0"/>
                  </a:lnTo>
                  <a:lnTo>
                    <a:pt x="99" y="0"/>
                  </a:lnTo>
                  <a:lnTo>
                    <a:pt x="90" y="3"/>
                  </a:lnTo>
                  <a:lnTo>
                    <a:pt x="80" y="6"/>
                  </a:lnTo>
                  <a:lnTo>
                    <a:pt x="71" y="10"/>
                  </a:lnTo>
                  <a:lnTo>
                    <a:pt x="63" y="14"/>
                  </a:lnTo>
                  <a:lnTo>
                    <a:pt x="53" y="20"/>
                  </a:lnTo>
                  <a:lnTo>
                    <a:pt x="47" y="26"/>
                  </a:lnTo>
                  <a:lnTo>
                    <a:pt x="39" y="34"/>
                  </a:lnTo>
                  <a:lnTo>
                    <a:pt x="32" y="41"/>
                  </a:lnTo>
                  <a:lnTo>
                    <a:pt x="20" y="58"/>
                  </a:lnTo>
                  <a:lnTo>
                    <a:pt x="10" y="77"/>
                  </a:lnTo>
                  <a:lnTo>
                    <a:pt x="4" y="97"/>
                  </a:lnTo>
                  <a:lnTo>
                    <a:pt x="1" y="106"/>
                  </a:lnTo>
                  <a:lnTo>
                    <a:pt x="0" y="116"/>
                  </a:lnTo>
                  <a:lnTo>
                    <a:pt x="0" y="116"/>
                  </a:lnTo>
                  <a:lnTo>
                    <a:pt x="0" y="121"/>
                  </a:lnTo>
                  <a:lnTo>
                    <a:pt x="2" y="124"/>
                  </a:lnTo>
                  <a:lnTo>
                    <a:pt x="6" y="127"/>
                  </a:lnTo>
                  <a:lnTo>
                    <a:pt x="10" y="128"/>
                  </a:lnTo>
                  <a:lnTo>
                    <a:pt x="306" y="128"/>
                  </a:lnTo>
                  <a:lnTo>
                    <a:pt x="306" y="128"/>
                  </a:lnTo>
                  <a:lnTo>
                    <a:pt x="310" y="127"/>
                  </a:lnTo>
                  <a:lnTo>
                    <a:pt x="313" y="124"/>
                  </a:lnTo>
                  <a:lnTo>
                    <a:pt x="315" y="121"/>
                  </a:lnTo>
                  <a:lnTo>
                    <a:pt x="315" y="116"/>
                  </a:lnTo>
                  <a:lnTo>
                    <a:pt x="315" y="116"/>
                  </a:lnTo>
                  <a:lnTo>
                    <a:pt x="314" y="106"/>
                  </a:lnTo>
                  <a:lnTo>
                    <a:pt x="313" y="97"/>
                  </a:lnTo>
                  <a:lnTo>
                    <a:pt x="306" y="77"/>
                  </a:lnTo>
                  <a:lnTo>
                    <a:pt x="297" y="58"/>
                  </a:lnTo>
                  <a:lnTo>
                    <a:pt x="285" y="41"/>
                  </a:lnTo>
                  <a:lnTo>
                    <a:pt x="276" y="34"/>
                  </a:lnTo>
                  <a:lnTo>
                    <a:pt x="270" y="26"/>
                  </a:lnTo>
                  <a:lnTo>
                    <a:pt x="262" y="20"/>
                  </a:lnTo>
                  <a:lnTo>
                    <a:pt x="254" y="14"/>
                  </a:lnTo>
                  <a:lnTo>
                    <a:pt x="244" y="10"/>
                  </a:lnTo>
                  <a:lnTo>
                    <a:pt x="235" y="6"/>
                  </a:lnTo>
                  <a:lnTo>
                    <a:pt x="225" y="3"/>
                  </a:lnTo>
                  <a:lnTo>
                    <a:pt x="216" y="0"/>
                  </a:lnTo>
                  <a:lnTo>
                    <a:pt x="21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62626"/>
                </a:solidFill>
                <a:effectLst/>
                <a:uLnTx/>
                <a:uFillTx/>
                <a:latin typeface="Segoe UI"/>
              </a:endParaRPr>
            </a:p>
          </p:txBody>
        </p:sp>
      </p:grpSp>
      <p:sp>
        <p:nvSpPr>
          <p:cNvPr id="23" name="Parallelogram 22">
            <a:extLst>
              <a:ext uri="{FF2B5EF4-FFF2-40B4-BE49-F238E27FC236}">
                <a16:creationId xmlns:a16="http://schemas.microsoft.com/office/drawing/2014/main" id="{2CB59527-67FB-0A87-EF64-A4C4D7BFBB66}"/>
              </a:ext>
            </a:extLst>
          </p:cNvPr>
          <p:cNvSpPr/>
          <p:nvPr/>
        </p:nvSpPr>
        <p:spPr>
          <a:xfrm>
            <a:off x="1079017" y="2943758"/>
            <a:ext cx="2743200" cy="743129"/>
          </a:xfrm>
          <a:prstGeom prst="parallelogram">
            <a:avLst/>
          </a:prstGeom>
          <a:solidFill>
            <a:srgbClr val="FFFFFF">
              <a:lumMod val="95000"/>
            </a:srgbClr>
          </a:solidFill>
        </p:spPr>
        <p:txBody>
          <a:bodyPr wrap="square" lIns="0" tIns="0" rIns="0" bIns="9144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a:ln>
                  <a:noFill/>
                </a:ln>
                <a:solidFill>
                  <a:srgbClr val="262626"/>
                </a:solidFill>
                <a:effectLst/>
                <a:uLnTx/>
                <a:uFillTx/>
                <a:latin typeface="Segoe UI"/>
                <a:cs typeface="Segoe UI Light"/>
              </a:rPr>
              <a:t>Comprehensive </a:t>
            </a:r>
            <a:br>
              <a:rPr kumimoji="0" lang="en-US" sz="1600" b="1" i="0" u="none" strike="noStrike" kern="0" cap="none" spc="0" normalizeH="0" baseline="0" noProof="0" dirty="0">
                <a:ln>
                  <a:noFill/>
                </a:ln>
                <a:solidFill>
                  <a:srgbClr val="262626"/>
                </a:solidFill>
                <a:effectLst/>
                <a:uLnTx/>
                <a:uFillTx/>
                <a:latin typeface="Segoe UI"/>
                <a:cs typeface="Segoe UI Light"/>
              </a:rPr>
            </a:br>
            <a:r>
              <a:rPr kumimoji="0" lang="en-US" sz="1600" b="1" i="0" u="none" strike="noStrike" kern="0" cap="none" spc="0" normalizeH="0" baseline="0" noProof="0" dirty="0">
                <a:ln>
                  <a:noFill/>
                </a:ln>
                <a:solidFill>
                  <a:srgbClr val="262626"/>
                </a:solidFill>
                <a:effectLst/>
                <a:uLnTx/>
                <a:uFillTx/>
                <a:latin typeface="Segoe UI"/>
                <a:cs typeface="Segoe UI Light"/>
              </a:rPr>
              <a:t>Primary Care</a:t>
            </a:r>
          </a:p>
        </p:txBody>
      </p:sp>
      <p:sp>
        <p:nvSpPr>
          <p:cNvPr id="24" name="Parallelogram 23">
            <a:extLst>
              <a:ext uri="{FF2B5EF4-FFF2-40B4-BE49-F238E27FC236}">
                <a16:creationId xmlns:a16="http://schemas.microsoft.com/office/drawing/2014/main" id="{5DD575FC-90E6-2EE6-D28A-7F5314CD9C2B}"/>
              </a:ext>
            </a:extLst>
          </p:cNvPr>
          <p:cNvSpPr/>
          <p:nvPr/>
        </p:nvSpPr>
        <p:spPr>
          <a:xfrm>
            <a:off x="4599454" y="2943758"/>
            <a:ext cx="2743200" cy="743129"/>
          </a:xfrm>
          <a:prstGeom prst="parallelogram">
            <a:avLst/>
          </a:prstGeom>
          <a:solidFill>
            <a:srgbClr val="FFFFFF">
              <a:lumMod val="95000"/>
            </a:srgbClr>
          </a:solidFill>
        </p:spPr>
        <p:txBody>
          <a:bodyPr wrap="square" lIns="0" tIns="0" rIns="0" bIns="9144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a:ln>
                  <a:noFill/>
                </a:ln>
                <a:solidFill>
                  <a:srgbClr val="262626"/>
                </a:solidFill>
                <a:effectLst/>
                <a:uLnTx/>
                <a:uFillTx/>
                <a:latin typeface="Segoe UI"/>
                <a:cs typeface="Segoe UI Light"/>
              </a:rPr>
              <a:t>New Payment Pathway for Value-Based Care</a:t>
            </a:r>
          </a:p>
        </p:txBody>
      </p:sp>
      <p:sp>
        <p:nvSpPr>
          <p:cNvPr id="25" name="Parallelogram 24">
            <a:extLst>
              <a:ext uri="{FF2B5EF4-FFF2-40B4-BE49-F238E27FC236}">
                <a16:creationId xmlns:a16="http://schemas.microsoft.com/office/drawing/2014/main" id="{FEC88EAB-BC5E-8E9D-8F3E-6A8739922302}"/>
              </a:ext>
            </a:extLst>
          </p:cNvPr>
          <p:cNvSpPr/>
          <p:nvPr/>
        </p:nvSpPr>
        <p:spPr>
          <a:xfrm>
            <a:off x="8091991" y="2946586"/>
            <a:ext cx="2743200" cy="737473"/>
          </a:xfrm>
          <a:prstGeom prst="parallelogram">
            <a:avLst/>
          </a:prstGeom>
          <a:solidFill>
            <a:srgbClr val="FFFFFF">
              <a:lumMod val="95000"/>
            </a:srgbClr>
          </a:solidFill>
        </p:spPr>
        <p:txBody>
          <a:bodyPr wrap="square" lIns="0" tIns="0" rIns="0" bIns="9144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a:ln>
                  <a:noFill/>
                </a:ln>
                <a:solidFill>
                  <a:srgbClr val="262626"/>
                </a:solidFill>
                <a:effectLst/>
                <a:uLnTx/>
                <a:uFillTx/>
                <a:latin typeface="Segoe UI"/>
                <a:cs typeface="Segoe UI Light"/>
              </a:rPr>
              <a:t>Improved Quality and Outcomes </a:t>
            </a:r>
            <a:endParaRPr kumimoji="0" lang="en-US" sz="1600" b="1" i="0" u="none" strike="sngStrike" kern="0" cap="none" spc="0" normalizeH="0" baseline="0" noProof="0" dirty="0">
              <a:ln>
                <a:noFill/>
              </a:ln>
              <a:solidFill>
                <a:srgbClr val="262626"/>
              </a:solidFill>
              <a:effectLst/>
              <a:highlight>
                <a:srgbClr val="FFFF00"/>
              </a:highlight>
              <a:uLnTx/>
              <a:uFillTx/>
              <a:latin typeface="Segoe UI"/>
              <a:cs typeface="Segoe UI Light"/>
            </a:endParaRPr>
          </a:p>
        </p:txBody>
      </p:sp>
    </p:spTree>
    <p:extLst>
      <p:ext uri="{BB962C8B-B14F-4D97-AF65-F5344CB8AC3E}">
        <p14:creationId xmlns:p14="http://schemas.microsoft.com/office/powerpoint/2010/main" val="17190323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A52528B6-81C6-4CFF-8522-0144C70BF3C8}"/>
              </a:ext>
            </a:extLst>
          </p:cNvPr>
          <p:cNvSpPr txBox="1">
            <a:spLocks/>
          </p:cNvSpPr>
          <p:nvPr/>
        </p:nvSpPr>
        <p:spPr>
          <a:xfrm>
            <a:off x="337461" y="416236"/>
            <a:ext cx="11171963" cy="632472"/>
          </a:xfrm>
          <a:prstGeom prst="rect">
            <a:avLst/>
          </a:prstGeom>
        </p:spPr>
        <p:txBody>
          <a:bodyPr vert="horz" lIns="0" tIns="0" rIns="0" bIns="0" rtlCol="0" anchor="b">
            <a:noAutofit/>
          </a:bodyPr>
          <a:lstStyle>
            <a:lvl1pPr algn="l" defTabSz="914400" rtl="0" eaLnBrk="1" latinLnBrk="0" hangingPunct="1">
              <a:lnSpc>
                <a:spcPct val="90000"/>
              </a:lnSpc>
              <a:spcBef>
                <a:spcPct val="0"/>
              </a:spcBef>
              <a:buNone/>
              <a:defRPr sz="2800" b="1" kern="1200" cap="none" spc="100" baseline="0">
                <a:solidFill>
                  <a:srgbClr val="084A9C"/>
                </a:solidFill>
                <a:latin typeface="Calibri" panose="020F0502020204030204" pitchFamily="34" charset="0"/>
                <a:ea typeface="Oswald" charset="0"/>
                <a:cs typeface="Oswald"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200" b="1" i="0" u="none" strike="noStrike" kern="1200" cap="none" spc="0" normalizeH="0" baseline="0" noProof="0" dirty="0">
                <a:ln>
                  <a:noFill/>
                </a:ln>
                <a:solidFill>
                  <a:srgbClr val="004986"/>
                </a:solidFill>
                <a:effectLst/>
                <a:uLnTx/>
                <a:uFillTx/>
                <a:latin typeface="Segoe UI" panose="020B0502040204020203" pitchFamily="34" charset="0"/>
                <a:ea typeface="+mn-ea"/>
                <a:cs typeface="Segoe UI" panose="020B0502040204020203" pitchFamily="34" charset="0"/>
              </a:rPr>
              <a:t>CMMI Portfolio | </a:t>
            </a:r>
            <a:r>
              <a:rPr kumimoji="0" lang="en-US" sz="3200" b="0" i="0" u="none" strike="noStrike" kern="1200" cap="none" spc="0" normalizeH="0" baseline="0" noProof="0" dirty="0">
                <a:ln>
                  <a:noFill/>
                </a:ln>
                <a:solidFill>
                  <a:srgbClr val="004986"/>
                </a:solidFill>
                <a:effectLst/>
                <a:uLnTx/>
                <a:uFillTx/>
                <a:latin typeface="Segoe UI" panose="020B0502040204020203" pitchFamily="34" charset="0"/>
                <a:ea typeface="+mn-ea"/>
                <a:cs typeface="Segoe UI" panose="020B0502040204020203" pitchFamily="34" charset="0"/>
              </a:rPr>
              <a:t>States Advancing All-Payer Health Equity Approaches and Development (AHEAD)</a:t>
            </a:r>
          </a:p>
        </p:txBody>
      </p:sp>
      <p:sp>
        <p:nvSpPr>
          <p:cNvPr id="7" name="TextBox 6">
            <a:extLst>
              <a:ext uri="{FF2B5EF4-FFF2-40B4-BE49-F238E27FC236}">
                <a16:creationId xmlns:a16="http://schemas.microsoft.com/office/drawing/2014/main" id="{A18F769C-46C5-4667-9B93-B4317ECD147D}"/>
              </a:ext>
            </a:extLst>
          </p:cNvPr>
          <p:cNvSpPr txBox="1"/>
          <p:nvPr/>
        </p:nvSpPr>
        <p:spPr>
          <a:xfrm>
            <a:off x="328207" y="830118"/>
            <a:ext cx="8176590" cy="492443"/>
          </a:xfrm>
          <a:prstGeom prst="rect">
            <a:avLst/>
          </a:prstGeom>
          <a:noFill/>
        </p:spPr>
        <p:txBody>
          <a:bodyPr wrap="square" rtlCol="0">
            <a:spAutoFit/>
          </a:bodyPr>
          <a:lstStyle/>
          <a:p>
            <a:pPr marL="914400" marR="0" lvl="2"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262626"/>
              </a:solidFill>
              <a:effectLst/>
              <a:uLnTx/>
              <a:uFillTx/>
              <a:latin typeface="Calibri" panose="020F0502020204030204" pitchFamily="34" charset="0"/>
              <a:ea typeface="+mn-ea"/>
              <a:cs typeface="Calibri" panose="020F050202020403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p:txBody>
      </p:sp>
      <p:sp>
        <p:nvSpPr>
          <p:cNvPr id="50" name="TextBox 49">
            <a:extLst>
              <a:ext uri="{FF2B5EF4-FFF2-40B4-BE49-F238E27FC236}">
                <a16:creationId xmlns:a16="http://schemas.microsoft.com/office/drawing/2014/main" id="{9680D6E5-D749-AF46-1A83-486A7A6EC22E}"/>
              </a:ext>
            </a:extLst>
          </p:cNvPr>
          <p:cNvSpPr txBox="1"/>
          <p:nvPr/>
        </p:nvSpPr>
        <p:spPr>
          <a:xfrm>
            <a:off x="592498" y="1322561"/>
            <a:ext cx="10916926" cy="830997"/>
          </a:xfrm>
          <a:prstGeom prst="rect">
            <a:avLst/>
          </a:prstGeom>
          <a:noFill/>
        </p:spPr>
        <p:txBody>
          <a:bodyPr wrap="square" lIns="91440" tIns="45720" rIns="91440" bIns="45720" rtlCol="0" anchor="t">
            <a:spAutoFit/>
          </a:bodyPr>
          <a:lstStyle/>
          <a:p>
            <a:pPr defTabSz="457200">
              <a:defRPr/>
            </a:pPr>
            <a:r>
              <a:rPr lang="en-US" sz="1600" dirty="0">
                <a:solidFill>
                  <a:prstClr val="black"/>
                </a:solidFill>
                <a:ea typeface="Calibri" panose="020F0502020204030204" pitchFamily="34" charset="0"/>
                <a:cs typeface="Segoe UI"/>
              </a:rPr>
              <a:t>CMS’s goal in the AHEAD Model is to collaborate with states to curb health care cost growth; improve population health; and advance health equity by reducing disparities in health outcomes. The model is designed to be a flexible framework that can be adapted across multiple states. </a:t>
            </a:r>
          </a:p>
        </p:txBody>
      </p:sp>
      <p:grpSp>
        <p:nvGrpSpPr>
          <p:cNvPr id="51" name="Group 50">
            <a:extLst>
              <a:ext uri="{FF2B5EF4-FFF2-40B4-BE49-F238E27FC236}">
                <a16:creationId xmlns:a16="http://schemas.microsoft.com/office/drawing/2014/main" id="{4671B28A-F1B4-FE93-8411-372AA26C20E9}"/>
              </a:ext>
            </a:extLst>
          </p:cNvPr>
          <p:cNvGrpSpPr/>
          <p:nvPr/>
        </p:nvGrpSpPr>
        <p:grpSpPr>
          <a:xfrm>
            <a:off x="803298" y="2153558"/>
            <a:ext cx="10585403" cy="4593364"/>
            <a:chOff x="1505868" y="2053718"/>
            <a:chExt cx="9586664" cy="4121135"/>
          </a:xfrm>
        </p:grpSpPr>
        <p:pic>
          <p:nvPicPr>
            <p:cNvPr id="52" name="Picture 51">
              <a:extLst>
                <a:ext uri="{FF2B5EF4-FFF2-40B4-BE49-F238E27FC236}">
                  <a16:creationId xmlns:a16="http://schemas.microsoft.com/office/drawing/2014/main" id="{45CDDDE7-770D-EFE6-9BE0-66CD14EBCCFA}"/>
                </a:ext>
              </a:extLst>
            </p:cNvPr>
            <p:cNvPicPr>
              <a:picLocks noChangeAspect="1"/>
            </p:cNvPicPr>
            <p:nvPr/>
          </p:nvPicPr>
          <p:blipFill>
            <a:blip r:embed="rId3"/>
            <a:stretch>
              <a:fillRect/>
            </a:stretch>
          </p:blipFill>
          <p:spPr>
            <a:xfrm>
              <a:off x="1505868" y="2053718"/>
              <a:ext cx="9586664" cy="4121135"/>
            </a:xfrm>
            <a:prstGeom prst="rect">
              <a:avLst/>
            </a:prstGeom>
          </p:spPr>
        </p:pic>
        <p:sp>
          <p:nvSpPr>
            <p:cNvPr id="53" name="Rectangle 52">
              <a:extLst>
                <a:ext uri="{FF2B5EF4-FFF2-40B4-BE49-F238E27FC236}">
                  <a16:creationId xmlns:a16="http://schemas.microsoft.com/office/drawing/2014/main" id="{E6F80FB7-BFC8-B5B7-B55D-CD3D5F8ACAAF}"/>
                </a:ext>
              </a:extLst>
            </p:cNvPr>
            <p:cNvSpPr/>
            <p:nvPr/>
          </p:nvSpPr>
          <p:spPr>
            <a:xfrm>
              <a:off x="7832042" y="2218455"/>
              <a:ext cx="341907" cy="214685"/>
            </a:xfrm>
            <a:prstGeom prst="rect">
              <a:avLst/>
            </a:prstGeom>
            <a:solidFill>
              <a:srgbClr val="FAD00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grpSp>
    </p:spTree>
    <p:extLst>
      <p:ext uri="{BB962C8B-B14F-4D97-AF65-F5344CB8AC3E}">
        <p14:creationId xmlns:p14="http://schemas.microsoft.com/office/powerpoint/2010/main" val="20726851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7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MS1">
  <a:themeElements>
    <a:clrScheme name="Custom: blues">
      <a:dk1>
        <a:srgbClr val="262626"/>
      </a:dk1>
      <a:lt1>
        <a:srgbClr val="FFFFFF"/>
      </a:lt1>
      <a:dk2>
        <a:srgbClr val="224F76"/>
      </a:dk2>
      <a:lt2>
        <a:srgbClr val="FFFFFF"/>
      </a:lt2>
      <a:accent1>
        <a:srgbClr val="4A66AC"/>
      </a:accent1>
      <a:accent2>
        <a:srgbClr val="629DD1"/>
      </a:accent2>
      <a:accent3>
        <a:srgbClr val="297FD5"/>
      </a:accent3>
      <a:accent4>
        <a:srgbClr val="7F8FA9"/>
      </a:accent4>
      <a:accent5>
        <a:srgbClr val="5AA2AE"/>
      </a:accent5>
      <a:accent6>
        <a:srgbClr val="FF9966"/>
      </a:accent6>
      <a:hlink>
        <a:srgbClr val="7EB2E6"/>
      </a:hlink>
      <a:folHlink>
        <a:srgbClr val="1E5F9F"/>
      </a:folHlink>
    </a:clrScheme>
    <a:fontScheme name="Custom 1">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5">
            <a:lumMod val="60000"/>
            <a:lumOff val="40000"/>
          </a:schemeClr>
        </a:solidFill>
        <a:ln w="76200">
          <a:noFill/>
        </a:ln>
      </a:spPr>
      <a:bodyPr rtlCol="0" anchor="ctr"/>
      <a:lstStyle>
        <a:defPPr marL="0" marR="0" indent="0" algn="l" defTabSz="914400" rtl="0" eaLnBrk="1" fontAlgn="base" latinLnBrk="0" hangingPunct="1">
          <a:lnSpc>
            <a:spcPct val="100000"/>
          </a:lnSpc>
          <a:spcBef>
            <a:spcPct val="0"/>
          </a:spcBef>
          <a:spcAft>
            <a:spcPts val="600"/>
          </a:spcAft>
          <a:buClrTx/>
          <a:buSzTx/>
          <a:buFontTx/>
          <a:buNone/>
          <a:tabLst/>
          <a:defRPr sz="1400" dirty="0" smtClean="0">
            <a:solidFill>
              <a:srgbClr val="000000"/>
            </a:solidFill>
            <a:latin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MS1" id="{63547DF2-8604-4252-A79B-E79CF5D0CA08}" vid="{C697375F-11FD-476E-8EAF-5E125633ADEF}"/>
    </a:ext>
  </a:extLst>
</a:theme>
</file>

<file path=ppt/theme/theme4.xml><?xml version="1.0" encoding="utf-8"?>
<a:theme xmlns:a="http://schemas.openxmlformats.org/drawingml/2006/main" name="1_CMMI blu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CMMI blu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5815</TotalTime>
  <Words>1360</Words>
  <Application>Microsoft Office PowerPoint</Application>
  <PresentationFormat>Widescreen</PresentationFormat>
  <Paragraphs>179</Paragraphs>
  <Slides>13</Slides>
  <Notes>13</Notes>
  <HiddenSlides>0</HiddenSlides>
  <MMClips>0</MMClips>
  <ScaleCrop>false</ScaleCrop>
  <HeadingPairs>
    <vt:vector size="6" baseType="variant">
      <vt:variant>
        <vt:lpstr>Fonts Used</vt:lpstr>
      </vt:variant>
      <vt:variant>
        <vt:i4>12</vt:i4>
      </vt:variant>
      <vt:variant>
        <vt:lpstr>Theme</vt:lpstr>
      </vt:variant>
      <vt:variant>
        <vt:i4>5</vt:i4>
      </vt:variant>
      <vt:variant>
        <vt:lpstr>Slide Titles</vt:lpstr>
      </vt:variant>
      <vt:variant>
        <vt:i4>13</vt:i4>
      </vt:variant>
    </vt:vector>
  </HeadingPairs>
  <TitlesOfParts>
    <vt:vector size="30" baseType="lpstr">
      <vt:lpstr>Arial</vt:lpstr>
      <vt:lpstr>Avenir</vt:lpstr>
      <vt:lpstr>Avenir Medium</vt:lpstr>
      <vt:lpstr>Calibri</vt:lpstr>
      <vt:lpstr>Calibri Light</vt:lpstr>
      <vt:lpstr>Courier New</vt:lpstr>
      <vt:lpstr>Segoe UI</vt:lpstr>
      <vt:lpstr>Segoe UI Light</vt:lpstr>
      <vt:lpstr>System Font Regular</vt:lpstr>
      <vt:lpstr>Verdana</vt:lpstr>
      <vt:lpstr>Wingdings</vt:lpstr>
      <vt:lpstr>Wingdings 2</vt:lpstr>
      <vt:lpstr>Office Theme</vt:lpstr>
      <vt:lpstr>7_Custom Design</vt:lpstr>
      <vt:lpstr>CMS1</vt:lpstr>
      <vt:lpstr>1_CMMI blue</vt:lpstr>
      <vt:lpstr>CMMI blue</vt:lpstr>
      <vt:lpstr>CMS Innovation Center Strategy and Primary Care Portfolio Overview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Center For Medicaid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Sundaramoorthy, Dilipan (CMS/CMMI)</dc:creator>
  <cp:lastModifiedBy>Sundaramoorthy, Dilipan (CMS/CMMI)</cp:lastModifiedBy>
  <cp:revision>27</cp:revision>
  <dcterms:created xsi:type="dcterms:W3CDTF">2024-05-02T19:58:02Z</dcterms:created>
  <dcterms:modified xsi:type="dcterms:W3CDTF">2024-08-15T15:43:49Z</dcterms:modified>
</cp:coreProperties>
</file>