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1" r:id="rId4"/>
    <p:sldMasterId id="214748372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Inter SemiBold"/>
      <p:regular r:id="rId24"/>
      <p:bold r:id="rId25"/>
      <p:italic r:id="rId26"/>
      <p:boldItalic r:id="rId27"/>
    </p:embeddedFont>
    <p:embeddedFont>
      <p:font typeface="Inter Light"/>
      <p:regular r:id="rId28"/>
      <p:bold r:id="rId29"/>
      <p:italic r:id="rId30"/>
      <p:boldItalic r:id="rId31"/>
    </p:embeddedFont>
    <p:embeddedFont>
      <p:font typeface="Roboto"/>
      <p:regular r:id="rId32"/>
      <p:bold r:id="rId33"/>
      <p:italic r:id="rId34"/>
      <p:boldItalic r:id="rId35"/>
    </p:embeddedFont>
    <p:embeddedFont>
      <p:font typeface="Inter"/>
      <p:regular r:id="rId36"/>
      <p:bold r:id="rId37"/>
      <p:italic r:id="rId38"/>
      <p:boldItalic r:id="rId39"/>
    </p:embeddedFont>
    <p:embeddedFont>
      <p:font typeface="Gelasio"/>
      <p:regular r:id="rId40"/>
      <p:bold r:id="rId41"/>
      <p:italic r:id="rId42"/>
      <p:boldItalic r:id="rId43"/>
    </p:embeddedFont>
    <p:embeddedFont>
      <p:font typeface="Gelasio SemiBold"/>
      <p:regular r:id="rId44"/>
      <p:bold r:id="rId45"/>
      <p:italic r:id="rId46"/>
      <p:boldItalic r:id="rId47"/>
    </p:embeddedFont>
    <p:embeddedFont>
      <p:font typeface="Inter Medium"/>
      <p:regular r:id="rId48"/>
      <p:bold r:id="rId49"/>
      <p:italic r:id="rId50"/>
      <p:boldItalic r:id="rId51"/>
    </p:embeddedFont>
    <p:embeddedFont>
      <p:font typeface="Open Sans"/>
      <p:bold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39" Type="http://schemas.openxmlformats.org/officeDocument/2006/relationships/font" Target="fonts/Inter-boldItalic.fntdata"/><Relationship Id="rId26" Type="http://schemas.openxmlformats.org/officeDocument/2006/relationships/font" Target="fonts/InterSemiBold-italic.fntdata"/><Relationship Id="rId13" Type="http://schemas.openxmlformats.org/officeDocument/2006/relationships/slide" Target="slides/slide7.xml"/><Relationship Id="rId18" Type="http://schemas.openxmlformats.org/officeDocument/2006/relationships/slide" Target="slides/slide12.xml"/><Relationship Id="rId42" Type="http://schemas.openxmlformats.org/officeDocument/2006/relationships/font" Target="fonts/Gelasio-italic.fntdata"/><Relationship Id="rId47" Type="http://schemas.openxmlformats.org/officeDocument/2006/relationships/font" Target="fonts/GelasioSemiBold-boldItalic.fntdata"/><Relationship Id="rId34" Type="http://schemas.openxmlformats.org/officeDocument/2006/relationships/font" Target="fonts/Roboto-italic.fntdata"/><Relationship Id="rId21" Type="http://schemas.openxmlformats.org/officeDocument/2006/relationships/slide" Target="slides/slide15.xml"/><Relationship Id="rId50" Type="http://schemas.openxmlformats.org/officeDocument/2006/relationships/font" Target="fonts/InterMedium-italic.fntdata"/><Relationship Id="rId55" Type="http://schemas.openxmlformats.org/officeDocument/2006/relationships/customXml" Target="../customXml/item2.xml"/><Relationship Id="rId7" Type="http://schemas.openxmlformats.org/officeDocument/2006/relationships/slide" Target="slides/slide1.xml"/><Relationship Id="rId2" Type="http://schemas.openxmlformats.org/officeDocument/2006/relationships/viewProps" Target="viewProps.xml"/><Relationship Id="rId29" Type="http://schemas.openxmlformats.org/officeDocument/2006/relationships/font" Target="fonts/InterLight-bold.fntdata"/><Relationship Id="rId16" Type="http://schemas.openxmlformats.org/officeDocument/2006/relationships/slide" Target="slides/slide10.xml"/><Relationship Id="rId40" Type="http://schemas.openxmlformats.org/officeDocument/2006/relationships/font" Target="fonts/Gelasio-regular.fntdata"/><Relationship Id="rId45" Type="http://schemas.openxmlformats.org/officeDocument/2006/relationships/font" Target="fonts/GelasioSemiBold-bold.fntdata"/><Relationship Id="rId32" Type="http://schemas.openxmlformats.org/officeDocument/2006/relationships/font" Target="fonts/Roboto-regular.fntdata"/><Relationship Id="rId37" Type="http://schemas.openxmlformats.org/officeDocument/2006/relationships/font" Target="fonts/Inter-bold.fntdata"/><Relationship Id="rId24" Type="http://schemas.openxmlformats.org/officeDocument/2006/relationships/font" Target="fonts/InterSemiBold-regular.fntdata"/><Relationship Id="rId53" Type="http://schemas.openxmlformats.org/officeDocument/2006/relationships/font" Target="fonts/OpenSans-boldItalic.fntdata"/><Relationship Id="rId11" Type="http://schemas.openxmlformats.org/officeDocument/2006/relationships/slide" Target="slides/slide5.xml"/><Relationship Id="rId5" Type="http://schemas.openxmlformats.org/officeDocument/2006/relationships/slideMaster" Target="slideMasters/slideMaster2.xml"/><Relationship Id="rId44" Type="http://schemas.openxmlformats.org/officeDocument/2006/relationships/font" Target="fonts/GelasioSemiBold-regular.fntdata"/><Relationship Id="rId31" Type="http://schemas.openxmlformats.org/officeDocument/2006/relationships/font" Target="fonts/InterLight-boldItalic.fntdata"/><Relationship Id="rId52" Type="http://schemas.openxmlformats.org/officeDocument/2006/relationships/font" Target="fonts/OpenSans-bold.fntdata"/><Relationship Id="rId10" Type="http://schemas.openxmlformats.org/officeDocument/2006/relationships/slide" Target="slides/slide4.xml"/><Relationship Id="rId19" Type="http://schemas.openxmlformats.org/officeDocument/2006/relationships/slide" Target="slides/slide13.xml"/><Relationship Id="rId43" Type="http://schemas.openxmlformats.org/officeDocument/2006/relationships/font" Target="fonts/Gelasio-boldItalic.fntdata"/><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InterMedium-regular.fntdata"/><Relationship Id="rId30" Type="http://schemas.openxmlformats.org/officeDocument/2006/relationships/font" Target="fonts/InterLight-italic.fntdata"/><Relationship Id="rId35" Type="http://schemas.openxmlformats.org/officeDocument/2006/relationships/font" Target="fonts/Roboto-boldItalic.fntdata"/><Relationship Id="rId22" Type="http://schemas.openxmlformats.org/officeDocument/2006/relationships/slide" Target="slides/slide16.xml"/><Relationship Id="rId27" Type="http://schemas.openxmlformats.org/officeDocument/2006/relationships/font" Target="fonts/InterSemiBold-boldItalic.fntdata"/><Relationship Id="rId14" Type="http://schemas.openxmlformats.org/officeDocument/2006/relationships/slide" Target="slides/slide8.xml"/><Relationship Id="rId8" Type="http://schemas.openxmlformats.org/officeDocument/2006/relationships/slide" Target="slides/slide2.xml"/><Relationship Id="rId51" Type="http://schemas.openxmlformats.org/officeDocument/2006/relationships/font" Target="fonts/InterMedium-boldItalic.fntdata"/><Relationship Id="rId3" Type="http://schemas.openxmlformats.org/officeDocument/2006/relationships/presProps" Target="presProps.xml"/><Relationship Id="rId46" Type="http://schemas.openxmlformats.org/officeDocument/2006/relationships/font" Target="fonts/GelasioSemiBold-italic.fntdata"/><Relationship Id="rId33" Type="http://schemas.openxmlformats.org/officeDocument/2006/relationships/font" Target="fonts/Roboto-bold.fntdata"/><Relationship Id="rId38" Type="http://schemas.openxmlformats.org/officeDocument/2006/relationships/font" Target="fonts/Inter-italic.fntdata"/><Relationship Id="rId25" Type="http://schemas.openxmlformats.org/officeDocument/2006/relationships/font" Target="fonts/InterSemiBold-bold.fntdata"/><Relationship Id="rId12" Type="http://schemas.openxmlformats.org/officeDocument/2006/relationships/slide" Target="slides/slide6.xml"/><Relationship Id="rId17" Type="http://schemas.openxmlformats.org/officeDocument/2006/relationships/slide" Target="slides/slide11.xml"/><Relationship Id="rId41" Type="http://schemas.openxmlformats.org/officeDocument/2006/relationships/font" Target="fonts/Gelasio-bold.fntdata"/><Relationship Id="rId20" Type="http://schemas.openxmlformats.org/officeDocument/2006/relationships/slide" Target="slides/slide14.xml"/><Relationship Id="rId54" Type="http://schemas.openxmlformats.org/officeDocument/2006/relationships/customXml" Target="../customXml/item1.xml"/><Relationship Id="rId1" Type="http://schemas.openxmlformats.org/officeDocument/2006/relationships/theme" Target="theme/theme2.xml"/><Relationship Id="rId6" Type="http://schemas.openxmlformats.org/officeDocument/2006/relationships/notesMaster" Target="notesMasters/notesMaster1.xml"/><Relationship Id="rId49" Type="http://schemas.openxmlformats.org/officeDocument/2006/relationships/font" Target="fonts/InterMedium-bold.fntdata"/><Relationship Id="rId36" Type="http://schemas.openxmlformats.org/officeDocument/2006/relationships/font" Target="fonts/Inter-regular.fntdata"/><Relationship Id="rId23" Type="http://schemas.openxmlformats.org/officeDocument/2006/relationships/slide" Target="slides/slide17.xml"/><Relationship Id="rId28" Type="http://schemas.openxmlformats.org/officeDocument/2006/relationships/font" Target="fonts/InterLight-regular.fntdata"/><Relationship Id="rId15"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2def6b1a570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g2def6b1a570_0_2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27fe7c586e5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g27fe7c586e5_0_3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2b020dcac60_0_2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 a 2023 AAFP survey of its members:</a:t>
            </a:r>
            <a:endParaRPr/>
          </a:p>
          <a:p>
            <a:pPr indent="0" lvl="0" marL="0" rtl="0" algn="l">
              <a:spcBef>
                <a:spcPts val="0"/>
              </a:spcBef>
              <a:spcAft>
                <a:spcPts val="0"/>
              </a:spcAft>
              <a:buNone/>
            </a:pPr>
            <a:r>
              <a:rPr lang="en"/>
              <a:t>94% of DPC physicians are satisfied with their practice (compared to 57% not in DPC)</a:t>
            </a:r>
            <a:endParaRPr/>
          </a:p>
          <a:p>
            <a:pPr indent="0" lvl="0" marL="0" rtl="0" algn="l">
              <a:spcBef>
                <a:spcPts val="0"/>
              </a:spcBef>
              <a:spcAft>
                <a:spcPts val="0"/>
              </a:spcAft>
              <a:buNone/>
            </a:pPr>
            <a:r>
              <a:rPr lang="en"/>
              <a:t>49% reported zero burnout, vs 14% not in DPC</a:t>
            </a:r>
            <a:endParaRPr/>
          </a:p>
        </p:txBody>
      </p:sp>
      <p:sp>
        <p:nvSpPr>
          <p:cNvPr id="976" name="Google Shape;976;g2b020dcac60_0_25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27fe7c586e5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g27fe7c586e5_0_1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2b020dcac60_0_1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g2b020dcac60_0_12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27fe7c586e5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g27fe7c586e5_0_3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2def6b1a570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would like to recommend that we make an effort to raise literacy about DPC with lawmakers, learners, thought leaders, and educators. </a:t>
            </a:r>
            <a:endParaRPr/>
          </a:p>
          <a:p>
            <a:pPr indent="0" lvl="0" marL="0" rtl="0" algn="l">
              <a:spcBef>
                <a:spcPts val="0"/>
              </a:spcBef>
              <a:spcAft>
                <a:spcPts val="0"/>
              </a:spcAft>
              <a:buNone/>
            </a:pPr>
            <a:r>
              <a:rPr lang="en"/>
              <a:t>To change the conversation about how we pay for primary care and help people understand why the concept of insurance is a poor fit for a service that should be accessed routninely for everyone, as much as you need it.</a:t>
            </a:r>
            <a:endParaRPr/>
          </a:p>
          <a:p>
            <a:pPr indent="0" lvl="0" marL="0" rtl="0" algn="l">
              <a:spcBef>
                <a:spcPts val="0"/>
              </a:spcBef>
              <a:spcAft>
                <a:spcPts val="0"/>
              </a:spcAft>
              <a:buNone/>
            </a:pPr>
            <a:r>
              <a:rPr lang="en"/>
              <a:t>And to help family physicians know that DPC is an accessible and legitimate practice option for anyone who wants to shed professional disillusionment and restore joy to their practice.</a:t>
            </a:r>
            <a:endParaRPr/>
          </a:p>
          <a:p>
            <a:pPr indent="0" lvl="0" marL="0" rtl="0" algn="l">
              <a:spcBef>
                <a:spcPts val="0"/>
              </a:spcBef>
              <a:spcAft>
                <a:spcPts val="0"/>
              </a:spcAft>
              <a:buNone/>
            </a:pPr>
            <a:r>
              <a:rPr lang="en"/>
              <a:t>No one is coming to save our specialty. Only we can save it, and DPC has given us a way.</a:t>
            </a:r>
            <a:endParaRPr/>
          </a:p>
        </p:txBody>
      </p:sp>
      <p:sp>
        <p:nvSpPr>
          <p:cNvPr id="1066" name="Google Shape;1066;g2def6b1a570_0_3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2f27c0de10b_0_8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g2f27c0de10b_0_8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2f27c0de10b_0_8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g2f27c0de10b_0_8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2b020dcac60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g2b020dcac60_0_1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27fe7c586e5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g27fe7c586e5_0_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27fe7c586e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rgbClr val="FF754C"/>
              </a:buClr>
              <a:buSzPts val="1300"/>
              <a:buFont typeface="Open Sans"/>
              <a:buChar char="●"/>
            </a:pPr>
            <a:r>
              <a:rPr b="1" lang="en" sz="1500">
                <a:solidFill>
                  <a:srgbClr val="FF754C"/>
                </a:solidFill>
                <a:latin typeface="Open Sans"/>
                <a:ea typeface="Open Sans"/>
                <a:cs typeface="Open Sans"/>
                <a:sym typeface="Open Sans"/>
              </a:rPr>
              <a:t>Talk about how FFS is not the problem, our insurance industry is the problem.</a:t>
            </a:r>
            <a:endParaRPr b="1" sz="1500">
              <a:solidFill>
                <a:srgbClr val="FF754C"/>
              </a:solidFill>
              <a:latin typeface="Open Sans"/>
              <a:ea typeface="Open Sans"/>
              <a:cs typeface="Open Sans"/>
              <a:sym typeface="Open Sans"/>
            </a:endParaRPr>
          </a:p>
          <a:p>
            <a:pPr indent="-311150" lvl="0" marL="457200" rtl="0" algn="l">
              <a:spcBef>
                <a:spcPts val="1000"/>
              </a:spcBef>
              <a:spcAft>
                <a:spcPts val="0"/>
              </a:spcAft>
              <a:buClr>
                <a:srgbClr val="FF754C"/>
              </a:buClr>
              <a:buSzPts val="1300"/>
              <a:buFont typeface="Open Sans"/>
              <a:buChar char="●"/>
            </a:pPr>
            <a:r>
              <a:rPr lang="en" sz="1050">
                <a:solidFill>
                  <a:srgbClr val="444746"/>
                </a:solidFill>
                <a:latin typeface="Roboto"/>
                <a:ea typeface="Roboto"/>
                <a:cs typeface="Roboto"/>
                <a:sym typeface="Roboto"/>
              </a:rPr>
              <a:t>Essentially our health insurance industry is a perfectly optimized business model for "Peripheraliz[ing] and commoditiz[ing] the patient, and add[ing] monumental layers of bureaucracy and overhead costs to the healthcare delivery process..[pause]..but as a healthcare model, especially for non catastrophic care, it has failed</a:t>
            </a:r>
            <a:endParaRPr sz="1050">
              <a:solidFill>
                <a:srgbClr val="444746"/>
              </a:solidFill>
              <a:latin typeface="Roboto"/>
              <a:ea typeface="Roboto"/>
              <a:cs typeface="Roboto"/>
              <a:sym typeface="Roboto"/>
            </a:endParaRPr>
          </a:p>
          <a:p>
            <a:pPr indent="-295275" lvl="0" marL="457200" rtl="0" algn="l">
              <a:spcBef>
                <a:spcPts val="1000"/>
              </a:spcBef>
              <a:spcAft>
                <a:spcPts val="0"/>
              </a:spcAft>
              <a:buClr>
                <a:srgbClr val="444746"/>
              </a:buClr>
              <a:buSzPts val="1050"/>
              <a:buFont typeface="Roboto"/>
              <a:buChar char="●"/>
            </a:pPr>
            <a:r>
              <a:rPr lang="en" sz="1050">
                <a:solidFill>
                  <a:srgbClr val="444746"/>
                </a:solidFill>
                <a:latin typeface="Roboto"/>
                <a:ea typeface="Roboto"/>
                <a:cs typeface="Roboto"/>
                <a:sym typeface="Roboto"/>
              </a:rPr>
              <a:t>In no other industry do we expect to use insurance for services which are routine, preventive, and necessary for everyone. We reserve insurance for catastrophes. It doesn’t make sense to pay for primary care that way.</a:t>
            </a:r>
            <a:endParaRPr sz="1050">
              <a:solidFill>
                <a:srgbClr val="444746"/>
              </a:solidFill>
              <a:latin typeface="Roboto"/>
              <a:ea typeface="Roboto"/>
              <a:cs typeface="Roboto"/>
              <a:sym typeface="Roboto"/>
            </a:endParaRPr>
          </a:p>
          <a:p>
            <a:pPr indent="-295275" lvl="0" marL="457200" rtl="0" algn="l">
              <a:spcBef>
                <a:spcPts val="1000"/>
              </a:spcBef>
              <a:spcAft>
                <a:spcPts val="0"/>
              </a:spcAft>
              <a:buClr>
                <a:srgbClr val="444746"/>
              </a:buClr>
              <a:buSzPts val="1050"/>
              <a:buFont typeface="Roboto"/>
              <a:buChar char="●"/>
            </a:pPr>
            <a:r>
              <a:rPr lang="en" sz="1050">
                <a:solidFill>
                  <a:srgbClr val="444746"/>
                </a:solidFill>
                <a:latin typeface="Roboto"/>
                <a:ea typeface="Roboto"/>
                <a:cs typeface="Roboto"/>
                <a:sym typeface="Roboto"/>
              </a:rPr>
              <a:t>DPC champions are revolutionaries on a mission to disrupt that system and create a better one, built on a strong foundation of high value primary care which centralizes the PCP-patient relationship.</a:t>
            </a:r>
            <a:endParaRPr sz="1050">
              <a:solidFill>
                <a:srgbClr val="444746"/>
              </a:solidFill>
              <a:latin typeface="Roboto"/>
              <a:ea typeface="Roboto"/>
              <a:cs typeface="Roboto"/>
              <a:sym typeface="Roboto"/>
            </a:endParaRPr>
          </a:p>
          <a:p>
            <a:pPr indent="0" lvl="0" marL="457200" rtl="0" algn="l">
              <a:spcBef>
                <a:spcPts val="1000"/>
              </a:spcBef>
              <a:spcAft>
                <a:spcPts val="0"/>
              </a:spcAft>
              <a:buNone/>
            </a:pPr>
            <a:r>
              <a:t/>
            </a:r>
            <a:endParaRPr sz="1300">
              <a:solidFill>
                <a:srgbClr val="00214D"/>
              </a:solidFill>
              <a:latin typeface="Open Sans"/>
              <a:ea typeface="Open Sans"/>
              <a:cs typeface="Open Sans"/>
              <a:sym typeface="Open Sans"/>
            </a:endParaRPr>
          </a:p>
          <a:p>
            <a:pPr indent="0" lvl="0" marL="0" rtl="0" algn="l">
              <a:spcBef>
                <a:spcPts val="1000"/>
              </a:spcBef>
              <a:spcAft>
                <a:spcPts val="0"/>
              </a:spcAft>
              <a:buNone/>
            </a:pPr>
            <a:r>
              <a:t/>
            </a:r>
            <a:endParaRPr sz="1300">
              <a:solidFill>
                <a:srgbClr val="00214D"/>
              </a:solidFill>
              <a:latin typeface="Open Sans"/>
              <a:ea typeface="Open Sans"/>
              <a:cs typeface="Open Sans"/>
              <a:sym typeface="Open Sans"/>
            </a:endParaRPr>
          </a:p>
          <a:p>
            <a:pPr indent="0" lvl="0" marL="0" rtl="0" algn="l">
              <a:spcBef>
                <a:spcPts val="1000"/>
              </a:spcBef>
              <a:spcAft>
                <a:spcPts val="0"/>
              </a:spcAft>
              <a:buNone/>
            </a:pPr>
            <a:r>
              <a:t/>
            </a:r>
            <a:endParaRPr/>
          </a:p>
        </p:txBody>
      </p:sp>
      <p:sp>
        <p:nvSpPr>
          <p:cNvPr id="815" name="Google Shape;815;g27fe7c586e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27fe7c586e5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g27fe7c586e5_0_3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27fe7c586e5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What you see here are generalizations, and DPCs vary, but at the heart of it is a periodic, prospective “membership” fee and the sacred relationship between the physician and the patient.</a:t>
            </a:r>
            <a:endParaRPr>
              <a:solidFill>
                <a:schemeClr val="dk1"/>
              </a:solidFill>
            </a:endParaRPr>
          </a:p>
          <a:p>
            <a:pPr indent="0" lvl="0" marL="0" rtl="0" algn="l">
              <a:spcBef>
                <a:spcPts val="0"/>
              </a:spcBef>
              <a:spcAft>
                <a:spcPts val="0"/>
              </a:spcAft>
              <a:buNone/>
            </a:pPr>
            <a:r>
              <a:rPr lang="en">
                <a:solidFill>
                  <a:schemeClr val="dk1"/>
                </a:solidFill>
              </a:rPr>
              <a:t>No copays or other hidden fees for the patient</a:t>
            </a:r>
            <a:endParaRPr>
              <a:solidFill>
                <a:schemeClr val="dk1"/>
              </a:solidFill>
            </a:endParaRPr>
          </a:p>
          <a:p>
            <a:pPr indent="0" lvl="0" marL="0" rtl="0" algn="l">
              <a:spcBef>
                <a:spcPts val="0"/>
              </a:spcBef>
              <a:spcAft>
                <a:spcPts val="0"/>
              </a:spcAft>
              <a:buNone/>
            </a:pPr>
            <a:r>
              <a:rPr lang="en">
                <a:solidFill>
                  <a:schemeClr val="dk1"/>
                </a:solidFill>
              </a:rPr>
              <a:t>Membership covers most services and procedures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average DPC membership costs less than car insurance, and you’re much more likely to use it. DPC accepts patient regardless of insurance status, and how it’s paid for is more important than who pays, although we need to follow who profits and make sure the incentives all align.</a:t>
            </a:r>
            <a:endParaRPr/>
          </a:p>
          <a:p>
            <a:pPr indent="0" lvl="0" marL="0" rtl="0" algn="l">
              <a:spcBef>
                <a:spcPts val="0"/>
              </a:spcBef>
              <a:spcAft>
                <a:spcPts val="0"/>
              </a:spcAft>
              <a:buNone/>
            </a:pPr>
            <a:r>
              <a:t/>
            </a:r>
            <a:endParaRPr/>
          </a:p>
        </p:txBody>
      </p:sp>
      <p:sp>
        <p:nvSpPr>
          <p:cNvPr id="846" name="Google Shape;846;g27fe7c586e5_0_1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2f27c0de10b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does it work? However you want!</a:t>
            </a:r>
            <a:endParaRPr/>
          </a:p>
        </p:txBody>
      </p:sp>
      <p:sp>
        <p:nvSpPr>
          <p:cNvPr id="874" name="Google Shape;874;g2f27c0de10b_0_3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27fe7c586e5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g27fe7c586e5_0_3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2b020dcac60_0_1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lnSpc>
                <a:spcPct val="125000"/>
              </a:lnSpc>
              <a:spcBef>
                <a:spcPts val="0"/>
              </a:spcBef>
              <a:spcAft>
                <a:spcPts val="0"/>
              </a:spcAft>
              <a:buClr>
                <a:schemeClr val="dk1"/>
              </a:buClr>
              <a:buSzPts val="1300"/>
              <a:buFont typeface="Inter"/>
              <a:buChar char="●"/>
            </a:pPr>
            <a:r>
              <a:rPr lang="en" sz="1300">
                <a:solidFill>
                  <a:schemeClr val="dk1"/>
                </a:solidFill>
                <a:latin typeface="Inter"/>
                <a:ea typeface="Inter"/>
                <a:cs typeface="Inter"/>
                <a:sym typeface="Inter"/>
              </a:rPr>
              <a:t>DPC Networks assume the administrative burden of selling to employers and managing the relationship</a:t>
            </a:r>
            <a:endParaRPr sz="1300">
              <a:solidFill>
                <a:schemeClr val="dk1"/>
              </a:solidFill>
              <a:latin typeface="Inter"/>
              <a:ea typeface="Inter"/>
              <a:cs typeface="Inter"/>
              <a:sym typeface="Inter"/>
            </a:endParaRPr>
          </a:p>
          <a:p>
            <a:pPr indent="-349250" lvl="0" marL="457200" rtl="0" algn="l">
              <a:lnSpc>
                <a:spcPct val="125000"/>
              </a:lnSpc>
              <a:spcBef>
                <a:spcPts val="0"/>
              </a:spcBef>
              <a:spcAft>
                <a:spcPts val="0"/>
              </a:spcAft>
              <a:buClr>
                <a:schemeClr val="dk1"/>
              </a:buClr>
              <a:buSzPts val="1900"/>
              <a:buFont typeface="Inter"/>
              <a:buChar char="●"/>
            </a:pPr>
            <a:r>
              <a:rPr lang="en" sz="1400">
                <a:solidFill>
                  <a:schemeClr val="dk1"/>
                </a:solidFill>
                <a:latin typeface="Inter"/>
                <a:ea typeface="Inter"/>
                <a:cs typeface="Inter"/>
                <a:sym typeface="Inter"/>
              </a:rPr>
              <a:t>Practices may be owned or affiliated</a:t>
            </a:r>
            <a:endParaRPr sz="1400">
              <a:solidFill>
                <a:schemeClr val="dk1"/>
              </a:solidFill>
              <a:latin typeface="Inter"/>
              <a:ea typeface="Inter"/>
              <a:cs typeface="Inter"/>
              <a:sym typeface="Inter"/>
            </a:endParaRPr>
          </a:p>
          <a:p>
            <a:pPr indent="-311150" lvl="0" marL="457200" rtl="0" algn="l">
              <a:lnSpc>
                <a:spcPct val="125000"/>
              </a:lnSpc>
              <a:spcBef>
                <a:spcPts val="0"/>
              </a:spcBef>
              <a:spcAft>
                <a:spcPts val="0"/>
              </a:spcAft>
              <a:buClr>
                <a:schemeClr val="dk1"/>
              </a:buClr>
              <a:buSzPts val="1300"/>
              <a:buFont typeface="Inter"/>
              <a:buChar char="●"/>
            </a:pPr>
            <a:r>
              <a:rPr b="1" lang="en" sz="1300">
                <a:solidFill>
                  <a:schemeClr val="dk1"/>
                </a:solidFill>
                <a:latin typeface="Inter"/>
                <a:ea typeface="Inter"/>
                <a:cs typeface="Inter"/>
                <a:sym typeface="Inter"/>
              </a:rPr>
              <a:t>S.628 the Primary Care Enhancement Act </a:t>
            </a:r>
            <a:r>
              <a:rPr lang="en" sz="1300">
                <a:solidFill>
                  <a:schemeClr val="dk1"/>
                </a:solidFill>
                <a:latin typeface="Inter"/>
                <a:ea typeface="Inter"/>
                <a:cs typeface="Inter"/>
                <a:sym typeface="Inter"/>
              </a:rPr>
              <a:t>provides that DPC fees can be paid out of HSA funds - crucial to the employer movement</a:t>
            </a:r>
            <a:endParaRPr sz="1300">
              <a:solidFill>
                <a:schemeClr val="dk1"/>
              </a:solidFill>
              <a:latin typeface="Inter"/>
              <a:ea typeface="Inter"/>
              <a:cs typeface="Inter"/>
              <a:sym typeface="Inter"/>
            </a:endParaRPr>
          </a:p>
          <a:p>
            <a:pPr indent="-311150" lvl="0" marL="457200" rtl="0" algn="l">
              <a:lnSpc>
                <a:spcPct val="125000"/>
              </a:lnSpc>
              <a:spcBef>
                <a:spcPts val="0"/>
              </a:spcBef>
              <a:spcAft>
                <a:spcPts val="0"/>
              </a:spcAft>
              <a:buClr>
                <a:schemeClr val="dk1"/>
              </a:buClr>
              <a:buSzPts val="1300"/>
              <a:buFont typeface="Inter"/>
              <a:buChar char="●"/>
            </a:pPr>
            <a:r>
              <a:rPr b="1" lang="en" sz="1300">
                <a:solidFill>
                  <a:schemeClr val="dk1"/>
                </a:solidFill>
                <a:latin typeface="Inter"/>
                <a:ea typeface="Inter"/>
                <a:cs typeface="Inter"/>
                <a:sym typeface="Inter"/>
              </a:rPr>
              <a:t>HR 3836 the Medicaid Primary Care Enhancement Act </a:t>
            </a:r>
            <a:r>
              <a:rPr lang="en" sz="1300">
                <a:solidFill>
                  <a:schemeClr val="dk1"/>
                </a:solidFill>
                <a:latin typeface="Inter"/>
                <a:ea typeface="Inter"/>
                <a:cs typeface="Inter"/>
                <a:sym typeface="Inter"/>
              </a:rPr>
              <a:t>allows states to work with CMS to pay DPC membership fees for Medicaid beneficiaries</a:t>
            </a:r>
            <a:endParaRPr sz="1300">
              <a:solidFill>
                <a:schemeClr val="dk1"/>
              </a:solidFill>
              <a:latin typeface="Inter"/>
              <a:ea typeface="Inter"/>
              <a:cs typeface="Inter"/>
              <a:sym typeface="Inter"/>
            </a:endParaRPr>
          </a:p>
          <a:p>
            <a:pPr indent="-311150" lvl="0" marL="457200" rtl="0" algn="l">
              <a:lnSpc>
                <a:spcPct val="125000"/>
              </a:lnSpc>
              <a:spcBef>
                <a:spcPts val="0"/>
              </a:spcBef>
              <a:spcAft>
                <a:spcPts val="0"/>
              </a:spcAft>
              <a:buClr>
                <a:schemeClr val="dk1"/>
              </a:buClr>
              <a:buSzPts val="1300"/>
              <a:buFont typeface="Inter"/>
              <a:buChar char="●"/>
            </a:pPr>
            <a:r>
              <a:rPr lang="en" sz="1300">
                <a:solidFill>
                  <a:schemeClr val="dk1"/>
                </a:solidFill>
                <a:latin typeface="Inter"/>
                <a:ea typeface="Inter"/>
                <a:cs typeface="Inter"/>
                <a:sym typeface="Inter"/>
              </a:rPr>
              <a:t>Texas and Tennessee have passed legislation allowing cash payments for qualifying services to apply towards a patient’s deductible. Will more states follow?</a:t>
            </a:r>
            <a:endParaRPr sz="1300">
              <a:solidFill>
                <a:schemeClr val="dk1"/>
              </a:solidFill>
              <a:latin typeface="Inter"/>
              <a:ea typeface="Inter"/>
              <a:cs typeface="Inter"/>
              <a:sym typeface="Inter"/>
            </a:endParaRPr>
          </a:p>
        </p:txBody>
      </p:sp>
      <p:sp>
        <p:nvSpPr>
          <p:cNvPr id="904" name="Google Shape;904;g2b020dcac60_0_12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0.jp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3.jp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4.jpg"/><Relationship Id="rId4" Type="http://schemas.openxmlformats.org/officeDocument/2006/relationships/image" Target="../media/image8.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4.jpg"/><Relationship Id="rId4" Type="http://schemas.openxmlformats.org/officeDocument/2006/relationships/image" Target="../media/image8.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11.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jpg"/><Relationship Id="rId3" Type="http://schemas.openxmlformats.org/officeDocument/2006/relationships/image" Target="../media/image27.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 Id="rId3" Type="http://schemas.openxmlformats.org/officeDocument/2006/relationships/image" Target="../media/image3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25.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png"/><Relationship Id="rId3"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8.png"/><Relationship Id="rId3"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9.png"/><Relationship Id="rId3"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4.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0.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 Id="rId3"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8.png"/><Relationship Id="rId3"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3.jpg"/><Relationship Id="rId3"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4.jpg"/><Relationship Id="rId4" Type="http://schemas.openxmlformats.org/officeDocument/2006/relationships/image" Target="../media/image8.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4.jpg"/><Relationship Id="rId4" Type="http://schemas.openxmlformats.org/officeDocument/2006/relationships/image" Target="../media/image8.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11.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9.png"/><Relationship Id="rId3"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jpg"/><Relationship Id="rId3" Type="http://schemas.openxmlformats.org/officeDocument/2006/relationships/image" Target="../media/image27.jp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 Id="rId3" Type="http://schemas.openxmlformats.org/officeDocument/2006/relationships/image" Target="../media/image31.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 Id="rId3" Type="http://schemas.openxmlformats.org/officeDocument/2006/relationships/image" Target="../media/image25.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APTION_ONLY">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9">
  <p:cSld name="CUSTOM_1_1_1_1">
    <p:spTree>
      <p:nvGrpSpPr>
        <p:cNvPr id="97" name="Shape 97"/>
        <p:cNvGrpSpPr/>
        <p:nvPr/>
      </p:nvGrpSpPr>
      <p:grpSpPr>
        <a:xfrm>
          <a:off x="0" y="0"/>
          <a:ext cx="0" cy="0"/>
          <a:chOff x="0" y="0"/>
          <a:chExt cx="0" cy="0"/>
        </a:xfrm>
      </p:grpSpPr>
      <p:grpSp>
        <p:nvGrpSpPr>
          <p:cNvPr id="98" name="Google Shape;98;p11"/>
          <p:cNvGrpSpPr/>
          <p:nvPr/>
        </p:nvGrpSpPr>
        <p:grpSpPr>
          <a:xfrm>
            <a:off x="500063" y="3993139"/>
            <a:ext cx="2131144" cy="230086"/>
            <a:chOff x="0" y="-57150"/>
            <a:chExt cx="1122600" cy="121200"/>
          </a:xfrm>
        </p:grpSpPr>
        <p:sp>
          <p:nvSpPr>
            <p:cNvPr id="99" name="Google Shape;99;p11"/>
            <p:cNvSpPr/>
            <p:nvPr/>
          </p:nvSpPr>
          <p:spPr>
            <a:xfrm>
              <a:off x="0" y="0"/>
              <a:ext cx="1122559" cy="63972"/>
            </a:xfrm>
            <a:custGeom>
              <a:rect b="b" l="l" r="r" t="t"/>
              <a:pathLst>
                <a:path extrusionOk="0" h="63972" w="1122559">
                  <a:moveTo>
                    <a:pt x="29063" y="0"/>
                  </a:moveTo>
                  <a:lnTo>
                    <a:pt x="1093496" y="0"/>
                  </a:lnTo>
                  <a:cubicBezTo>
                    <a:pt x="1109547" y="0"/>
                    <a:pt x="1122559" y="13012"/>
                    <a:pt x="1122559" y="29063"/>
                  </a:cubicBezTo>
                  <a:lnTo>
                    <a:pt x="1122559" y="34910"/>
                  </a:lnTo>
                  <a:cubicBezTo>
                    <a:pt x="1122559" y="50960"/>
                    <a:pt x="1109547" y="63972"/>
                    <a:pt x="1093496" y="63972"/>
                  </a:cubicBezTo>
                  <a:lnTo>
                    <a:pt x="29063" y="63972"/>
                  </a:lnTo>
                  <a:cubicBezTo>
                    <a:pt x="13012" y="63972"/>
                    <a:pt x="0" y="50960"/>
                    <a:pt x="0" y="34910"/>
                  </a:cubicBezTo>
                  <a:lnTo>
                    <a:pt x="0" y="29063"/>
                  </a:lnTo>
                  <a:cubicBezTo>
                    <a:pt x="0" y="13012"/>
                    <a:pt x="13012" y="0"/>
                    <a:pt x="29063"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0" name="Google Shape;100;p11"/>
            <p:cNvSpPr txBox="1"/>
            <p:nvPr/>
          </p:nvSpPr>
          <p:spPr>
            <a:xfrm>
              <a:off x="0" y="-57150"/>
              <a:ext cx="11226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1" name="Google Shape;101;p11"/>
          <p:cNvSpPr txBox="1"/>
          <p:nvPr>
            <p:ph type="title"/>
          </p:nvPr>
        </p:nvSpPr>
        <p:spPr>
          <a:xfrm>
            <a:off x="443100" y="2144375"/>
            <a:ext cx="4479000" cy="1543800"/>
          </a:xfrm>
          <a:prstGeom prst="rect">
            <a:avLst/>
          </a:prstGeom>
        </p:spPr>
        <p:txBody>
          <a:bodyPr anchorCtr="0" anchor="t" bIns="91425" lIns="91425" spcFirstLastPara="1" rIns="91425" wrap="square" tIns="91425">
            <a:normAutofit/>
          </a:bodyPr>
          <a:lstStyle>
            <a:lvl1pPr lvl="0"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2" name="Google Shape;102;p11"/>
          <p:cNvSpPr txBox="1"/>
          <p:nvPr>
            <p:ph idx="1" type="subTitle"/>
          </p:nvPr>
        </p:nvSpPr>
        <p:spPr>
          <a:xfrm>
            <a:off x="514350" y="4528200"/>
            <a:ext cx="3689700" cy="304500"/>
          </a:xfrm>
          <a:prstGeom prst="rect">
            <a:avLst/>
          </a:prstGeom>
        </p:spPr>
        <p:txBody>
          <a:bodyPr anchorCtr="0" anchor="t" bIns="91425" lIns="91425" spcFirstLastPara="1" rIns="91425" wrap="square" tIns="91425">
            <a:normAutofit/>
          </a:bodyPr>
          <a:lstStyle>
            <a:lvl1pPr lvl="0" rtl="0">
              <a:spcBef>
                <a:spcPts val="0"/>
              </a:spcBef>
              <a:spcAft>
                <a:spcPts val="0"/>
              </a:spcAft>
              <a:buSzPts val="20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3" name="Google Shape;103;p11"/>
          <p:cNvSpPr txBox="1"/>
          <p:nvPr>
            <p:ph idx="2" type="subTitle"/>
          </p:nvPr>
        </p:nvSpPr>
        <p:spPr>
          <a:xfrm>
            <a:off x="623075" y="688025"/>
            <a:ext cx="1785900" cy="304500"/>
          </a:xfrm>
          <a:prstGeom prst="rect">
            <a:avLst/>
          </a:prstGeom>
        </p:spPr>
        <p:txBody>
          <a:bodyPr anchorCtr="0" anchor="t" bIns="91425" lIns="91425" spcFirstLastPara="1" rIns="91425" wrap="square" tIns="91425">
            <a:normAutofit/>
          </a:bodyPr>
          <a:lstStyle>
            <a:lvl1pPr lvl="0" rtl="0">
              <a:spcBef>
                <a:spcPts val="0"/>
              </a:spcBef>
              <a:spcAft>
                <a:spcPts val="0"/>
              </a:spcAft>
              <a:buSzPts val="2100"/>
              <a:buNone/>
              <a:defRPr sz="21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04" name="Google Shape;104;p11"/>
          <p:cNvPicPr preferRelativeResize="0"/>
          <p:nvPr/>
        </p:nvPicPr>
        <p:blipFill rotWithShape="1">
          <a:blip r:embed="rId2">
            <a:alphaModFix/>
          </a:blip>
          <a:srcRect b="0" l="25824" r="25078" t="0"/>
          <a:stretch/>
        </p:blipFill>
        <p:spPr>
          <a:xfrm>
            <a:off x="6033375" y="-54737"/>
            <a:ext cx="3743263" cy="5252977"/>
          </a:xfrm>
          <a:prstGeom prst="rect">
            <a:avLst/>
          </a:prstGeom>
          <a:noFill/>
          <a:ln>
            <a:noFill/>
          </a:ln>
        </p:spPr>
      </p:pic>
      <p:sp>
        <p:nvSpPr>
          <p:cNvPr id="105" name="Google Shape;105;p11"/>
          <p:cNvSpPr/>
          <p:nvPr/>
        </p:nvSpPr>
        <p:spPr>
          <a:xfrm>
            <a:off x="514350" y="424815"/>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1">
  <p:cSld name="CUSTOM_3">
    <p:spTree>
      <p:nvGrpSpPr>
        <p:cNvPr id="106" name="Shape 106"/>
        <p:cNvGrpSpPr/>
        <p:nvPr/>
      </p:nvGrpSpPr>
      <p:grpSpPr>
        <a:xfrm>
          <a:off x="0" y="0"/>
          <a:ext cx="0" cy="0"/>
          <a:chOff x="0" y="0"/>
          <a:chExt cx="0" cy="0"/>
        </a:xfrm>
      </p:grpSpPr>
      <p:sp>
        <p:nvSpPr>
          <p:cNvPr id="107" name="Google Shape;107;p12"/>
          <p:cNvSpPr txBox="1"/>
          <p:nvPr>
            <p:ph idx="1" type="subTitle"/>
          </p:nvPr>
        </p:nvSpPr>
        <p:spPr>
          <a:xfrm>
            <a:off x="505400" y="3290025"/>
            <a:ext cx="2928300" cy="4107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8" name="Google Shape;108;p12"/>
          <p:cNvSpPr txBox="1"/>
          <p:nvPr>
            <p:ph type="title"/>
          </p:nvPr>
        </p:nvSpPr>
        <p:spPr>
          <a:xfrm>
            <a:off x="415400" y="3993525"/>
            <a:ext cx="6292800" cy="762000"/>
          </a:xfrm>
          <a:prstGeom prst="rect">
            <a:avLst/>
          </a:prstGeom>
        </p:spPr>
        <p:txBody>
          <a:bodyPr anchorCtr="0" anchor="ctr" bIns="91425" lIns="91425" spcFirstLastPara="1" rIns="91425" wrap="square" tIns="91425">
            <a:normAutofit/>
          </a:bodyPr>
          <a:lstStyle>
            <a:lvl1pPr lvl="0" rtl="0">
              <a:spcBef>
                <a:spcPts val="0"/>
              </a:spcBef>
              <a:spcAft>
                <a:spcPts val="0"/>
              </a:spcAft>
              <a:buSzPts val="3400"/>
              <a:buNone/>
              <a:defRPr sz="3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9" name="Google Shape;109;p12"/>
          <p:cNvSpPr/>
          <p:nvPr/>
        </p:nvSpPr>
        <p:spPr>
          <a:xfrm>
            <a:off x="0" y="-164825"/>
            <a:ext cx="9158829" cy="3049194"/>
          </a:xfrm>
          <a:custGeom>
            <a:rect b="b" l="l" r="r" t="t"/>
            <a:pathLst>
              <a:path extrusionOk="0" h="6159987" w="18502685">
                <a:moveTo>
                  <a:pt x="0" y="0"/>
                </a:moveTo>
                <a:lnTo>
                  <a:pt x="18502686" y="0"/>
                </a:lnTo>
                <a:lnTo>
                  <a:pt x="18502686" y="6159987"/>
                </a:lnTo>
                <a:lnTo>
                  <a:pt x="0" y="6159987"/>
                </a:lnTo>
                <a:lnTo>
                  <a:pt x="0" y="0"/>
                </a:lnTo>
                <a:close/>
              </a:path>
            </a:pathLst>
          </a:custGeom>
          <a:blipFill rotWithShape="1">
            <a:blip r:embed="rId2">
              <a:alphaModFix/>
            </a:blip>
            <a:stretch>
              <a:fillRect b="-454139" l="-3959" r="-19038" t="0"/>
            </a:stretch>
          </a:blipFill>
          <a:ln cap="sq" cmpd="sng" w="19050">
            <a:solidFill>
              <a:srgbClr val="00214D"/>
            </a:solidFill>
            <a:prstDash val="solid"/>
            <a:miter lim="8000"/>
            <a:headEnd len="sm" w="sm" type="none"/>
            <a:tailEnd len="sm" w="sm" type="none"/>
          </a:ln>
        </p:spPr>
      </p:sp>
      <p:grpSp>
        <p:nvGrpSpPr>
          <p:cNvPr id="110" name="Google Shape;110;p12"/>
          <p:cNvGrpSpPr/>
          <p:nvPr/>
        </p:nvGrpSpPr>
        <p:grpSpPr>
          <a:xfrm rot="-5400000">
            <a:off x="6303584" y="2467492"/>
            <a:ext cx="4422336" cy="230086"/>
            <a:chOff x="0" y="-57150"/>
            <a:chExt cx="2329507" cy="121200"/>
          </a:xfrm>
        </p:grpSpPr>
        <p:sp>
          <p:nvSpPr>
            <p:cNvPr id="111" name="Google Shape;111;p12"/>
            <p:cNvSpPr/>
            <p:nvPr/>
          </p:nvSpPr>
          <p:spPr>
            <a:xfrm>
              <a:off x="0" y="0"/>
              <a:ext cx="2329507" cy="63972"/>
            </a:xfrm>
            <a:custGeom>
              <a:rect b="b" l="l" r="r" t="t"/>
              <a:pathLst>
                <a:path extrusionOk="0" h="63972" w="2329507">
                  <a:moveTo>
                    <a:pt x="14005" y="0"/>
                  </a:moveTo>
                  <a:lnTo>
                    <a:pt x="2315502" y="0"/>
                  </a:lnTo>
                  <a:cubicBezTo>
                    <a:pt x="2319216" y="0"/>
                    <a:pt x="2322779" y="1476"/>
                    <a:pt x="2325405" y="4102"/>
                  </a:cubicBezTo>
                  <a:cubicBezTo>
                    <a:pt x="2328031" y="6728"/>
                    <a:pt x="2329507" y="10291"/>
                    <a:pt x="2329507" y="14005"/>
                  </a:cubicBezTo>
                  <a:lnTo>
                    <a:pt x="2329507" y="49967"/>
                  </a:lnTo>
                  <a:cubicBezTo>
                    <a:pt x="2329507" y="53682"/>
                    <a:pt x="2328031" y="57244"/>
                    <a:pt x="2325405" y="59870"/>
                  </a:cubicBezTo>
                  <a:cubicBezTo>
                    <a:pt x="2322779" y="62497"/>
                    <a:pt x="2319216" y="63972"/>
                    <a:pt x="2315502" y="63972"/>
                  </a:cubicBezTo>
                  <a:lnTo>
                    <a:pt x="14005" y="63972"/>
                  </a:lnTo>
                  <a:cubicBezTo>
                    <a:pt x="10291" y="63972"/>
                    <a:pt x="6728" y="62497"/>
                    <a:pt x="4102" y="59870"/>
                  </a:cubicBezTo>
                  <a:cubicBezTo>
                    <a:pt x="1476" y="57244"/>
                    <a:pt x="0" y="53682"/>
                    <a:pt x="0" y="49967"/>
                  </a:cubicBezTo>
                  <a:lnTo>
                    <a:pt x="0" y="14005"/>
                  </a:lnTo>
                  <a:cubicBezTo>
                    <a:pt x="0" y="10291"/>
                    <a:pt x="1476" y="6728"/>
                    <a:pt x="4102" y="4102"/>
                  </a:cubicBezTo>
                  <a:cubicBezTo>
                    <a:pt x="6728" y="1476"/>
                    <a:pt x="10291" y="0"/>
                    <a:pt x="14005"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2" name="Google Shape;112;p12"/>
            <p:cNvSpPr txBox="1"/>
            <p:nvPr/>
          </p:nvSpPr>
          <p:spPr>
            <a:xfrm>
              <a:off x="0" y="-57150"/>
              <a:ext cx="23295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3" name="Google Shape;113;p12"/>
          <p:cNvSpPr txBox="1"/>
          <p:nvPr>
            <p:ph idx="2" type="subTitle"/>
          </p:nvPr>
        </p:nvSpPr>
        <p:spPr>
          <a:xfrm rot="-5400000">
            <a:off x="7198525" y="3671850"/>
            <a:ext cx="1908000" cy="424500"/>
          </a:xfrm>
          <a:prstGeom prst="rect">
            <a:avLst/>
          </a:prstGeom>
        </p:spPr>
        <p:txBody>
          <a:bodyPr anchorCtr="0" anchor="ctr" bIns="91425" lIns="91425" spcFirstLastPara="1" rIns="91425" wrap="square" tIns="91425">
            <a:normAutofit/>
          </a:bodyPr>
          <a:lstStyle>
            <a:lvl1pPr lvl="0" rtl="0">
              <a:spcBef>
                <a:spcPts val="0"/>
              </a:spcBef>
              <a:spcAft>
                <a:spcPts val="0"/>
              </a:spcAft>
              <a:buSzPts val="1200"/>
              <a:buNone/>
              <a:defRPr b="1"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4" name="Google Shape;114;p12"/>
          <p:cNvSpPr/>
          <p:nvPr/>
        </p:nvSpPr>
        <p:spPr>
          <a:xfrm>
            <a:off x="514350" y="424815"/>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2">
  <p:cSld name="CUSTOM_3_1">
    <p:spTree>
      <p:nvGrpSpPr>
        <p:cNvPr id="115" name="Shape 115"/>
        <p:cNvGrpSpPr/>
        <p:nvPr/>
      </p:nvGrpSpPr>
      <p:grpSpPr>
        <a:xfrm>
          <a:off x="0" y="0"/>
          <a:ext cx="0" cy="0"/>
          <a:chOff x="0" y="0"/>
          <a:chExt cx="0" cy="0"/>
        </a:xfrm>
      </p:grpSpPr>
      <p:pic>
        <p:nvPicPr>
          <p:cNvPr id="116" name="Google Shape;116;p13" title="abby-anaday-Z3fXPuxa15k-unsplash.jpg"/>
          <p:cNvPicPr preferRelativeResize="0"/>
          <p:nvPr/>
        </p:nvPicPr>
        <p:blipFill rotWithShape="1">
          <a:blip r:embed="rId2">
            <a:alphaModFix/>
          </a:blip>
          <a:srcRect b="45915" l="0" r="0" t="9807"/>
          <a:stretch/>
        </p:blipFill>
        <p:spPr>
          <a:xfrm>
            <a:off x="-19212" y="0"/>
            <a:ext cx="9182400" cy="3049200"/>
          </a:xfrm>
          <a:prstGeom prst="rect">
            <a:avLst/>
          </a:prstGeom>
          <a:noFill/>
          <a:ln cap="flat" cmpd="sng" w="9525">
            <a:solidFill>
              <a:srgbClr val="00214D"/>
            </a:solidFill>
            <a:prstDash val="solid"/>
            <a:round/>
            <a:headEnd len="sm" w="sm" type="none"/>
            <a:tailEnd len="sm" w="sm" type="none"/>
          </a:ln>
        </p:spPr>
      </p:pic>
      <p:sp>
        <p:nvSpPr>
          <p:cNvPr id="117" name="Google Shape;117;p13"/>
          <p:cNvSpPr txBox="1"/>
          <p:nvPr>
            <p:ph idx="1" type="subTitle"/>
          </p:nvPr>
        </p:nvSpPr>
        <p:spPr>
          <a:xfrm>
            <a:off x="505400" y="3290025"/>
            <a:ext cx="2928300" cy="4107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8" name="Google Shape;118;p13"/>
          <p:cNvSpPr txBox="1"/>
          <p:nvPr>
            <p:ph type="title"/>
          </p:nvPr>
        </p:nvSpPr>
        <p:spPr>
          <a:xfrm>
            <a:off x="415400" y="3993525"/>
            <a:ext cx="6292800" cy="762000"/>
          </a:xfrm>
          <a:prstGeom prst="rect">
            <a:avLst/>
          </a:prstGeom>
        </p:spPr>
        <p:txBody>
          <a:bodyPr anchorCtr="0" anchor="ctr" bIns="91425" lIns="91425" spcFirstLastPara="1" rIns="91425" wrap="square" tIns="91425">
            <a:normAutofit/>
          </a:bodyPr>
          <a:lstStyle>
            <a:lvl1pPr lvl="0" rtl="0">
              <a:spcBef>
                <a:spcPts val="0"/>
              </a:spcBef>
              <a:spcAft>
                <a:spcPts val="0"/>
              </a:spcAft>
              <a:buSzPts val="3400"/>
              <a:buNone/>
              <a:defRPr sz="3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19" name="Google Shape;119;p13"/>
          <p:cNvGrpSpPr/>
          <p:nvPr/>
        </p:nvGrpSpPr>
        <p:grpSpPr>
          <a:xfrm rot="-5400000">
            <a:off x="6303584" y="2467492"/>
            <a:ext cx="4422336" cy="230086"/>
            <a:chOff x="0" y="-57150"/>
            <a:chExt cx="2329507" cy="121200"/>
          </a:xfrm>
        </p:grpSpPr>
        <p:sp>
          <p:nvSpPr>
            <p:cNvPr id="120" name="Google Shape;120;p13"/>
            <p:cNvSpPr/>
            <p:nvPr/>
          </p:nvSpPr>
          <p:spPr>
            <a:xfrm>
              <a:off x="0" y="0"/>
              <a:ext cx="2329507" cy="63972"/>
            </a:xfrm>
            <a:custGeom>
              <a:rect b="b" l="l" r="r" t="t"/>
              <a:pathLst>
                <a:path extrusionOk="0" h="63972" w="2329507">
                  <a:moveTo>
                    <a:pt x="14005" y="0"/>
                  </a:moveTo>
                  <a:lnTo>
                    <a:pt x="2315502" y="0"/>
                  </a:lnTo>
                  <a:cubicBezTo>
                    <a:pt x="2319216" y="0"/>
                    <a:pt x="2322779" y="1476"/>
                    <a:pt x="2325405" y="4102"/>
                  </a:cubicBezTo>
                  <a:cubicBezTo>
                    <a:pt x="2328031" y="6728"/>
                    <a:pt x="2329507" y="10291"/>
                    <a:pt x="2329507" y="14005"/>
                  </a:cubicBezTo>
                  <a:lnTo>
                    <a:pt x="2329507" y="49967"/>
                  </a:lnTo>
                  <a:cubicBezTo>
                    <a:pt x="2329507" y="53682"/>
                    <a:pt x="2328031" y="57244"/>
                    <a:pt x="2325405" y="59870"/>
                  </a:cubicBezTo>
                  <a:cubicBezTo>
                    <a:pt x="2322779" y="62497"/>
                    <a:pt x="2319216" y="63972"/>
                    <a:pt x="2315502" y="63972"/>
                  </a:cubicBezTo>
                  <a:lnTo>
                    <a:pt x="14005" y="63972"/>
                  </a:lnTo>
                  <a:cubicBezTo>
                    <a:pt x="10291" y="63972"/>
                    <a:pt x="6728" y="62497"/>
                    <a:pt x="4102" y="59870"/>
                  </a:cubicBezTo>
                  <a:cubicBezTo>
                    <a:pt x="1476" y="57244"/>
                    <a:pt x="0" y="53682"/>
                    <a:pt x="0" y="49967"/>
                  </a:cubicBezTo>
                  <a:lnTo>
                    <a:pt x="0" y="14005"/>
                  </a:lnTo>
                  <a:cubicBezTo>
                    <a:pt x="0" y="10291"/>
                    <a:pt x="1476" y="6728"/>
                    <a:pt x="4102" y="4102"/>
                  </a:cubicBezTo>
                  <a:cubicBezTo>
                    <a:pt x="6728" y="1476"/>
                    <a:pt x="10291" y="0"/>
                    <a:pt x="14005"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1" name="Google Shape;121;p13"/>
            <p:cNvSpPr txBox="1"/>
            <p:nvPr/>
          </p:nvSpPr>
          <p:spPr>
            <a:xfrm>
              <a:off x="0" y="-57150"/>
              <a:ext cx="23295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22" name="Google Shape;122;p13"/>
          <p:cNvSpPr txBox="1"/>
          <p:nvPr>
            <p:ph idx="2" type="subTitle"/>
          </p:nvPr>
        </p:nvSpPr>
        <p:spPr>
          <a:xfrm rot="-5400000">
            <a:off x="7198525" y="3671850"/>
            <a:ext cx="1908000" cy="424500"/>
          </a:xfrm>
          <a:prstGeom prst="rect">
            <a:avLst/>
          </a:prstGeom>
        </p:spPr>
        <p:txBody>
          <a:bodyPr anchorCtr="0" anchor="ctr" bIns="91425" lIns="91425" spcFirstLastPara="1" rIns="91425" wrap="square" tIns="91425">
            <a:normAutofit/>
          </a:bodyPr>
          <a:lstStyle>
            <a:lvl1pPr lvl="0" rtl="0">
              <a:spcBef>
                <a:spcPts val="0"/>
              </a:spcBef>
              <a:spcAft>
                <a:spcPts val="0"/>
              </a:spcAft>
              <a:buSzPts val="1200"/>
              <a:buNone/>
              <a:defRPr b="1"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3" name="Google Shape;123;p13"/>
          <p:cNvSpPr/>
          <p:nvPr/>
        </p:nvSpPr>
        <p:spPr>
          <a:xfrm>
            <a:off x="514350" y="424815"/>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3">
  <p:cSld name="CUSTOM_3_1_1">
    <p:spTree>
      <p:nvGrpSpPr>
        <p:cNvPr id="124" name="Shape 124"/>
        <p:cNvGrpSpPr/>
        <p:nvPr/>
      </p:nvGrpSpPr>
      <p:grpSpPr>
        <a:xfrm>
          <a:off x="0" y="0"/>
          <a:ext cx="0" cy="0"/>
          <a:chOff x="0" y="0"/>
          <a:chExt cx="0" cy="0"/>
        </a:xfrm>
      </p:grpSpPr>
      <p:pic>
        <p:nvPicPr>
          <p:cNvPr id="125" name="Google Shape;125;p14"/>
          <p:cNvPicPr preferRelativeResize="0"/>
          <p:nvPr/>
        </p:nvPicPr>
        <p:blipFill rotWithShape="1">
          <a:blip r:embed="rId2">
            <a:alphaModFix/>
          </a:blip>
          <a:srcRect b="25085" l="0" r="0" t="25090"/>
          <a:stretch/>
        </p:blipFill>
        <p:spPr>
          <a:xfrm>
            <a:off x="-19212" y="0"/>
            <a:ext cx="9182400" cy="3049200"/>
          </a:xfrm>
          <a:prstGeom prst="rect">
            <a:avLst/>
          </a:prstGeom>
          <a:noFill/>
          <a:ln cap="flat" cmpd="sng" w="9525">
            <a:solidFill>
              <a:srgbClr val="00214D"/>
            </a:solidFill>
            <a:prstDash val="solid"/>
            <a:round/>
            <a:headEnd len="sm" w="sm" type="none"/>
            <a:tailEnd len="sm" w="sm" type="none"/>
          </a:ln>
        </p:spPr>
      </p:pic>
      <p:sp>
        <p:nvSpPr>
          <p:cNvPr id="126" name="Google Shape;126;p14"/>
          <p:cNvSpPr txBox="1"/>
          <p:nvPr>
            <p:ph idx="1" type="subTitle"/>
          </p:nvPr>
        </p:nvSpPr>
        <p:spPr>
          <a:xfrm>
            <a:off x="505400" y="3290025"/>
            <a:ext cx="2928300" cy="4107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7" name="Google Shape;127;p14"/>
          <p:cNvSpPr txBox="1"/>
          <p:nvPr>
            <p:ph type="title"/>
          </p:nvPr>
        </p:nvSpPr>
        <p:spPr>
          <a:xfrm>
            <a:off x="415400" y="3993525"/>
            <a:ext cx="6292800" cy="762000"/>
          </a:xfrm>
          <a:prstGeom prst="rect">
            <a:avLst/>
          </a:prstGeom>
        </p:spPr>
        <p:txBody>
          <a:bodyPr anchorCtr="0" anchor="ctr" bIns="91425" lIns="91425" spcFirstLastPara="1" rIns="91425" wrap="square" tIns="91425">
            <a:normAutofit/>
          </a:bodyPr>
          <a:lstStyle>
            <a:lvl1pPr lvl="0" rtl="0">
              <a:spcBef>
                <a:spcPts val="0"/>
              </a:spcBef>
              <a:spcAft>
                <a:spcPts val="0"/>
              </a:spcAft>
              <a:buSzPts val="3400"/>
              <a:buNone/>
              <a:defRPr sz="3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28" name="Google Shape;128;p14"/>
          <p:cNvGrpSpPr/>
          <p:nvPr/>
        </p:nvGrpSpPr>
        <p:grpSpPr>
          <a:xfrm rot="-5400000">
            <a:off x="6303584" y="2467492"/>
            <a:ext cx="4422336" cy="230086"/>
            <a:chOff x="0" y="-57150"/>
            <a:chExt cx="2329507" cy="121200"/>
          </a:xfrm>
        </p:grpSpPr>
        <p:sp>
          <p:nvSpPr>
            <p:cNvPr id="129" name="Google Shape;129;p14"/>
            <p:cNvSpPr/>
            <p:nvPr/>
          </p:nvSpPr>
          <p:spPr>
            <a:xfrm>
              <a:off x="0" y="0"/>
              <a:ext cx="2329507" cy="63972"/>
            </a:xfrm>
            <a:custGeom>
              <a:rect b="b" l="l" r="r" t="t"/>
              <a:pathLst>
                <a:path extrusionOk="0" h="63972" w="2329507">
                  <a:moveTo>
                    <a:pt x="14005" y="0"/>
                  </a:moveTo>
                  <a:lnTo>
                    <a:pt x="2315502" y="0"/>
                  </a:lnTo>
                  <a:cubicBezTo>
                    <a:pt x="2319216" y="0"/>
                    <a:pt x="2322779" y="1476"/>
                    <a:pt x="2325405" y="4102"/>
                  </a:cubicBezTo>
                  <a:cubicBezTo>
                    <a:pt x="2328031" y="6728"/>
                    <a:pt x="2329507" y="10291"/>
                    <a:pt x="2329507" y="14005"/>
                  </a:cubicBezTo>
                  <a:lnTo>
                    <a:pt x="2329507" y="49967"/>
                  </a:lnTo>
                  <a:cubicBezTo>
                    <a:pt x="2329507" y="53682"/>
                    <a:pt x="2328031" y="57244"/>
                    <a:pt x="2325405" y="59870"/>
                  </a:cubicBezTo>
                  <a:cubicBezTo>
                    <a:pt x="2322779" y="62497"/>
                    <a:pt x="2319216" y="63972"/>
                    <a:pt x="2315502" y="63972"/>
                  </a:cubicBezTo>
                  <a:lnTo>
                    <a:pt x="14005" y="63972"/>
                  </a:lnTo>
                  <a:cubicBezTo>
                    <a:pt x="10291" y="63972"/>
                    <a:pt x="6728" y="62497"/>
                    <a:pt x="4102" y="59870"/>
                  </a:cubicBezTo>
                  <a:cubicBezTo>
                    <a:pt x="1476" y="57244"/>
                    <a:pt x="0" y="53682"/>
                    <a:pt x="0" y="49967"/>
                  </a:cubicBezTo>
                  <a:lnTo>
                    <a:pt x="0" y="14005"/>
                  </a:lnTo>
                  <a:cubicBezTo>
                    <a:pt x="0" y="10291"/>
                    <a:pt x="1476" y="6728"/>
                    <a:pt x="4102" y="4102"/>
                  </a:cubicBezTo>
                  <a:cubicBezTo>
                    <a:pt x="6728" y="1476"/>
                    <a:pt x="10291" y="0"/>
                    <a:pt x="14005"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0" name="Google Shape;130;p14"/>
            <p:cNvSpPr txBox="1"/>
            <p:nvPr/>
          </p:nvSpPr>
          <p:spPr>
            <a:xfrm>
              <a:off x="0" y="-57150"/>
              <a:ext cx="23295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1" name="Google Shape;131;p14"/>
          <p:cNvSpPr txBox="1"/>
          <p:nvPr>
            <p:ph idx="2" type="subTitle"/>
          </p:nvPr>
        </p:nvSpPr>
        <p:spPr>
          <a:xfrm rot="-5400000">
            <a:off x="7198525" y="3671850"/>
            <a:ext cx="1908000" cy="424500"/>
          </a:xfrm>
          <a:prstGeom prst="rect">
            <a:avLst/>
          </a:prstGeom>
        </p:spPr>
        <p:txBody>
          <a:bodyPr anchorCtr="0" anchor="ctr" bIns="91425" lIns="91425" spcFirstLastPara="1" rIns="91425" wrap="square" tIns="91425">
            <a:normAutofit/>
          </a:bodyPr>
          <a:lstStyle>
            <a:lvl1pPr lvl="0" rtl="0">
              <a:spcBef>
                <a:spcPts val="0"/>
              </a:spcBef>
              <a:spcAft>
                <a:spcPts val="0"/>
              </a:spcAft>
              <a:buSzPts val="1200"/>
              <a:buNone/>
              <a:defRPr b="1"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2" name="Google Shape;132;p14"/>
          <p:cNvSpPr/>
          <p:nvPr/>
        </p:nvSpPr>
        <p:spPr>
          <a:xfrm>
            <a:off x="514350" y="424815"/>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4">
  <p:cSld name="CUSTOM_3_1_1_1">
    <p:spTree>
      <p:nvGrpSpPr>
        <p:cNvPr id="133" name="Shape 133"/>
        <p:cNvGrpSpPr/>
        <p:nvPr/>
      </p:nvGrpSpPr>
      <p:grpSpPr>
        <a:xfrm>
          <a:off x="0" y="0"/>
          <a:ext cx="0" cy="0"/>
          <a:chOff x="0" y="0"/>
          <a:chExt cx="0" cy="0"/>
        </a:xfrm>
      </p:grpSpPr>
      <p:pic>
        <p:nvPicPr>
          <p:cNvPr id="134" name="Google Shape;134;p15"/>
          <p:cNvPicPr preferRelativeResize="0"/>
          <p:nvPr/>
        </p:nvPicPr>
        <p:blipFill rotWithShape="1">
          <a:blip r:embed="rId2">
            <a:alphaModFix/>
          </a:blip>
          <a:srcRect b="29096" l="0" r="0" t="21080"/>
          <a:stretch/>
        </p:blipFill>
        <p:spPr>
          <a:xfrm>
            <a:off x="-19212" y="0"/>
            <a:ext cx="9182400" cy="3049200"/>
          </a:xfrm>
          <a:prstGeom prst="rect">
            <a:avLst/>
          </a:prstGeom>
          <a:noFill/>
          <a:ln cap="flat" cmpd="sng" w="9525">
            <a:solidFill>
              <a:srgbClr val="00214D"/>
            </a:solidFill>
            <a:prstDash val="solid"/>
            <a:round/>
            <a:headEnd len="sm" w="sm" type="none"/>
            <a:tailEnd len="sm" w="sm" type="none"/>
          </a:ln>
        </p:spPr>
      </p:pic>
      <p:sp>
        <p:nvSpPr>
          <p:cNvPr id="135" name="Google Shape;135;p15"/>
          <p:cNvSpPr txBox="1"/>
          <p:nvPr>
            <p:ph idx="1" type="subTitle"/>
          </p:nvPr>
        </p:nvSpPr>
        <p:spPr>
          <a:xfrm>
            <a:off x="505400" y="3290025"/>
            <a:ext cx="2928300" cy="4107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6" name="Google Shape;136;p15"/>
          <p:cNvSpPr txBox="1"/>
          <p:nvPr>
            <p:ph type="title"/>
          </p:nvPr>
        </p:nvSpPr>
        <p:spPr>
          <a:xfrm>
            <a:off x="415400" y="3993525"/>
            <a:ext cx="6292800" cy="762000"/>
          </a:xfrm>
          <a:prstGeom prst="rect">
            <a:avLst/>
          </a:prstGeom>
        </p:spPr>
        <p:txBody>
          <a:bodyPr anchorCtr="0" anchor="ctr" bIns="91425" lIns="91425" spcFirstLastPara="1" rIns="91425" wrap="square" tIns="91425">
            <a:normAutofit/>
          </a:bodyPr>
          <a:lstStyle>
            <a:lvl1pPr lvl="0" rtl="0">
              <a:spcBef>
                <a:spcPts val="0"/>
              </a:spcBef>
              <a:spcAft>
                <a:spcPts val="0"/>
              </a:spcAft>
              <a:buSzPts val="3400"/>
              <a:buNone/>
              <a:defRPr sz="3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37" name="Google Shape;137;p15"/>
          <p:cNvGrpSpPr/>
          <p:nvPr/>
        </p:nvGrpSpPr>
        <p:grpSpPr>
          <a:xfrm rot="-5400000">
            <a:off x="6303584" y="2467492"/>
            <a:ext cx="4422336" cy="230086"/>
            <a:chOff x="0" y="-57150"/>
            <a:chExt cx="2329507" cy="121200"/>
          </a:xfrm>
        </p:grpSpPr>
        <p:sp>
          <p:nvSpPr>
            <p:cNvPr id="138" name="Google Shape;138;p15"/>
            <p:cNvSpPr/>
            <p:nvPr/>
          </p:nvSpPr>
          <p:spPr>
            <a:xfrm>
              <a:off x="0" y="0"/>
              <a:ext cx="2329507" cy="63972"/>
            </a:xfrm>
            <a:custGeom>
              <a:rect b="b" l="l" r="r" t="t"/>
              <a:pathLst>
                <a:path extrusionOk="0" h="63972" w="2329507">
                  <a:moveTo>
                    <a:pt x="14005" y="0"/>
                  </a:moveTo>
                  <a:lnTo>
                    <a:pt x="2315502" y="0"/>
                  </a:lnTo>
                  <a:cubicBezTo>
                    <a:pt x="2319216" y="0"/>
                    <a:pt x="2322779" y="1476"/>
                    <a:pt x="2325405" y="4102"/>
                  </a:cubicBezTo>
                  <a:cubicBezTo>
                    <a:pt x="2328031" y="6728"/>
                    <a:pt x="2329507" y="10291"/>
                    <a:pt x="2329507" y="14005"/>
                  </a:cubicBezTo>
                  <a:lnTo>
                    <a:pt x="2329507" y="49967"/>
                  </a:lnTo>
                  <a:cubicBezTo>
                    <a:pt x="2329507" y="53682"/>
                    <a:pt x="2328031" y="57244"/>
                    <a:pt x="2325405" y="59870"/>
                  </a:cubicBezTo>
                  <a:cubicBezTo>
                    <a:pt x="2322779" y="62497"/>
                    <a:pt x="2319216" y="63972"/>
                    <a:pt x="2315502" y="63972"/>
                  </a:cubicBezTo>
                  <a:lnTo>
                    <a:pt x="14005" y="63972"/>
                  </a:lnTo>
                  <a:cubicBezTo>
                    <a:pt x="10291" y="63972"/>
                    <a:pt x="6728" y="62497"/>
                    <a:pt x="4102" y="59870"/>
                  </a:cubicBezTo>
                  <a:cubicBezTo>
                    <a:pt x="1476" y="57244"/>
                    <a:pt x="0" y="53682"/>
                    <a:pt x="0" y="49967"/>
                  </a:cubicBezTo>
                  <a:lnTo>
                    <a:pt x="0" y="14005"/>
                  </a:lnTo>
                  <a:cubicBezTo>
                    <a:pt x="0" y="10291"/>
                    <a:pt x="1476" y="6728"/>
                    <a:pt x="4102" y="4102"/>
                  </a:cubicBezTo>
                  <a:cubicBezTo>
                    <a:pt x="6728" y="1476"/>
                    <a:pt x="10291" y="0"/>
                    <a:pt x="14005"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9" name="Google Shape;139;p15"/>
            <p:cNvSpPr txBox="1"/>
            <p:nvPr/>
          </p:nvSpPr>
          <p:spPr>
            <a:xfrm>
              <a:off x="0" y="-57150"/>
              <a:ext cx="23295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0" name="Google Shape;140;p15"/>
          <p:cNvSpPr txBox="1"/>
          <p:nvPr>
            <p:ph idx="2" type="subTitle"/>
          </p:nvPr>
        </p:nvSpPr>
        <p:spPr>
          <a:xfrm rot="-5400000">
            <a:off x="7198525" y="3671850"/>
            <a:ext cx="1908000" cy="424500"/>
          </a:xfrm>
          <a:prstGeom prst="rect">
            <a:avLst/>
          </a:prstGeom>
        </p:spPr>
        <p:txBody>
          <a:bodyPr anchorCtr="0" anchor="ctr" bIns="91425" lIns="91425" spcFirstLastPara="1" rIns="91425" wrap="square" tIns="91425">
            <a:normAutofit/>
          </a:bodyPr>
          <a:lstStyle>
            <a:lvl1pPr lvl="0" rtl="0">
              <a:spcBef>
                <a:spcPts val="0"/>
              </a:spcBef>
              <a:spcAft>
                <a:spcPts val="0"/>
              </a:spcAft>
              <a:buSzPts val="1200"/>
              <a:buNone/>
              <a:defRPr b="1"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1" name="Google Shape;141;p15"/>
          <p:cNvSpPr/>
          <p:nvPr/>
        </p:nvSpPr>
        <p:spPr>
          <a:xfrm>
            <a:off x="514350" y="424815"/>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5">
  <p:cSld name="CUSTOM_4">
    <p:spTree>
      <p:nvGrpSpPr>
        <p:cNvPr id="142" name="Shape 142"/>
        <p:cNvGrpSpPr/>
        <p:nvPr/>
      </p:nvGrpSpPr>
      <p:grpSpPr>
        <a:xfrm>
          <a:off x="0" y="0"/>
          <a:ext cx="0" cy="0"/>
          <a:chOff x="0" y="0"/>
          <a:chExt cx="0" cy="0"/>
        </a:xfrm>
      </p:grpSpPr>
      <p:grpSp>
        <p:nvGrpSpPr>
          <p:cNvPr id="143" name="Google Shape;143;p16"/>
          <p:cNvGrpSpPr/>
          <p:nvPr/>
        </p:nvGrpSpPr>
        <p:grpSpPr>
          <a:xfrm rot="-5400000">
            <a:off x="5840566" y="2397644"/>
            <a:ext cx="5348366" cy="230098"/>
            <a:chOff x="0" y="-57150"/>
            <a:chExt cx="3022871" cy="121200"/>
          </a:xfrm>
        </p:grpSpPr>
        <p:sp>
          <p:nvSpPr>
            <p:cNvPr id="144" name="Google Shape;144;p16"/>
            <p:cNvSpPr/>
            <p:nvPr/>
          </p:nvSpPr>
          <p:spPr>
            <a:xfrm>
              <a:off x="0" y="0"/>
              <a:ext cx="3022871" cy="63972"/>
            </a:xfrm>
            <a:custGeom>
              <a:rect b="b" l="l" r="r" t="t"/>
              <a:pathLst>
                <a:path extrusionOk="0" h="63972" w="3022871">
                  <a:moveTo>
                    <a:pt x="10793" y="0"/>
                  </a:moveTo>
                  <a:lnTo>
                    <a:pt x="3012078" y="0"/>
                  </a:lnTo>
                  <a:cubicBezTo>
                    <a:pt x="3014941" y="0"/>
                    <a:pt x="3017686" y="1137"/>
                    <a:pt x="3019710" y="3161"/>
                  </a:cubicBezTo>
                  <a:cubicBezTo>
                    <a:pt x="3021734" y="5185"/>
                    <a:pt x="3022871" y="7930"/>
                    <a:pt x="3022871" y="10793"/>
                  </a:cubicBezTo>
                  <a:lnTo>
                    <a:pt x="3022871" y="53180"/>
                  </a:lnTo>
                  <a:cubicBezTo>
                    <a:pt x="3022871" y="56042"/>
                    <a:pt x="3021734" y="58787"/>
                    <a:pt x="3019710" y="60811"/>
                  </a:cubicBezTo>
                  <a:cubicBezTo>
                    <a:pt x="3017686" y="62835"/>
                    <a:pt x="3014941" y="63972"/>
                    <a:pt x="3012078" y="63972"/>
                  </a:cubicBezTo>
                  <a:lnTo>
                    <a:pt x="10793" y="63972"/>
                  </a:lnTo>
                  <a:cubicBezTo>
                    <a:pt x="7930" y="63972"/>
                    <a:pt x="5185" y="62835"/>
                    <a:pt x="3161" y="60811"/>
                  </a:cubicBezTo>
                  <a:cubicBezTo>
                    <a:pt x="1137" y="58787"/>
                    <a:pt x="0" y="56042"/>
                    <a:pt x="0" y="53180"/>
                  </a:cubicBezTo>
                  <a:lnTo>
                    <a:pt x="0" y="10793"/>
                  </a:lnTo>
                  <a:cubicBezTo>
                    <a:pt x="0" y="7930"/>
                    <a:pt x="1137" y="5185"/>
                    <a:pt x="3161" y="3161"/>
                  </a:cubicBezTo>
                  <a:cubicBezTo>
                    <a:pt x="5185" y="1137"/>
                    <a:pt x="7930" y="0"/>
                    <a:pt x="10793" y="0"/>
                  </a:cubicBezTo>
                  <a:close/>
                </a:path>
              </a:pathLst>
            </a:custGeom>
            <a:solidFill>
              <a:srgbClr val="1C94B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5" name="Google Shape;145;p16"/>
            <p:cNvSpPr txBox="1"/>
            <p:nvPr/>
          </p:nvSpPr>
          <p:spPr>
            <a:xfrm>
              <a:off x="0" y="-57150"/>
              <a:ext cx="29637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6" name="Google Shape;146;p16"/>
          <p:cNvSpPr/>
          <p:nvPr/>
        </p:nvSpPr>
        <p:spPr>
          <a:xfrm>
            <a:off x="702274" y="442990"/>
            <a:ext cx="751865" cy="758211"/>
          </a:xfrm>
          <a:custGeom>
            <a:rect b="b" l="l" r="r" t="t"/>
            <a:pathLst>
              <a:path extrusionOk="0" h="1516423" w="1503730">
                <a:moveTo>
                  <a:pt x="0" y="0"/>
                </a:moveTo>
                <a:lnTo>
                  <a:pt x="1503729" y="0"/>
                </a:lnTo>
                <a:lnTo>
                  <a:pt x="1503729" y="1516423"/>
                </a:lnTo>
                <a:lnTo>
                  <a:pt x="0" y="1516423"/>
                </a:lnTo>
                <a:lnTo>
                  <a:pt x="0" y="0"/>
                </a:lnTo>
                <a:close/>
              </a:path>
            </a:pathLst>
          </a:custGeom>
          <a:blipFill rotWithShape="1">
            <a:blip r:embed="rId2">
              <a:alphaModFix/>
            </a:blip>
            <a:stretch>
              <a:fillRect b="0" l="-25629" r="-25629" t="0"/>
            </a:stretch>
          </a:blipFill>
          <a:ln cap="sq" cmpd="sng" w="19050">
            <a:solidFill>
              <a:srgbClr val="FFF9F2"/>
            </a:solidFill>
            <a:prstDash val="solid"/>
            <a:miter lim="8000"/>
            <a:headEnd len="sm" w="sm" type="none"/>
            <a:tailEnd len="sm" w="sm" type="none"/>
          </a:ln>
        </p:spPr>
      </p:sp>
      <p:sp>
        <p:nvSpPr>
          <p:cNvPr id="147" name="Google Shape;147;p16"/>
          <p:cNvSpPr/>
          <p:nvPr/>
        </p:nvSpPr>
        <p:spPr>
          <a:xfrm>
            <a:off x="1598152" y="442990"/>
            <a:ext cx="484993" cy="758211"/>
          </a:xfrm>
          <a:custGeom>
            <a:rect b="b" l="l" r="r" t="t"/>
            <a:pathLst>
              <a:path extrusionOk="0" h="1516423" w="969985">
                <a:moveTo>
                  <a:pt x="0" y="0"/>
                </a:moveTo>
                <a:lnTo>
                  <a:pt x="969985" y="0"/>
                </a:lnTo>
                <a:lnTo>
                  <a:pt x="969985" y="1516423"/>
                </a:lnTo>
                <a:lnTo>
                  <a:pt x="0" y="1516423"/>
                </a:lnTo>
                <a:lnTo>
                  <a:pt x="0" y="0"/>
                </a:lnTo>
                <a:close/>
              </a:path>
            </a:pathLst>
          </a:custGeom>
          <a:blipFill rotWithShape="1">
            <a:blip r:embed="rId3">
              <a:alphaModFix/>
            </a:blip>
            <a:stretch>
              <a:fillRect b="0" l="-73237" r="-19148" t="0"/>
            </a:stretch>
          </a:blipFill>
          <a:ln cap="sq" cmpd="sng" w="19050">
            <a:solidFill>
              <a:srgbClr val="FFF9F2"/>
            </a:solidFill>
            <a:prstDash val="solid"/>
            <a:miter lim="8000"/>
            <a:headEnd len="sm" w="sm" type="none"/>
            <a:tailEnd len="sm" w="sm" type="none"/>
          </a:ln>
        </p:spPr>
      </p:sp>
      <p:sp>
        <p:nvSpPr>
          <p:cNvPr id="148" name="Google Shape;148;p16"/>
          <p:cNvSpPr/>
          <p:nvPr/>
        </p:nvSpPr>
        <p:spPr>
          <a:xfrm>
            <a:off x="2226020" y="442990"/>
            <a:ext cx="751865" cy="758211"/>
          </a:xfrm>
          <a:custGeom>
            <a:rect b="b" l="l" r="r" t="t"/>
            <a:pathLst>
              <a:path extrusionOk="0" h="1516423" w="1503730">
                <a:moveTo>
                  <a:pt x="0" y="0"/>
                </a:moveTo>
                <a:lnTo>
                  <a:pt x="1503730" y="0"/>
                </a:lnTo>
                <a:lnTo>
                  <a:pt x="1503730" y="1516423"/>
                </a:lnTo>
                <a:lnTo>
                  <a:pt x="0" y="1516423"/>
                </a:lnTo>
                <a:lnTo>
                  <a:pt x="0" y="0"/>
                </a:lnTo>
                <a:close/>
              </a:path>
            </a:pathLst>
          </a:custGeom>
          <a:blipFill rotWithShape="1">
            <a:blip r:embed="rId4">
              <a:alphaModFix/>
            </a:blip>
            <a:stretch>
              <a:fillRect b="-34168" l="-89814" r="-79705" t="-44237"/>
            </a:stretch>
          </a:blipFill>
          <a:ln cap="sq" cmpd="sng" w="19050">
            <a:solidFill>
              <a:srgbClr val="FFF9F2"/>
            </a:solidFill>
            <a:prstDash val="solid"/>
            <a:miter lim="8000"/>
            <a:headEnd len="sm" w="sm" type="none"/>
            <a:tailEnd len="sm" w="sm" type="none"/>
          </a:ln>
        </p:spPr>
      </p:sp>
      <p:sp>
        <p:nvSpPr>
          <p:cNvPr id="149" name="Google Shape;149;p16"/>
          <p:cNvSpPr txBox="1"/>
          <p:nvPr>
            <p:ph type="title"/>
          </p:nvPr>
        </p:nvSpPr>
        <p:spPr>
          <a:xfrm>
            <a:off x="702275" y="2068175"/>
            <a:ext cx="4167300" cy="1266900"/>
          </a:xfrm>
          <a:prstGeom prst="rect">
            <a:avLst/>
          </a:prstGeom>
        </p:spPr>
        <p:txBody>
          <a:bodyPr anchorCtr="0" anchor="ctr" bIns="91425" lIns="91425" spcFirstLastPara="1" rIns="91425" wrap="square" tIns="91425">
            <a:norm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0" name="Google Shape;150;p16"/>
          <p:cNvSpPr txBox="1"/>
          <p:nvPr>
            <p:ph idx="1" type="subTitle"/>
          </p:nvPr>
        </p:nvSpPr>
        <p:spPr>
          <a:xfrm>
            <a:off x="702275" y="1486675"/>
            <a:ext cx="2223300" cy="3738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1" name="Google Shape;151;p16"/>
          <p:cNvSpPr txBox="1"/>
          <p:nvPr>
            <p:ph idx="2" type="body"/>
          </p:nvPr>
        </p:nvSpPr>
        <p:spPr>
          <a:xfrm>
            <a:off x="702275" y="3335075"/>
            <a:ext cx="5358000" cy="1114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52" name="Google Shape;152;p16"/>
          <p:cNvSpPr txBox="1"/>
          <p:nvPr>
            <p:ph idx="3" type="subTitle"/>
          </p:nvPr>
        </p:nvSpPr>
        <p:spPr>
          <a:xfrm rot="-5400000">
            <a:off x="6765100" y="1417375"/>
            <a:ext cx="2551200" cy="5124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6">
  <p:cSld name="CUSTOM_4_1">
    <p:spTree>
      <p:nvGrpSpPr>
        <p:cNvPr id="153" name="Shape 153"/>
        <p:cNvGrpSpPr/>
        <p:nvPr/>
      </p:nvGrpSpPr>
      <p:grpSpPr>
        <a:xfrm>
          <a:off x="0" y="0"/>
          <a:ext cx="0" cy="0"/>
          <a:chOff x="0" y="0"/>
          <a:chExt cx="0" cy="0"/>
        </a:xfrm>
      </p:grpSpPr>
      <p:sp>
        <p:nvSpPr>
          <p:cNvPr id="154" name="Google Shape;154;p17"/>
          <p:cNvSpPr/>
          <p:nvPr/>
        </p:nvSpPr>
        <p:spPr>
          <a:xfrm>
            <a:off x="757649" y="1125703"/>
            <a:ext cx="751865" cy="758212"/>
          </a:xfrm>
          <a:custGeom>
            <a:rect b="b" l="l" r="r" t="t"/>
            <a:pathLst>
              <a:path extrusionOk="0" h="1516423" w="1503730">
                <a:moveTo>
                  <a:pt x="0" y="0"/>
                </a:moveTo>
                <a:lnTo>
                  <a:pt x="1503729" y="0"/>
                </a:lnTo>
                <a:lnTo>
                  <a:pt x="1503729" y="1516423"/>
                </a:lnTo>
                <a:lnTo>
                  <a:pt x="0" y="1516423"/>
                </a:lnTo>
                <a:lnTo>
                  <a:pt x="0" y="0"/>
                </a:lnTo>
                <a:close/>
              </a:path>
            </a:pathLst>
          </a:custGeom>
          <a:blipFill rotWithShape="1">
            <a:blip r:embed="rId2">
              <a:alphaModFix/>
            </a:blip>
            <a:stretch>
              <a:fillRect b="0" l="-25629" r="-25629" t="0"/>
            </a:stretch>
          </a:blipFill>
          <a:ln cap="sq" cmpd="sng" w="19050">
            <a:solidFill>
              <a:srgbClr val="FFF9F2"/>
            </a:solidFill>
            <a:prstDash val="solid"/>
            <a:miter lim="8000"/>
            <a:headEnd len="sm" w="sm" type="none"/>
            <a:tailEnd len="sm" w="sm" type="none"/>
          </a:ln>
        </p:spPr>
      </p:sp>
      <p:sp>
        <p:nvSpPr>
          <p:cNvPr id="155" name="Google Shape;155;p17"/>
          <p:cNvSpPr/>
          <p:nvPr/>
        </p:nvSpPr>
        <p:spPr>
          <a:xfrm>
            <a:off x="1653528" y="1125703"/>
            <a:ext cx="484992" cy="758212"/>
          </a:xfrm>
          <a:custGeom>
            <a:rect b="b" l="l" r="r" t="t"/>
            <a:pathLst>
              <a:path extrusionOk="0" h="1516423" w="969985">
                <a:moveTo>
                  <a:pt x="0" y="0"/>
                </a:moveTo>
                <a:lnTo>
                  <a:pt x="969985" y="0"/>
                </a:lnTo>
                <a:lnTo>
                  <a:pt x="969985" y="1516423"/>
                </a:lnTo>
                <a:lnTo>
                  <a:pt x="0" y="1516423"/>
                </a:lnTo>
                <a:lnTo>
                  <a:pt x="0" y="0"/>
                </a:lnTo>
                <a:close/>
              </a:path>
            </a:pathLst>
          </a:custGeom>
          <a:blipFill rotWithShape="1">
            <a:blip r:embed="rId3">
              <a:alphaModFix/>
            </a:blip>
            <a:stretch>
              <a:fillRect b="0" l="-73237" r="-19148" t="0"/>
            </a:stretch>
          </a:blipFill>
          <a:ln cap="sq" cmpd="sng" w="19050">
            <a:solidFill>
              <a:srgbClr val="FFF9F2"/>
            </a:solidFill>
            <a:prstDash val="solid"/>
            <a:miter lim="8000"/>
            <a:headEnd len="sm" w="sm" type="none"/>
            <a:tailEnd len="sm" w="sm" type="none"/>
          </a:ln>
        </p:spPr>
      </p:sp>
      <p:sp>
        <p:nvSpPr>
          <p:cNvPr id="156" name="Google Shape;156;p17"/>
          <p:cNvSpPr/>
          <p:nvPr/>
        </p:nvSpPr>
        <p:spPr>
          <a:xfrm>
            <a:off x="2281395" y="1125703"/>
            <a:ext cx="751865" cy="758212"/>
          </a:xfrm>
          <a:custGeom>
            <a:rect b="b" l="l" r="r" t="t"/>
            <a:pathLst>
              <a:path extrusionOk="0" h="1516423" w="1503730">
                <a:moveTo>
                  <a:pt x="0" y="0"/>
                </a:moveTo>
                <a:lnTo>
                  <a:pt x="1503730" y="0"/>
                </a:lnTo>
                <a:lnTo>
                  <a:pt x="1503730" y="1516423"/>
                </a:lnTo>
                <a:lnTo>
                  <a:pt x="0" y="1516423"/>
                </a:lnTo>
                <a:lnTo>
                  <a:pt x="0" y="0"/>
                </a:lnTo>
                <a:close/>
              </a:path>
            </a:pathLst>
          </a:custGeom>
          <a:blipFill rotWithShape="1">
            <a:blip r:embed="rId4">
              <a:alphaModFix/>
            </a:blip>
            <a:stretch>
              <a:fillRect b="-34168" l="-89814" r="-79705" t="-44237"/>
            </a:stretch>
          </a:blipFill>
          <a:ln cap="sq" cmpd="sng" w="19050">
            <a:solidFill>
              <a:srgbClr val="FFF9F2"/>
            </a:solidFill>
            <a:prstDash val="solid"/>
            <a:miter lim="8000"/>
            <a:headEnd len="sm" w="sm" type="none"/>
            <a:tailEnd len="sm" w="sm" type="none"/>
          </a:ln>
        </p:spPr>
      </p:sp>
      <p:sp>
        <p:nvSpPr>
          <p:cNvPr id="157" name="Google Shape;157;p17"/>
          <p:cNvSpPr txBox="1"/>
          <p:nvPr>
            <p:ph type="title"/>
          </p:nvPr>
        </p:nvSpPr>
        <p:spPr>
          <a:xfrm>
            <a:off x="757650" y="2750888"/>
            <a:ext cx="4167300" cy="1266900"/>
          </a:xfrm>
          <a:prstGeom prst="rect">
            <a:avLst/>
          </a:prstGeom>
        </p:spPr>
        <p:txBody>
          <a:bodyPr anchorCtr="0" anchor="ctr" bIns="91425" lIns="91425" spcFirstLastPara="1" rIns="91425" wrap="square" tIns="91425">
            <a:normAutofit/>
          </a:bodyPr>
          <a:lstStyle>
            <a:lvl1pPr lvl="0" rtl="0">
              <a:spcBef>
                <a:spcPts val="0"/>
              </a:spcBef>
              <a:spcAft>
                <a:spcPts val="0"/>
              </a:spcAft>
              <a:buSzPts val="33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8" name="Google Shape;158;p17"/>
          <p:cNvSpPr txBox="1"/>
          <p:nvPr>
            <p:ph idx="1" type="subTitle"/>
          </p:nvPr>
        </p:nvSpPr>
        <p:spPr>
          <a:xfrm>
            <a:off x="757650" y="2169388"/>
            <a:ext cx="2223300" cy="3738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9" name="Google Shape;159;p17"/>
          <p:cNvSpPr txBox="1"/>
          <p:nvPr>
            <p:ph idx="2" type="subTitle"/>
          </p:nvPr>
        </p:nvSpPr>
        <p:spPr>
          <a:xfrm rot="-5400000">
            <a:off x="6765100" y="1417375"/>
            <a:ext cx="2551200" cy="5124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160" name="Google Shape;160;p17"/>
          <p:cNvGrpSpPr/>
          <p:nvPr/>
        </p:nvGrpSpPr>
        <p:grpSpPr>
          <a:xfrm rot="-5400000">
            <a:off x="5929804" y="2470765"/>
            <a:ext cx="5221707" cy="178212"/>
            <a:chOff x="0" y="-57150"/>
            <a:chExt cx="3022871" cy="121200"/>
          </a:xfrm>
        </p:grpSpPr>
        <p:sp>
          <p:nvSpPr>
            <p:cNvPr id="161" name="Google Shape;161;p17"/>
            <p:cNvSpPr/>
            <p:nvPr/>
          </p:nvSpPr>
          <p:spPr>
            <a:xfrm>
              <a:off x="0" y="0"/>
              <a:ext cx="3022871" cy="63972"/>
            </a:xfrm>
            <a:custGeom>
              <a:rect b="b" l="l" r="r" t="t"/>
              <a:pathLst>
                <a:path extrusionOk="0" h="63972" w="3022871">
                  <a:moveTo>
                    <a:pt x="10793" y="0"/>
                  </a:moveTo>
                  <a:lnTo>
                    <a:pt x="3012078" y="0"/>
                  </a:lnTo>
                  <a:cubicBezTo>
                    <a:pt x="3014941" y="0"/>
                    <a:pt x="3017686" y="1137"/>
                    <a:pt x="3019710" y="3161"/>
                  </a:cubicBezTo>
                  <a:cubicBezTo>
                    <a:pt x="3021734" y="5185"/>
                    <a:pt x="3022871" y="7930"/>
                    <a:pt x="3022871" y="10793"/>
                  </a:cubicBezTo>
                  <a:lnTo>
                    <a:pt x="3022871" y="53180"/>
                  </a:lnTo>
                  <a:cubicBezTo>
                    <a:pt x="3022871" y="56042"/>
                    <a:pt x="3021734" y="58787"/>
                    <a:pt x="3019710" y="60811"/>
                  </a:cubicBezTo>
                  <a:cubicBezTo>
                    <a:pt x="3017686" y="62835"/>
                    <a:pt x="3014941" y="63972"/>
                    <a:pt x="3012078" y="63972"/>
                  </a:cubicBezTo>
                  <a:lnTo>
                    <a:pt x="10793" y="63972"/>
                  </a:lnTo>
                  <a:cubicBezTo>
                    <a:pt x="7930" y="63972"/>
                    <a:pt x="5185" y="62835"/>
                    <a:pt x="3161" y="60811"/>
                  </a:cubicBezTo>
                  <a:cubicBezTo>
                    <a:pt x="1137" y="58787"/>
                    <a:pt x="0" y="56042"/>
                    <a:pt x="0" y="53180"/>
                  </a:cubicBezTo>
                  <a:lnTo>
                    <a:pt x="0" y="10793"/>
                  </a:lnTo>
                  <a:cubicBezTo>
                    <a:pt x="0" y="7930"/>
                    <a:pt x="1137" y="5185"/>
                    <a:pt x="3161" y="3161"/>
                  </a:cubicBezTo>
                  <a:cubicBezTo>
                    <a:pt x="5185" y="1137"/>
                    <a:pt x="7930" y="0"/>
                    <a:pt x="10793"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2" name="Google Shape;162;p17"/>
            <p:cNvSpPr txBox="1"/>
            <p:nvPr/>
          </p:nvSpPr>
          <p:spPr>
            <a:xfrm>
              <a:off x="0" y="-57150"/>
              <a:ext cx="30228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7">
  <p:cSld name="CUSTOM_4_1_1">
    <p:spTree>
      <p:nvGrpSpPr>
        <p:cNvPr id="163" name="Shape 163"/>
        <p:cNvGrpSpPr/>
        <p:nvPr/>
      </p:nvGrpSpPr>
      <p:grpSpPr>
        <a:xfrm>
          <a:off x="0" y="0"/>
          <a:ext cx="0" cy="0"/>
          <a:chOff x="0" y="0"/>
          <a:chExt cx="0" cy="0"/>
        </a:xfrm>
      </p:grpSpPr>
      <p:sp>
        <p:nvSpPr>
          <p:cNvPr id="164" name="Google Shape;164;p18"/>
          <p:cNvSpPr txBox="1"/>
          <p:nvPr>
            <p:ph type="title"/>
          </p:nvPr>
        </p:nvSpPr>
        <p:spPr>
          <a:xfrm>
            <a:off x="757650" y="2750888"/>
            <a:ext cx="4167300" cy="1266900"/>
          </a:xfrm>
          <a:prstGeom prst="rect">
            <a:avLst/>
          </a:prstGeom>
        </p:spPr>
        <p:txBody>
          <a:bodyPr anchorCtr="0" anchor="ctr" bIns="91425" lIns="91425" spcFirstLastPara="1" rIns="91425" wrap="square" tIns="91425">
            <a:normAutofit/>
          </a:bodyPr>
          <a:lstStyle>
            <a:lvl1pPr lvl="0" rtl="0">
              <a:spcBef>
                <a:spcPts val="0"/>
              </a:spcBef>
              <a:spcAft>
                <a:spcPts val="0"/>
              </a:spcAft>
              <a:buSzPts val="33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5" name="Google Shape;165;p18"/>
          <p:cNvSpPr txBox="1"/>
          <p:nvPr>
            <p:ph idx="1" type="subTitle"/>
          </p:nvPr>
        </p:nvSpPr>
        <p:spPr>
          <a:xfrm>
            <a:off x="757650" y="2169388"/>
            <a:ext cx="2223300" cy="3738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6" name="Google Shape;166;p18"/>
          <p:cNvSpPr txBox="1"/>
          <p:nvPr>
            <p:ph idx="2" type="subTitle"/>
          </p:nvPr>
        </p:nvSpPr>
        <p:spPr>
          <a:xfrm rot="-5400000">
            <a:off x="6640588" y="889425"/>
            <a:ext cx="2024100" cy="512400"/>
          </a:xfrm>
          <a:prstGeom prst="rect">
            <a:avLst/>
          </a:prstGeom>
        </p:spPr>
        <p:txBody>
          <a:bodyPr anchorCtr="0" anchor="ctr" bIns="91425" lIns="91425" spcFirstLastPara="1" rIns="91425" wrap="square" tIns="91425">
            <a:normAutofit/>
          </a:bodyPr>
          <a:lstStyle>
            <a:lvl1pPr lvl="0" rtl="0">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167" name="Google Shape;167;p18"/>
          <p:cNvGrpSpPr/>
          <p:nvPr/>
        </p:nvGrpSpPr>
        <p:grpSpPr>
          <a:xfrm rot="-5400000">
            <a:off x="5475265" y="2460692"/>
            <a:ext cx="5189967" cy="230098"/>
            <a:chOff x="0" y="-57150"/>
            <a:chExt cx="3022871" cy="121200"/>
          </a:xfrm>
        </p:grpSpPr>
        <p:sp>
          <p:nvSpPr>
            <p:cNvPr id="168" name="Google Shape;168;p18"/>
            <p:cNvSpPr/>
            <p:nvPr/>
          </p:nvSpPr>
          <p:spPr>
            <a:xfrm>
              <a:off x="0" y="0"/>
              <a:ext cx="3022871" cy="63972"/>
            </a:xfrm>
            <a:custGeom>
              <a:rect b="b" l="l" r="r" t="t"/>
              <a:pathLst>
                <a:path extrusionOk="0" h="63972" w="3022871">
                  <a:moveTo>
                    <a:pt x="10793" y="0"/>
                  </a:moveTo>
                  <a:lnTo>
                    <a:pt x="3012078" y="0"/>
                  </a:lnTo>
                  <a:cubicBezTo>
                    <a:pt x="3014941" y="0"/>
                    <a:pt x="3017686" y="1137"/>
                    <a:pt x="3019710" y="3161"/>
                  </a:cubicBezTo>
                  <a:cubicBezTo>
                    <a:pt x="3021734" y="5185"/>
                    <a:pt x="3022871" y="7930"/>
                    <a:pt x="3022871" y="10793"/>
                  </a:cubicBezTo>
                  <a:lnTo>
                    <a:pt x="3022871" y="53180"/>
                  </a:lnTo>
                  <a:cubicBezTo>
                    <a:pt x="3022871" y="56042"/>
                    <a:pt x="3021734" y="58787"/>
                    <a:pt x="3019710" y="60811"/>
                  </a:cubicBezTo>
                  <a:cubicBezTo>
                    <a:pt x="3017686" y="62835"/>
                    <a:pt x="3014941" y="63972"/>
                    <a:pt x="3012078" y="63972"/>
                  </a:cubicBezTo>
                  <a:lnTo>
                    <a:pt x="10793" y="63972"/>
                  </a:lnTo>
                  <a:cubicBezTo>
                    <a:pt x="7930" y="63972"/>
                    <a:pt x="5185" y="62835"/>
                    <a:pt x="3161" y="60811"/>
                  </a:cubicBezTo>
                  <a:cubicBezTo>
                    <a:pt x="1137" y="58787"/>
                    <a:pt x="0" y="56042"/>
                    <a:pt x="0" y="53180"/>
                  </a:cubicBezTo>
                  <a:lnTo>
                    <a:pt x="0" y="10793"/>
                  </a:lnTo>
                  <a:cubicBezTo>
                    <a:pt x="0" y="7930"/>
                    <a:pt x="1137" y="5185"/>
                    <a:pt x="3161" y="3161"/>
                  </a:cubicBezTo>
                  <a:cubicBezTo>
                    <a:pt x="5185" y="1137"/>
                    <a:pt x="7930" y="0"/>
                    <a:pt x="10793"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9" name="Google Shape;169;p18"/>
            <p:cNvSpPr txBox="1"/>
            <p:nvPr/>
          </p:nvSpPr>
          <p:spPr>
            <a:xfrm>
              <a:off x="0" y="-57150"/>
              <a:ext cx="30228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0" name="Google Shape;170;p18"/>
          <p:cNvSpPr/>
          <p:nvPr/>
        </p:nvSpPr>
        <p:spPr>
          <a:xfrm>
            <a:off x="7449575" y="2233876"/>
            <a:ext cx="406135" cy="2916618"/>
          </a:xfrm>
          <a:custGeom>
            <a:rect b="b" l="l" r="r" t="t"/>
            <a:pathLst>
              <a:path extrusionOk="0" h="6554198" w="812270">
                <a:moveTo>
                  <a:pt x="0" y="0"/>
                </a:moveTo>
                <a:lnTo>
                  <a:pt x="812271" y="0"/>
                </a:lnTo>
                <a:lnTo>
                  <a:pt x="812271" y="6554197"/>
                </a:lnTo>
                <a:lnTo>
                  <a:pt x="0" y="6554197"/>
                </a:lnTo>
                <a:lnTo>
                  <a:pt x="0" y="0"/>
                </a:lnTo>
                <a:close/>
              </a:path>
            </a:pathLst>
          </a:custGeom>
          <a:blipFill rotWithShape="1">
            <a:blip r:embed="rId2">
              <a:alphaModFix/>
            </a:blip>
            <a:stretch>
              <a:fillRect b="0" l="-396079" r="-713988" t="0"/>
            </a:stretch>
          </a:blipFill>
          <a:ln cap="sq" cmpd="sng" w="19050">
            <a:solidFill>
              <a:srgbClr val="FFF9F2"/>
            </a:solidFill>
            <a:prstDash val="solid"/>
            <a:miter lim="8000"/>
            <a:headEnd len="sm" w="sm" type="none"/>
            <a:tailEnd len="sm" w="sm" type="none"/>
          </a:ln>
        </p:spPr>
      </p:sp>
      <p:sp>
        <p:nvSpPr>
          <p:cNvPr id="171" name="Google Shape;171;p18"/>
          <p:cNvSpPr/>
          <p:nvPr/>
        </p:nvSpPr>
        <p:spPr>
          <a:xfrm>
            <a:off x="8394700" y="0"/>
            <a:ext cx="406135" cy="3047702"/>
          </a:xfrm>
          <a:custGeom>
            <a:rect b="b" l="l" r="r" t="t"/>
            <a:pathLst>
              <a:path extrusionOk="0" h="6554198" w="812270">
                <a:moveTo>
                  <a:pt x="0" y="0"/>
                </a:moveTo>
                <a:lnTo>
                  <a:pt x="812270" y="0"/>
                </a:lnTo>
                <a:lnTo>
                  <a:pt x="812270" y="6554197"/>
                </a:lnTo>
                <a:lnTo>
                  <a:pt x="0" y="6554197"/>
                </a:lnTo>
                <a:lnTo>
                  <a:pt x="0" y="0"/>
                </a:lnTo>
                <a:close/>
              </a:path>
            </a:pathLst>
          </a:custGeom>
          <a:blipFill rotWithShape="1">
            <a:blip r:embed="rId3">
              <a:alphaModFix/>
            </a:blip>
            <a:stretch>
              <a:fillRect b="0" l="-343865" r="-766202" t="0"/>
            </a:stretch>
          </a:blipFill>
          <a:ln cap="sq" cmpd="sng" w="19050">
            <a:solidFill>
              <a:srgbClr val="FFF9F2"/>
            </a:solidFill>
            <a:prstDash val="solid"/>
            <a:miter lim="8000"/>
            <a:headEnd len="sm" w="sm" type="none"/>
            <a:tailEnd len="sm" w="sm" type="none"/>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1">
  <p:cSld name="CUSTOM_5">
    <p:spTree>
      <p:nvGrpSpPr>
        <p:cNvPr id="172" name="Shape 172"/>
        <p:cNvGrpSpPr/>
        <p:nvPr/>
      </p:nvGrpSpPr>
      <p:grpSpPr>
        <a:xfrm>
          <a:off x="0" y="0"/>
          <a:ext cx="0" cy="0"/>
          <a:chOff x="0" y="0"/>
          <a:chExt cx="0" cy="0"/>
        </a:xfrm>
      </p:grpSpPr>
      <p:sp>
        <p:nvSpPr>
          <p:cNvPr id="173" name="Google Shape;173;p19"/>
          <p:cNvSpPr/>
          <p:nvPr>
            <p:ph idx="2" type="pic"/>
          </p:nvPr>
        </p:nvSpPr>
        <p:spPr>
          <a:xfrm>
            <a:off x="1176300" y="600400"/>
            <a:ext cx="1806900" cy="1190700"/>
          </a:xfrm>
          <a:prstGeom prst="roundRect">
            <a:avLst>
              <a:gd fmla="val 16667" name="adj"/>
            </a:avLst>
          </a:prstGeom>
          <a:noFill/>
          <a:ln>
            <a:noFill/>
          </a:ln>
        </p:spPr>
      </p:sp>
      <p:sp>
        <p:nvSpPr>
          <p:cNvPr id="174" name="Google Shape;174;p19"/>
          <p:cNvSpPr/>
          <p:nvPr>
            <p:ph idx="3" type="pic"/>
          </p:nvPr>
        </p:nvSpPr>
        <p:spPr>
          <a:xfrm>
            <a:off x="3668550" y="600400"/>
            <a:ext cx="1806900" cy="1190700"/>
          </a:xfrm>
          <a:prstGeom prst="roundRect">
            <a:avLst>
              <a:gd fmla="val 16667" name="adj"/>
            </a:avLst>
          </a:prstGeom>
          <a:noFill/>
          <a:ln>
            <a:noFill/>
          </a:ln>
        </p:spPr>
      </p:sp>
      <p:sp>
        <p:nvSpPr>
          <p:cNvPr id="175" name="Google Shape;175;p19"/>
          <p:cNvSpPr/>
          <p:nvPr>
            <p:ph idx="4" type="pic"/>
          </p:nvPr>
        </p:nvSpPr>
        <p:spPr>
          <a:xfrm>
            <a:off x="6160800" y="600400"/>
            <a:ext cx="1806900" cy="1190700"/>
          </a:xfrm>
          <a:prstGeom prst="roundRect">
            <a:avLst>
              <a:gd fmla="val 16667" name="adj"/>
            </a:avLst>
          </a:prstGeom>
          <a:noFill/>
          <a:ln>
            <a:noFill/>
          </a:ln>
        </p:spPr>
      </p:sp>
      <p:sp>
        <p:nvSpPr>
          <p:cNvPr id="176" name="Google Shape;176;p19"/>
          <p:cNvSpPr txBox="1"/>
          <p:nvPr>
            <p:ph type="title"/>
          </p:nvPr>
        </p:nvSpPr>
        <p:spPr>
          <a:xfrm>
            <a:off x="1176300" y="1887825"/>
            <a:ext cx="1772100" cy="290700"/>
          </a:xfrm>
          <a:prstGeom prst="rect">
            <a:avLst/>
          </a:prstGeom>
        </p:spPr>
        <p:txBody>
          <a:bodyPr anchorCtr="0" anchor="t" bIns="91425" lIns="91425" spcFirstLastPara="1" rIns="91425" wrap="square" tIns="91425">
            <a:normAutofit/>
          </a:bodyPr>
          <a:lstStyle>
            <a:lvl1pPr lvl="0" rtl="0">
              <a:spcBef>
                <a:spcPts val="0"/>
              </a:spcBef>
              <a:spcAft>
                <a:spcPts val="0"/>
              </a:spcAft>
              <a:buSzPts val="1000"/>
              <a:buNone/>
              <a:defRPr sz="1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7" name="Google Shape;177;p19"/>
          <p:cNvSpPr txBox="1"/>
          <p:nvPr>
            <p:ph idx="1" type="subTitle"/>
          </p:nvPr>
        </p:nvSpPr>
        <p:spPr>
          <a:xfrm>
            <a:off x="1176300" y="2227150"/>
            <a:ext cx="1772100" cy="360000"/>
          </a:xfrm>
          <a:prstGeom prst="rect">
            <a:avLst/>
          </a:prstGeom>
        </p:spPr>
        <p:txBody>
          <a:bodyPr anchorCtr="0" anchor="t" bIns="91425" lIns="91425" spcFirstLastPara="1" rIns="91425" wrap="square" tIns="91425">
            <a:normAutofit/>
          </a:bodyPr>
          <a:lstStyle>
            <a:lvl1pPr lvl="0" rtl="0">
              <a:spcBef>
                <a:spcPts val="0"/>
              </a:spcBef>
              <a:spcAft>
                <a:spcPts val="0"/>
              </a:spcAft>
              <a:buSzPts val="1200"/>
              <a:buNone/>
              <a:defRPr b="1"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8" name="Google Shape;178;p19"/>
          <p:cNvSpPr txBox="1"/>
          <p:nvPr>
            <p:ph idx="5" type="body"/>
          </p:nvPr>
        </p:nvSpPr>
        <p:spPr>
          <a:xfrm>
            <a:off x="1176300" y="2678075"/>
            <a:ext cx="1772100" cy="955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79" name="Google Shape;179;p19"/>
          <p:cNvSpPr txBox="1"/>
          <p:nvPr/>
        </p:nvSpPr>
        <p:spPr>
          <a:xfrm>
            <a:off x="425023" y="3703512"/>
            <a:ext cx="6456600" cy="1446900"/>
          </a:xfrm>
          <a:prstGeom prst="rect">
            <a:avLst/>
          </a:prstGeom>
          <a:noFill/>
          <a:ln>
            <a:noFill/>
          </a:ln>
        </p:spPr>
        <p:txBody>
          <a:bodyPr anchorCtr="0" anchor="t" bIns="0" lIns="0" spcFirstLastPara="1" rIns="0" wrap="square" tIns="0">
            <a:spAutoFit/>
          </a:bodyPr>
          <a:lstStyle/>
          <a:p>
            <a:pPr indent="0" lvl="0" marL="0" marR="0" rtl="0" algn="l">
              <a:lnSpc>
                <a:spcPct val="93998"/>
              </a:lnSpc>
              <a:spcBef>
                <a:spcPts val="0"/>
              </a:spcBef>
              <a:spcAft>
                <a:spcPts val="0"/>
              </a:spcAft>
              <a:buNone/>
            </a:pPr>
            <a:r>
              <a:rPr b="0" i="0" lang="en" sz="10000" u="none" cap="none" strike="noStrike">
                <a:solidFill>
                  <a:srgbClr val="00214D"/>
                </a:solidFill>
                <a:latin typeface="Gelasio"/>
                <a:ea typeface="Gelasio"/>
                <a:cs typeface="Gelasio"/>
                <a:sym typeface="Gelasio"/>
              </a:rPr>
              <a:t>Our Team</a:t>
            </a:r>
            <a:endParaRPr sz="700"/>
          </a:p>
        </p:txBody>
      </p:sp>
      <p:grpSp>
        <p:nvGrpSpPr>
          <p:cNvPr id="180" name="Google Shape;180;p19"/>
          <p:cNvGrpSpPr/>
          <p:nvPr/>
        </p:nvGrpSpPr>
        <p:grpSpPr>
          <a:xfrm>
            <a:off x="6150150" y="4344975"/>
            <a:ext cx="2993929" cy="230098"/>
            <a:chOff x="0" y="-57150"/>
            <a:chExt cx="2935800" cy="121200"/>
          </a:xfrm>
        </p:grpSpPr>
        <p:sp>
          <p:nvSpPr>
            <p:cNvPr id="181" name="Google Shape;181;p19"/>
            <p:cNvSpPr/>
            <p:nvPr/>
          </p:nvSpPr>
          <p:spPr>
            <a:xfrm>
              <a:off x="0" y="0"/>
              <a:ext cx="2935788" cy="63972"/>
            </a:xfrm>
            <a:custGeom>
              <a:rect b="b" l="l" r="r" t="t"/>
              <a:pathLst>
                <a:path extrusionOk="0" h="63972" w="2935788">
                  <a:moveTo>
                    <a:pt x="11113" y="0"/>
                  </a:moveTo>
                  <a:lnTo>
                    <a:pt x="2924676" y="0"/>
                  </a:lnTo>
                  <a:cubicBezTo>
                    <a:pt x="2927623" y="0"/>
                    <a:pt x="2930449" y="1171"/>
                    <a:pt x="2932533" y="3255"/>
                  </a:cubicBezTo>
                  <a:cubicBezTo>
                    <a:pt x="2934617" y="5339"/>
                    <a:pt x="2935788" y="8165"/>
                    <a:pt x="2935788" y="11113"/>
                  </a:cubicBezTo>
                  <a:lnTo>
                    <a:pt x="2935788" y="52860"/>
                  </a:lnTo>
                  <a:cubicBezTo>
                    <a:pt x="2935788" y="58997"/>
                    <a:pt x="2930813" y="63972"/>
                    <a:pt x="2924676" y="63972"/>
                  </a:cubicBezTo>
                  <a:lnTo>
                    <a:pt x="11113" y="63972"/>
                  </a:lnTo>
                  <a:cubicBezTo>
                    <a:pt x="8165" y="63972"/>
                    <a:pt x="5339" y="62801"/>
                    <a:pt x="3255" y="60717"/>
                  </a:cubicBezTo>
                  <a:cubicBezTo>
                    <a:pt x="1171" y="58633"/>
                    <a:pt x="0" y="55807"/>
                    <a:pt x="0" y="52860"/>
                  </a:cubicBezTo>
                  <a:lnTo>
                    <a:pt x="0" y="11113"/>
                  </a:lnTo>
                  <a:cubicBezTo>
                    <a:pt x="0" y="8165"/>
                    <a:pt x="1171" y="5339"/>
                    <a:pt x="3255" y="3255"/>
                  </a:cubicBezTo>
                  <a:cubicBezTo>
                    <a:pt x="5339" y="1171"/>
                    <a:pt x="8165" y="0"/>
                    <a:pt x="11113"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2" name="Google Shape;182;p19"/>
            <p:cNvSpPr txBox="1"/>
            <p:nvPr/>
          </p:nvSpPr>
          <p:spPr>
            <a:xfrm>
              <a:off x="0" y="-57150"/>
              <a:ext cx="29358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3" name="Google Shape;183;p19"/>
          <p:cNvSpPr/>
          <p:nvPr/>
        </p:nvSpPr>
        <p:spPr>
          <a:xfrm>
            <a:off x="6150150" y="4027952"/>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2">
              <a:alphaModFix/>
            </a:blip>
            <a:stretch>
              <a:fillRect b="0" l="0" r="0" t="0"/>
            </a:stretch>
          </a:blipFill>
          <a:ln>
            <a:noFill/>
          </a:ln>
        </p:spPr>
      </p:sp>
      <p:sp>
        <p:nvSpPr>
          <p:cNvPr id="184" name="Google Shape;184;p19"/>
          <p:cNvSpPr txBox="1"/>
          <p:nvPr>
            <p:ph idx="6" type="title"/>
          </p:nvPr>
        </p:nvSpPr>
        <p:spPr>
          <a:xfrm>
            <a:off x="3685950" y="1887825"/>
            <a:ext cx="1772100" cy="290700"/>
          </a:xfrm>
          <a:prstGeom prst="rect">
            <a:avLst/>
          </a:prstGeom>
        </p:spPr>
        <p:txBody>
          <a:bodyPr anchorCtr="0" anchor="t" bIns="91425" lIns="91425" spcFirstLastPara="1" rIns="91425" wrap="square" tIns="91425">
            <a:normAutofit/>
          </a:bodyPr>
          <a:lstStyle>
            <a:lvl1pPr lvl="0" rtl="0">
              <a:spcBef>
                <a:spcPts val="0"/>
              </a:spcBef>
              <a:spcAft>
                <a:spcPts val="0"/>
              </a:spcAft>
              <a:buSzPts val="1000"/>
              <a:buNone/>
              <a:defRPr sz="1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5" name="Google Shape;185;p19"/>
          <p:cNvSpPr txBox="1"/>
          <p:nvPr>
            <p:ph idx="7" type="subTitle"/>
          </p:nvPr>
        </p:nvSpPr>
        <p:spPr>
          <a:xfrm>
            <a:off x="3685950" y="2227150"/>
            <a:ext cx="1772100" cy="360000"/>
          </a:xfrm>
          <a:prstGeom prst="rect">
            <a:avLst/>
          </a:prstGeom>
        </p:spPr>
        <p:txBody>
          <a:bodyPr anchorCtr="0" anchor="t" bIns="91425" lIns="91425" spcFirstLastPara="1" rIns="91425" wrap="square" tIns="91425">
            <a:normAutofit/>
          </a:bodyPr>
          <a:lstStyle>
            <a:lvl1pPr lvl="0" rtl="0">
              <a:spcBef>
                <a:spcPts val="0"/>
              </a:spcBef>
              <a:spcAft>
                <a:spcPts val="0"/>
              </a:spcAft>
              <a:buSzPts val="1200"/>
              <a:buNone/>
              <a:defRPr b="1"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6" name="Google Shape;186;p19"/>
          <p:cNvSpPr txBox="1"/>
          <p:nvPr>
            <p:ph idx="8" type="body"/>
          </p:nvPr>
        </p:nvSpPr>
        <p:spPr>
          <a:xfrm>
            <a:off x="3685950" y="2678075"/>
            <a:ext cx="1772100" cy="955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87" name="Google Shape;187;p19"/>
          <p:cNvSpPr txBox="1"/>
          <p:nvPr>
            <p:ph idx="9" type="title"/>
          </p:nvPr>
        </p:nvSpPr>
        <p:spPr>
          <a:xfrm>
            <a:off x="6195600" y="1887825"/>
            <a:ext cx="1772100" cy="290700"/>
          </a:xfrm>
          <a:prstGeom prst="rect">
            <a:avLst/>
          </a:prstGeom>
        </p:spPr>
        <p:txBody>
          <a:bodyPr anchorCtr="0" anchor="t" bIns="91425" lIns="91425" spcFirstLastPara="1" rIns="91425" wrap="square" tIns="91425">
            <a:normAutofit/>
          </a:bodyPr>
          <a:lstStyle>
            <a:lvl1pPr lvl="0" rtl="0">
              <a:spcBef>
                <a:spcPts val="0"/>
              </a:spcBef>
              <a:spcAft>
                <a:spcPts val="0"/>
              </a:spcAft>
              <a:buSzPts val="1000"/>
              <a:buNone/>
              <a:defRPr sz="1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8" name="Google Shape;188;p19"/>
          <p:cNvSpPr txBox="1"/>
          <p:nvPr>
            <p:ph idx="13" type="subTitle"/>
          </p:nvPr>
        </p:nvSpPr>
        <p:spPr>
          <a:xfrm>
            <a:off x="6195600" y="2227150"/>
            <a:ext cx="1772100" cy="360000"/>
          </a:xfrm>
          <a:prstGeom prst="rect">
            <a:avLst/>
          </a:prstGeom>
        </p:spPr>
        <p:txBody>
          <a:bodyPr anchorCtr="0" anchor="t" bIns="91425" lIns="91425" spcFirstLastPara="1" rIns="91425" wrap="square" tIns="91425">
            <a:normAutofit/>
          </a:bodyPr>
          <a:lstStyle>
            <a:lvl1pPr lvl="0" rtl="0">
              <a:spcBef>
                <a:spcPts val="0"/>
              </a:spcBef>
              <a:spcAft>
                <a:spcPts val="0"/>
              </a:spcAft>
              <a:buSzPts val="1200"/>
              <a:buNone/>
              <a:defRPr b="1"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9" name="Google Shape;189;p19"/>
          <p:cNvSpPr txBox="1"/>
          <p:nvPr>
            <p:ph idx="14" type="body"/>
          </p:nvPr>
        </p:nvSpPr>
        <p:spPr>
          <a:xfrm>
            <a:off x="6195600" y="2678075"/>
            <a:ext cx="1772100" cy="955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2">
  <p:cSld name="CUSTOM_5_1">
    <p:spTree>
      <p:nvGrpSpPr>
        <p:cNvPr id="190" name="Shape 190"/>
        <p:cNvGrpSpPr/>
        <p:nvPr/>
      </p:nvGrpSpPr>
      <p:grpSpPr>
        <a:xfrm>
          <a:off x="0" y="0"/>
          <a:ext cx="0" cy="0"/>
          <a:chOff x="0" y="0"/>
          <a:chExt cx="0" cy="0"/>
        </a:xfrm>
      </p:grpSpPr>
      <p:sp>
        <p:nvSpPr>
          <p:cNvPr id="191" name="Google Shape;191;p20"/>
          <p:cNvSpPr/>
          <p:nvPr>
            <p:ph idx="2" type="pic"/>
          </p:nvPr>
        </p:nvSpPr>
        <p:spPr>
          <a:xfrm>
            <a:off x="273075" y="1218400"/>
            <a:ext cx="1806900" cy="1190700"/>
          </a:xfrm>
          <a:prstGeom prst="roundRect">
            <a:avLst>
              <a:gd fmla="val 16667" name="adj"/>
            </a:avLst>
          </a:prstGeom>
          <a:noFill/>
          <a:ln>
            <a:noFill/>
          </a:ln>
        </p:spPr>
      </p:sp>
      <p:sp>
        <p:nvSpPr>
          <p:cNvPr id="192" name="Google Shape;192;p20"/>
          <p:cNvSpPr/>
          <p:nvPr>
            <p:ph idx="3" type="pic"/>
          </p:nvPr>
        </p:nvSpPr>
        <p:spPr>
          <a:xfrm>
            <a:off x="2536725" y="1218400"/>
            <a:ext cx="1806900" cy="1190700"/>
          </a:xfrm>
          <a:prstGeom prst="roundRect">
            <a:avLst>
              <a:gd fmla="val 16667" name="adj"/>
            </a:avLst>
          </a:prstGeom>
          <a:noFill/>
          <a:ln>
            <a:noFill/>
          </a:ln>
        </p:spPr>
      </p:sp>
      <p:sp>
        <p:nvSpPr>
          <p:cNvPr id="193" name="Google Shape;193;p20"/>
          <p:cNvSpPr/>
          <p:nvPr>
            <p:ph idx="4" type="pic"/>
          </p:nvPr>
        </p:nvSpPr>
        <p:spPr>
          <a:xfrm>
            <a:off x="4800375" y="1218400"/>
            <a:ext cx="1806900" cy="1190700"/>
          </a:xfrm>
          <a:prstGeom prst="roundRect">
            <a:avLst>
              <a:gd fmla="val 16667" name="adj"/>
            </a:avLst>
          </a:prstGeom>
          <a:noFill/>
          <a:ln>
            <a:noFill/>
          </a:ln>
        </p:spPr>
      </p:sp>
      <p:sp>
        <p:nvSpPr>
          <p:cNvPr id="194" name="Google Shape;194;p20"/>
          <p:cNvSpPr txBox="1"/>
          <p:nvPr>
            <p:ph type="title"/>
          </p:nvPr>
        </p:nvSpPr>
        <p:spPr>
          <a:xfrm>
            <a:off x="273075" y="2505825"/>
            <a:ext cx="1772100" cy="290700"/>
          </a:xfrm>
          <a:prstGeom prst="rect">
            <a:avLst/>
          </a:prstGeom>
        </p:spPr>
        <p:txBody>
          <a:bodyPr anchorCtr="0" anchor="t" bIns="91425" lIns="91425" spcFirstLastPara="1" rIns="91425" wrap="square" tIns="91425">
            <a:normAutofit/>
          </a:bodyPr>
          <a:lstStyle>
            <a:lvl1pPr lvl="0" rtl="0">
              <a:spcBef>
                <a:spcPts val="0"/>
              </a:spcBef>
              <a:spcAft>
                <a:spcPts val="0"/>
              </a:spcAft>
              <a:buSzPts val="1000"/>
              <a:buNone/>
              <a:defRPr sz="1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5" name="Google Shape;195;p20"/>
          <p:cNvSpPr txBox="1"/>
          <p:nvPr>
            <p:ph idx="1" type="subTitle"/>
          </p:nvPr>
        </p:nvSpPr>
        <p:spPr>
          <a:xfrm>
            <a:off x="273075" y="2845150"/>
            <a:ext cx="1772100" cy="360000"/>
          </a:xfrm>
          <a:prstGeom prst="rect">
            <a:avLst/>
          </a:prstGeom>
        </p:spPr>
        <p:txBody>
          <a:bodyPr anchorCtr="0" anchor="t" bIns="91425" lIns="91425" spcFirstLastPara="1" rIns="91425" wrap="square" tIns="91425">
            <a:normAutofit/>
          </a:bodyPr>
          <a:lstStyle>
            <a:lvl1pPr lvl="0" rtl="0">
              <a:spcBef>
                <a:spcPts val="0"/>
              </a:spcBef>
              <a:spcAft>
                <a:spcPts val="0"/>
              </a:spcAft>
              <a:buSzPts val="1200"/>
              <a:buNone/>
              <a:defRPr b="1"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6" name="Google Shape;196;p20"/>
          <p:cNvSpPr txBox="1"/>
          <p:nvPr/>
        </p:nvSpPr>
        <p:spPr>
          <a:xfrm>
            <a:off x="425023" y="3703512"/>
            <a:ext cx="6456600" cy="1446900"/>
          </a:xfrm>
          <a:prstGeom prst="rect">
            <a:avLst/>
          </a:prstGeom>
          <a:noFill/>
          <a:ln>
            <a:noFill/>
          </a:ln>
        </p:spPr>
        <p:txBody>
          <a:bodyPr anchorCtr="0" anchor="t" bIns="0" lIns="0" spcFirstLastPara="1" rIns="0" wrap="square" tIns="0">
            <a:spAutoFit/>
          </a:bodyPr>
          <a:lstStyle/>
          <a:p>
            <a:pPr indent="0" lvl="0" marL="0" marR="0" rtl="0" algn="l">
              <a:lnSpc>
                <a:spcPct val="93998"/>
              </a:lnSpc>
              <a:spcBef>
                <a:spcPts val="0"/>
              </a:spcBef>
              <a:spcAft>
                <a:spcPts val="0"/>
              </a:spcAft>
              <a:buNone/>
            </a:pPr>
            <a:r>
              <a:rPr b="0" i="0" lang="en" sz="10000" u="none" cap="none" strike="noStrike">
                <a:solidFill>
                  <a:srgbClr val="00214D"/>
                </a:solidFill>
                <a:latin typeface="Gelasio"/>
                <a:ea typeface="Gelasio"/>
                <a:cs typeface="Gelasio"/>
                <a:sym typeface="Gelasio"/>
              </a:rPr>
              <a:t>Our Team</a:t>
            </a:r>
            <a:endParaRPr sz="700"/>
          </a:p>
        </p:txBody>
      </p:sp>
      <p:grpSp>
        <p:nvGrpSpPr>
          <p:cNvPr id="197" name="Google Shape;197;p20"/>
          <p:cNvGrpSpPr/>
          <p:nvPr/>
        </p:nvGrpSpPr>
        <p:grpSpPr>
          <a:xfrm>
            <a:off x="6150150" y="4344975"/>
            <a:ext cx="2993929" cy="230098"/>
            <a:chOff x="0" y="-57150"/>
            <a:chExt cx="2935800" cy="121200"/>
          </a:xfrm>
        </p:grpSpPr>
        <p:sp>
          <p:nvSpPr>
            <p:cNvPr id="198" name="Google Shape;198;p20"/>
            <p:cNvSpPr/>
            <p:nvPr/>
          </p:nvSpPr>
          <p:spPr>
            <a:xfrm>
              <a:off x="0" y="0"/>
              <a:ext cx="2935788" cy="63972"/>
            </a:xfrm>
            <a:custGeom>
              <a:rect b="b" l="l" r="r" t="t"/>
              <a:pathLst>
                <a:path extrusionOk="0" h="63972" w="2935788">
                  <a:moveTo>
                    <a:pt x="11113" y="0"/>
                  </a:moveTo>
                  <a:lnTo>
                    <a:pt x="2924676" y="0"/>
                  </a:lnTo>
                  <a:cubicBezTo>
                    <a:pt x="2927623" y="0"/>
                    <a:pt x="2930449" y="1171"/>
                    <a:pt x="2932533" y="3255"/>
                  </a:cubicBezTo>
                  <a:cubicBezTo>
                    <a:pt x="2934617" y="5339"/>
                    <a:pt x="2935788" y="8165"/>
                    <a:pt x="2935788" y="11113"/>
                  </a:cubicBezTo>
                  <a:lnTo>
                    <a:pt x="2935788" y="52860"/>
                  </a:lnTo>
                  <a:cubicBezTo>
                    <a:pt x="2935788" y="58997"/>
                    <a:pt x="2930813" y="63972"/>
                    <a:pt x="2924676" y="63972"/>
                  </a:cubicBezTo>
                  <a:lnTo>
                    <a:pt x="11113" y="63972"/>
                  </a:lnTo>
                  <a:cubicBezTo>
                    <a:pt x="8165" y="63972"/>
                    <a:pt x="5339" y="62801"/>
                    <a:pt x="3255" y="60717"/>
                  </a:cubicBezTo>
                  <a:cubicBezTo>
                    <a:pt x="1171" y="58633"/>
                    <a:pt x="0" y="55807"/>
                    <a:pt x="0" y="52860"/>
                  </a:cubicBezTo>
                  <a:lnTo>
                    <a:pt x="0" y="11113"/>
                  </a:lnTo>
                  <a:cubicBezTo>
                    <a:pt x="0" y="8165"/>
                    <a:pt x="1171" y="5339"/>
                    <a:pt x="3255" y="3255"/>
                  </a:cubicBezTo>
                  <a:cubicBezTo>
                    <a:pt x="5339" y="1171"/>
                    <a:pt x="8165" y="0"/>
                    <a:pt x="11113"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9" name="Google Shape;199;p20"/>
            <p:cNvSpPr txBox="1"/>
            <p:nvPr/>
          </p:nvSpPr>
          <p:spPr>
            <a:xfrm>
              <a:off x="0" y="-57150"/>
              <a:ext cx="29358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0" name="Google Shape;200;p20"/>
          <p:cNvSpPr/>
          <p:nvPr/>
        </p:nvSpPr>
        <p:spPr>
          <a:xfrm>
            <a:off x="6150150" y="4027952"/>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2">
              <a:alphaModFix/>
            </a:blip>
            <a:stretch>
              <a:fillRect b="0" l="0" r="0" t="0"/>
            </a:stretch>
          </a:blipFill>
          <a:ln>
            <a:noFill/>
          </a:ln>
        </p:spPr>
      </p:sp>
      <p:sp>
        <p:nvSpPr>
          <p:cNvPr id="201" name="Google Shape;201;p20"/>
          <p:cNvSpPr txBox="1"/>
          <p:nvPr>
            <p:ph idx="5" type="title"/>
          </p:nvPr>
        </p:nvSpPr>
        <p:spPr>
          <a:xfrm>
            <a:off x="2554125" y="2505825"/>
            <a:ext cx="1772100" cy="290700"/>
          </a:xfrm>
          <a:prstGeom prst="rect">
            <a:avLst/>
          </a:prstGeom>
        </p:spPr>
        <p:txBody>
          <a:bodyPr anchorCtr="0" anchor="t" bIns="91425" lIns="91425" spcFirstLastPara="1" rIns="91425" wrap="square" tIns="91425">
            <a:normAutofit/>
          </a:bodyPr>
          <a:lstStyle>
            <a:lvl1pPr lvl="0" rtl="0">
              <a:spcBef>
                <a:spcPts val="0"/>
              </a:spcBef>
              <a:spcAft>
                <a:spcPts val="0"/>
              </a:spcAft>
              <a:buSzPts val="1000"/>
              <a:buNone/>
              <a:defRPr sz="1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2" name="Google Shape;202;p20"/>
          <p:cNvSpPr txBox="1"/>
          <p:nvPr>
            <p:ph idx="6" type="subTitle"/>
          </p:nvPr>
        </p:nvSpPr>
        <p:spPr>
          <a:xfrm>
            <a:off x="2554125" y="2845150"/>
            <a:ext cx="1772100" cy="360000"/>
          </a:xfrm>
          <a:prstGeom prst="rect">
            <a:avLst/>
          </a:prstGeom>
        </p:spPr>
        <p:txBody>
          <a:bodyPr anchorCtr="0" anchor="t" bIns="91425" lIns="91425" spcFirstLastPara="1" rIns="91425" wrap="square" tIns="91425">
            <a:normAutofit/>
          </a:bodyPr>
          <a:lstStyle>
            <a:lvl1pPr lvl="0" rtl="0">
              <a:spcBef>
                <a:spcPts val="0"/>
              </a:spcBef>
              <a:spcAft>
                <a:spcPts val="0"/>
              </a:spcAft>
              <a:buSzPts val="1200"/>
              <a:buNone/>
              <a:defRPr b="1"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3" name="Google Shape;203;p20"/>
          <p:cNvSpPr txBox="1"/>
          <p:nvPr>
            <p:ph idx="7" type="title"/>
          </p:nvPr>
        </p:nvSpPr>
        <p:spPr>
          <a:xfrm>
            <a:off x="4835175" y="2505825"/>
            <a:ext cx="1772100" cy="290700"/>
          </a:xfrm>
          <a:prstGeom prst="rect">
            <a:avLst/>
          </a:prstGeom>
        </p:spPr>
        <p:txBody>
          <a:bodyPr anchorCtr="0" anchor="t" bIns="91425" lIns="91425" spcFirstLastPara="1" rIns="91425" wrap="square" tIns="91425">
            <a:normAutofit/>
          </a:bodyPr>
          <a:lstStyle>
            <a:lvl1pPr lvl="0" rtl="0">
              <a:spcBef>
                <a:spcPts val="0"/>
              </a:spcBef>
              <a:spcAft>
                <a:spcPts val="0"/>
              </a:spcAft>
              <a:buSzPts val="1000"/>
              <a:buNone/>
              <a:defRPr sz="1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4" name="Google Shape;204;p20"/>
          <p:cNvSpPr txBox="1"/>
          <p:nvPr>
            <p:ph idx="8" type="subTitle"/>
          </p:nvPr>
        </p:nvSpPr>
        <p:spPr>
          <a:xfrm>
            <a:off x="4835175" y="2845150"/>
            <a:ext cx="1772100" cy="360000"/>
          </a:xfrm>
          <a:prstGeom prst="rect">
            <a:avLst/>
          </a:prstGeom>
        </p:spPr>
        <p:txBody>
          <a:bodyPr anchorCtr="0" anchor="t" bIns="91425" lIns="91425" spcFirstLastPara="1" rIns="91425" wrap="square" tIns="91425">
            <a:normAutofit/>
          </a:bodyPr>
          <a:lstStyle>
            <a:lvl1pPr lvl="0" rtl="0">
              <a:spcBef>
                <a:spcPts val="0"/>
              </a:spcBef>
              <a:spcAft>
                <a:spcPts val="0"/>
              </a:spcAft>
              <a:buSzPts val="1200"/>
              <a:buNone/>
              <a:defRPr b="1"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5" name="Google Shape;205;p20"/>
          <p:cNvSpPr/>
          <p:nvPr>
            <p:ph idx="9" type="pic"/>
          </p:nvPr>
        </p:nvSpPr>
        <p:spPr>
          <a:xfrm>
            <a:off x="7064025" y="1218400"/>
            <a:ext cx="1806900" cy="1190700"/>
          </a:xfrm>
          <a:prstGeom prst="roundRect">
            <a:avLst>
              <a:gd fmla="val 16667" name="adj"/>
            </a:avLst>
          </a:prstGeom>
          <a:noFill/>
          <a:ln>
            <a:noFill/>
          </a:ln>
        </p:spPr>
      </p:sp>
      <p:sp>
        <p:nvSpPr>
          <p:cNvPr id="206" name="Google Shape;206;p20"/>
          <p:cNvSpPr txBox="1"/>
          <p:nvPr>
            <p:ph idx="13" type="title"/>
          </p:nvPr>
        </p:nvSpPr>
        <p:spPr>
          <a:xfrm>
            <a:off x="7098825" y="2505825"/>
            <a:ext cx="1772100" cy="290700"/>
          </a:xfrm>
          <a:prstGeom prst="rect">
            <a:avLst/>
          </a:prstGeom>
        </p:spPr>
        <p:txBody>
          <a:bodyPr anchorCtr="0" anchor="t" bIns="91425" lIns="91425" spcFirstLastPara="1" rIns="91425" wrap="square" tIns="91425">
            <a:normAutofit/>
          </a:bodyPr>
          <a:lstStyle>
            <a:lvl1pPr lvl="0" rtl="0">
              <a:spcBef>
                <a:spcPts val="0"/>
              </a:spcBef>
              <a:spcAft>
                <a:spcPts val="0"/>
              </a:spcAft>
              <a:buSzPts val="1000"/>
              <a:buNone/>
              <a:defRPr sz="1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7" name="Google Shape;207;p20"/>
          <p:cNvSpPr txBox="1"/>
          <p:nvPr>
            <p:ph idx="14" type="subTitle"/>
          </p:nvPr>
        </p:nvSpPr>
        <p:spPr>
          <a:xfrm>
            <a:off x="7098825" y="2845150"/>
            <a:ext cx="1772100" cy="360000"/>
          </a:xfrm>
          <a:prstGeom prst="rect">
            <a:avLst/>
          </a:prstGeom>
        </p:spPr>
        <p:txBody>
          <a:bodyPr anchorCtr="0" anchor="t" bIns="91425" lIns="91425" spcFirstLastPara="1" rIns="91425" wrap="square" tIns="91425">
            <a:normAutofit/>
          </a:bodyPr>
          <a:lstStyle>
            <a:lvl1pPr lvl="0" rtl="0">
              <a:spcBef>
                <a:spcPts val="0"/>
              </a:spcBef>
              <a:spcAft>
                <a:spcPts val="0"/>
              </a:spcAft>
              <a:buSzPts val="1200"/>
              <a:buNone/>
              <a:defRPr b="1"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208" name="Google Shape;208;p20"/>
          <p:cNvCxnSpPr/>
          <p:nvPr/>
        </p:nvCxnSpPr>
        <p:spPr>
          <a:xfrm>
            <a:off x="0" y="478254"/>
            <a:ext cx="9146700" cy="0"/>
          </a:xfrm>
          <a:prstGeom prst="straightConnector1">
            <a:avLst/>
          </a:prstGeom>
          <a:noFill/>
          <a:ln cap="flat" cmpd="sng" w="28575">
            <a:solidFill>
              <a:srgbClr val="00214D"/>
            </a:solidFill>
            <a:prstDash val="solid"/>
            <a:round/>
            <a:headEnd len="sm" w="sm" type="none"/>
            <a:tailEnd len="sm" w="sm" type="none"/>
          </a:ln>
        </p:spPr>
      </p:cxnSp>
      <p:grpSp>
        <p:nvGrpSpPr>
          <p:cNvPr id="209" name="Google Shape;209;p20"/>
          <p:cNvGrpSpPr/>
          <p:nvPr/>
        </p:nvGrpSpPr>
        <p:grpSpPr>
          <a:xfrm>
            <a:off x="4190275" y="69486"/>
            <a:ext cx="4997404" cy="230098"/>
            <a:chOff x="0" y="-57150"/>
            <a:chExt cx="2961600" cy="121200"/>
          </a:xfrm>
        </p:grpSpPr>
        <p:sp>
          <p:nvSpPr>
            <p:cNvPr id="210" name="Google Shape;210;p20"/>
            <p:cNvSpPr/>
            <p:nvPr/>
          </p:nvSpPr>
          <p:spPr>
            <a:xfrm>
              <a:off x="0" y="0"/>
              <a:ext cx="2935788" cy="63972"/>
            </a:xfrm>
            <a:custGeom>
              <a:rect b="b" l="l" r="r" t="t"/>
              <a:pathLst>
                <a:path extrusionOk="0" h="63972" w="2935788">
                  <a:moveTo>
                    <a:pt x="11113" y="0"/>
                  </a:moveTo>
                  <a:lnTo>
                    <a:pt x="2924676" y="0"/>
                  </a:lnTo>
                  <a:cubicBezTo>
                    <a:pt x="2927623" y="0"/>
                    <a:pt x="2930449" y="1171"/>
                    <a:pt x="2932533" y="3255"/>
                  </a:cubicBezTo>
                  <a:cubicBezTo>
                    <a:pt x="2934617" y="5339"/>
                    <a:pt x="2935788" y="8165"/>
                    <a:pt x="2935788" y="11113"/>
                  </a:cubicBezTo>
                  <a:lnTo>
                    <a:pt x="2935788" y="52860"/>
                  </a:lnTo>
                  <a:cubicBezTo>
                    <a:pt x="2935788" y="58997"/>
                    <a:pt x="2930813" y="63972"/>
                    <a:pt x="2924676" y="63972"/>
                  </a:cubicBezTo>
                  <a:lnTo>
                    <a:pt x="11113" y="63972"/>
                  </a:lnTo>
                  <a:cubicBezTo>
                    <a:pt x="8165" y="63972"/>
                    <a:pt x="5339" y="62801"/>
                    <a:pt x="3255" y="60717"/>
                  </a:cubicBezTo>
                  <a:cubicBezTo>
                    <a:pt x="1171" y="58633"/>
                    <a:pt x="0" y="55807"/>
                    <a:pt x="0" y="52860"/>
                  </a:cubicBezTo>
                  <a:lnTo>
                    <a:pt x="0" y="11113"/>
                  </a:lnTo>
                  <a:cubicBezTo>
                    <a:pt x="0" y="8165"/>
                    <a:pt x="1171" y="5339"/>
                    <a:pt x="3255" y="3255"/>
                  </a:cubicBezTo>
                  <a:cubicBezTo>
                    <a:pt x="5339" y="1171"/>
                    <a:pt x="8165" y="0"/>
                    <a:pt x="11113"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1" name="Google Shape;211;p20"/>
            <p:cNvSpPr txBox="1"/>
            <p:nvPr/>
          </p:nvSpPr>
          <p:spPr>
            <a:xfrm>
              <a:off x="0" y="-57150"/>
              <a:ext cx="29616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CUSTOM">
    <p:spTree>
      <p:nvGrpSpPr>
        <p:cNvPr id="11" name="Shape 11"/>
        <p:cNvGrpSpPr/>
        <p:nvPr/>
      </p:nvGrpSpPr>
      <p:grpSpPr>
        <a:xfrm>
          <a:off x="0" y="0"/>
          <a:ext cx="0" cy="0"/>
          <a:chOff x="0" y="0"/>
          <a:chExt cx="0" cy="0"/>
        </a:xfrm>
      </p:grpSpPr>
      <p:grpSp>
        <p:nvGrpSpPr>
          <p:cNvPr id="12" name="Google Shape;12;p3"/>
          <p:cNvGrpSpPr/>
          <p:nvPr/>
        </p:nvGrpSpPr>
        <p:grpSpPr>
          <a:xfrm>
            <a:off x="-103800" y="4827650"/>
            <a:ext cx="9247857" cy="316100"/>
            <a:chOff x="0" y="-57150"/>
            <a:chExt cx="4816592" cy="166500"/>
          </a:xfrm>
        </p:grpSpPr>
        <p:sp>
          <p:nvSpPr>
            <p:cNvPr id="13" name="Google Shape;13;p3"/>
            <p:cNvSpPr/>
            <p:nvPr/>
          </p:nvSpPr>
          <p:spPr>
            <a:xfrm>
              <a:off x="0" y="0"/>
              <a:ext cx="4816592" cy="109222"/>
            </a:xfrm>
            <a:custGeom>
              <a:rect b="b" l="l" r="r" t="t"/>
              <a:pathLst>
                <a:path extrusionOk="0" h="109222" w="4816592">
                  <a:moveTo>
                    <a:pt x="0" y="0"/>
                  </a:moveTo>
                  <a:lnTo>
                    <a:pt x="4816592" y="0"/>
                  </a:lnTo>
                  <a:lnTo>
                    <a:pt x="4816592" y="109222"/>
                  </a:lnTo>
                  <a:lnTo>
                    <a:pt x="0" y="109222"/>
                  </a:lnTo>
                  <a:close/>
                </a:path>
              </a:pathLst>
            </a:custGeom>
            <a:solidFill>
              <a:srgbClr val="00214D"/>
            </a:solidFill>
            <a:ln>
              <a:noFill/>
            </a:ln>
          </p:spPr>
        </p:sp>
        <p:sp>
          <p:nvSpPr>
            <p:cNvPr id="14" name="Google Shape;14;p3"/>
            <p:cNvSpPr txBox="1"/>
            <p:nvPr/>
          </p:nvSpPr>
          <p:spPr>
            <a:xfrm>
              <a:off x="0" y="-57150"/>
              <a:ext cx="4816500" cy="166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 name="Google Shape;15;p3"/>
          <p:cNvSpPr txBox="1"/>
          <p:nvPr>
            <p:ph type="title"/>
          </p:nvPr>
        </p:nvSpPr>
        <p:spPr>
          <a:xfrm>
            <a:off x="1629900" y="1279050"/>
            <a:ext cx="5884200" cy="19659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4900"/>
              <a:buNone/>
              <a:defRPr sz="4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 name="Google Shape;16;p3"/>
          <p:cNvSpPr txBox="1"/>
          <p:nvPr>
            <p:ph idx="1" type="subTitle"/>
          </p:nvPr>
        </p:nvSpPr>
        <p:spPr>
          <a:xfrm>
            <a:off x="1896450" y="3217500"/>
            <a:ext cx="5351100" cy="4776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17" name="Google Shape;17;p3"/>
          <p:cNvCxnSpPr/>
          <p:nvPr/>
        </p:nvCxnSpPr>
        <p:spPr>
          <a:xfrm>
            <a:off x="3661498" y="4544799"/>
            <a:ext cx="1821000" cy="0"/>
          </a:xfrm>
          <a:prstGeom prst="straightConnector1">
            <a:avLst/>
          </a:prstGeom>
          <a:noFill/>
          <a:ln cap="flat" cmpd="sng" w="19050">
            <a:solidFill>
              <a:srgbClr val="00214D"/>
            </a:solidFill>
            <a:prstDash val="solid"/>
            <a:round/>
            <a:headEnd len="sm" w="sm" type="none"/>
            <a:tailEnd len="sm" w="sm" type="none"/>
          </a:ln>
        </p:spPr>
      </p:cxnSp>
      <p:sp>
        <p:nvSpPr>
          <p:cNvPr id="18" name="Google Shape;18;p3"/>
          <p:cNvSpPr txBox="1"/>
          <p:nvPr>
            <p:ph idx="2" type="body"/>
          </p:nvPr>
        </p:nvSpPr>
        <p:spPr>
          <a:xfrm>
            <a:off x="6465750" y="434500"/>
            <a:ext cx="1896900" cy="316200"/>
          </a:xfrm>
          <a:prstGeom prst="rect">
            <a:avLst/>
          </a:prstGeom>
        </p:spPr>
        <p:txBody>
          <a:bodyPr anchorCtr="0" anchor="t" bIns="91425" lIns="91425" spcFirstLastPara="1" rIns="91425" wrap="square" tIns="91425">
            <a:normAutofit/>
          </a:bodyPr>
          <a:lstStyle>
            <a:lvl1pPr indent="-342900" lvl="0" marL="457200" rtl="0" algn="r">
              <a:spcBef>
                <a:spcPts val="0"/>
              </a:spcBef>
              <a:spcAft>
                <a:spcPts val="0"/>
              </a:spcAft>
              <a:buSzPts val="1800"/>
              <a:buChar char="●"/>
              <a:defRPr/>
            </a:lvl1pPr>
            <a:lvl2pPr indent="-317500" lvl="1" marL="914400" rtl="0" algn="r">
              <a:spcBef>
                <a:spcPts val="0"/>
              </a:spcBef>
              <a:spcAft>
                <a:spcPts val="0"/>
              </a:spcAft>
              <a:buSzPts val="1400"/>
              <a:buChar char="○"/>
              <a:defRPr/>
            </a:lvl2pPr>
            <a:lvl3pPr indent="-317500" lvl="2" marL="1371600" rtl="0" algn="r">
              <a:spcBef>
                <a:spcPts val="0"/>
              </a:spcBef>
              <a:spcAft>
                <a:spcPts val="0"/>
              </a:spcAft>
              <a:buSzPts val="1400"/>
              <a:buChar char="■"/>
              <a:defRPr/>
            </a:lvl3pPr>
            <a:lvl4pPr indent="-317500" lvl="3" marL="1828800" rtl="0" algn="r">
              <a:spcBef>
                <a:spcPts val="0"/>
              </a:spcBef>
              <a:spcAft>
                <a:spcPts val="0"/>
              </a:spcAft>
              <a:buSzPts val="1400"/>
              <a:buChar char="●"/>
              <a:defRPr/>
            </a:lvl4pPr>
            <a:lvl5pPr indent="-317500" lvl="4" marL="2286000" rtl="0" algn="r">
              <a:spcBef>
                <a:spcPts val="0"/>
              </a:spcBef>
              <a:spcAft>
                <a:spcPts val="0"/>
              </a:spcAft>
              <a:buSzPts val="1400"/>
              <a:buChar char="○"/>
              <a:defRPr/>
            </a:lvl5pPr>
            <a:lvl6pPr indent="-317500" lvl="5" marL="2743200" rtl="0" algn="r">
              <a:spcBef>
                <a:spcPts val="0"/>
              </a:spcBef>
              <a:spcAft>
                <a:spcPts val="0"/>
              </a:spcAft>
              <a:buSzPts val="1400"/>
              <a:buChar char="■"/>
              <a:defRPr/>
            </a:lvl6pPr>
            <a:lvl7pPr indent="-317500" lvl="6" marL="3200400" rtl="0" algn="r">
              <a:spcBef>
                <a:spcPts val="0"/>
              </a:spcBef>
              <a:spcAft>
                <a:spcPts val="0"/>
              </a:spcAft>
              <a:buSzPts val="1400"/>
              <a:buChar char="●"/>
              <a:defRPr/>
            </a:lvl7pPr>
            <a:lvl8pPr indent="-317500" lvl="7" marL="3657600" rtl="0" algn="r">
              <a:spcBef>
                <a:spcPts val="0"/>
              </a:spcBef>
              <a:spcAft>
                <a:spcPts val="0"/>
              </a:spcAft>
              <a:buSzPts val="1400"/>
              <a:buChar char="○"/>
              <a:defRPr/>
            </a:lvl8pPr>
            <a:lvl9pPr indent="-317500" lvl="8" marL="4114800" rtl="0" algn="r">
              <a:spcBef>
                <a:spcPts val="0"/>
              </a:spcBef>
              <a:spcAft>
                <a:spcPts val="0"/>
              </a:spcAft>
              <a:buSzPts val="1400"/>
              <a:buChar char="■"/>
              <a:defRPr/>
            </a:lvl9pPr>
          </a:lstStyle>
          <a:p/>
        </p:txBody>
      </p:sp>
      <p:sp>
        <p:nvSpPr>
          <p:cNvPr id="19" name="Google Shape;19;p3"/>
          <p:cNvSpPr txBox="1"/>
          <p:nvPr>
            <p:ph idx="3" type="subTitle"/>
          </p:nvPr>
        </p:nvSpPr>
        <p:spPr>
          <a:xfrm>
            <a:off x="470775" y="4214250"/>
            <a:ext cx="3045900" cy="477600"/>
          </a:xfrm>
          <a:prstGeom prst="rect">
            <a:avLst/>
          </a:prstGeom>
        </p:spPr>
        <p:txBody>
          <a:bodyPr anchorCtr="0" anchor="ctr" bIns="91425" lIns="91425" spcFirstLastPara="1" rIns="91425" wrap="square" tIns="91425">
            <a:normAutofit/>
          </a:bodyPr>
          <a:lstStyle>
            <a:lvl1pPr lvl="0" rtl="0">
              <a:spcBef>
                <a:spcPts val="0"/>
              </a:spcBef>
              <a:spcAft>
                <a:spcPts val="0"/>
              </a:spcAft>
              <a:buSzPts val="15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 name="Google Shape;20;p3"/>
          <p:cNvSpPr txBox="1"/>
          <p:nvPr>
            <p:ph idx="4" type="subTitle"/>
          </p:nvPr>
        </p:nvSpPr>
        <p:spPr>
          <a:xfrm>
            <a:off x="5627325" y="4214250"/>
            <a:ext cx="3045900" cy="477600"/>
          </a:xfrm>
          <a:prstGeom prst="rect">
            <a:avLst/>
          </a:prstGeom>
        </p:spPr>
        <p:txBody>
          <a:bodyPr anchorCtr="0" anchor="ctr" bIns="91425" lIns="91425" spcFirstLastPara="1" rIns="91425" wrap="square" tIns="91425">
            <a:normAutofit/>
          </a:bodyPr>
          <a:lstStyle>
            <a:lvl1pPr lvl="0" rtl="0" algn="r">
              <a:spcBef>
                <a:spcPts val="0"/>
              </a:spcBef>
              <a:spcAft>
                <a:spcPts val="0"/>
              </a:spcAft>
              <a:buSzPts val="15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 name="Google Shape;21;p3"/>
          <p:cNvSpPr/>
          <p:nvPr/>
        </p:nvSpPr>
        <p:spPr>
          <a:xfrm>
            <a:off x="514350" y="424815"/>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d Quote 1">
  <p:cSld name="CUSTOM_6">
    <p:bg>
      <p:bgPr>
        <a:solidFill>
          <a:schemeClr val="accent3"/>
        </a:solidFill>
      </p:bgPr>
    </p:bg>
    <p:spTree>
      <p:nvGrpSpPr>
        <p:cNvPr id="212" name="Shape 212"/>
        <p:cNvGrpSpPr/>
        <p:nvPr/>
      </p:nvGrpSpPr>
      <p:grpSpPr>
        <a:xfrm>
          <a:off x="0" y="0"/>
          <a:ext cx="0" cy="0"/>
          <a:chOff x="0" y="0"/>
          <a:chExt cx="0" cy="0"/>
        </a:xfrm>
      </p:grpSpPr>
      <p:pic>
        <p:nvPicPr>
          <p:cNvPr id="213" name="Google Shape;213;p21" title="Copy of Copy of Copy of DSC_6115.jpg"/>
          <p:cNvPicPr preferRelativeResize="0"/>
          <p:nvPr/>
        </p:nvPicPr>
        <p:blipFill rotWithShape="1">
          <a:blip r:embed="rId2">
            <a:alphaModFix/>
          </a:blip>
          <a:srcRect b="0" l="34924" r="24265" t="0"/>
          <a:stretch/>
        </p:blipFill>
        <p:spPr>
          <a:xfrm>
            <a:off x="5688325" y="-390050"/>
            <a:ext cx="3550200" cy="5802150"/>
          </a:xfrm>
          <a:prstGeom prst="rect">
            <a:avLst/>
          </a:prstGeom>
          <a:noFill/>
          <a:ln cap="flat" cmpd="sng" w="28575">
            <a:solidFill>
              <a:srgbClr val="FFFFFF"/>
            </a:solidFill>
            <a:prstDash val="solid"/>
            <a:round/>
            <a:headEnd len="sm" w="sm" type="none"/>
            <a:tailEnd len="sm" w="sm" type="none"/>
          </a:ln>
        </p:spPr>
      </p:pic>
      <p:sp>
        <p:nvSpPr>
          <p:cNvPr id="214" name="Google Shape;214;p21"/>
          <p:cNvSpPr/>
          <p:nvPr/>
        </p:nvSpPr>
        <p:spPr>
          <a:xfrm>
            <a:off x="7806683" y="4223080"/>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3">
              <a:alphaModFix/>
            </a:blip>
            <a:stretch>
              <a:fillRect b="0" l="0" r="0" t="0"/>
            </a:stretch>
          </a:blipFill>
          <a:ln>
            <a:noFill/>
          </a:ln>
        </p:spPr>
      </p:sp>
      <p:grpSp>
        <p:nvGrpSpPr>
          <p:cNvPr id="215" name="Google Shape;215;p21"/>
          <p:cNvGrpSpPr/>
          <p:nvPr/>
        </p:nvGrpSpPr>
        <p:grpSpPr>
          <a:xfrm>
            <a:off x="0" y="4245350"/>
            <a:ext cx="7718191" cy="223810"/>
            <a:chOff x="0" y="-57150"/>
            <a:chExt cx="4108043" cy="117900"/>
          </a:xfrm>
        </p:grpSpPr>
        <p:sp>
          <p:nvSpPr>
            <p:cNvPr id="216" name="Google Shape;216;p21"/>
            <p:cNvSpPr/>
            <p:nvPr/>
          </p:nvSpPr>
          <p:spPr>
            <a:xfrm>
              <a:off x="0" y="0"/>
              <a:ext cx="4108043" cy="60626"/>
            </a:xfrm>
            <a:custGeom>
              <a:rect b="b" l="l" r="r" t="t"/>
              <a:pathLst>
                <a:path extrusionOk="0" h="60626" w="4108043">
                  <a:moveTo>
                    <a:pt x="7942" y="0"/>
                  </a:moveTo>
                  <a:lnTo>
                    <a:pt x="4100101" y="0"/>
                  </a:lnTo>
                  <a:cubicBezTo>
                    <a:pt x="4102208" y="0"/>
                    <a:pt x="4104228" y="837"/>
                    <a:pt x="4105717" y="2326"/>
                  </a:cubicBezTo>
                  <a:cubicBezTo>
                    <a:pt x="4107206" y="3815"/>
                    <a:pt x="4108043" y="5835"/>
                    <a:pt x="4108043" y="7942"/>
                  </a:cubicBezTo>
                  <a:lnTo>
                    <a:pt x="4108043" y="52684"/>
                  </a:lnTo>
                  <a:cubicBezTo>
                    <a:pt x="4108043" y="54790"/>
                    <a:pt x="4107206" y="56810"/>
                    <a:pt x="4105717" y="58299"/>
                  </a:cubicBezTo>
                  <a:cubicBezTo>
                    <a:pt x="4104228" y="59789"/>
                    <a:pt x="4102208" y="60626"/>
                    <a:pt x="4100101" y="60626"/>
                  </a:cubicBezTo>
                  <a:lnTo>
                    <a:pt x="7942" y="60626"/>
                  </a:lnTo>
                  <a:cubicBezTo>
                    <a:pt x="5835" y="60626"/>
                    <a:pt x="3815" y="59789"/>
                    <a:pt x="2326" y="58299"/>
                  </a:cubicBezTo>
                  <a:cubicBezTo>
                    <a:pt x="837" y="56810"/>
                    <a:pt x="0" y="54790"/>
                    <a:pt x="0" y="52684"/>
                  </a:cubicBezTo>
                  <a:lnTo>
                    <a:pt x="0" y="7942"/>
                  </a:lnTo>
                  <a:cubicBezTo>
                    <a:pt x="0" y="5835"/>
                    <a:pt x="837" y="3815"/>
                    <a:pt x="2326" y="2326"/>
                  </a:cubicBezTo>
                  <a:cubicBezTo>
                    <a:pt x="3815" y="837"/>
                    <a:pt x="5835" y="0"/>
                    <a:pt x="7942"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7" name="Google Shape;217;p21"/>
            <p:cNvSpPr txBox="1"/>
            <p:nvPr/>
          </p:nvSpPr>
          <p:spPr>
            <a:xfrm>
              <a:off x="0" y="-57150"/>
              <a:ext cx="4107900" cy="1179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8" name="Google Shape;218;p21"/>
          <p:cNvSpPr txBox="1"/>
          <p:nvPr>
            <p:ph type="title"/>
          </p:nvPr>
        </p:nvSpPr>
        <p:spPr>
          <a:xfrm>
            <a:off x="726925" y="1102500"/>
            <a:ext cx="4042800" cy="23259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1"/>
              </a:buClr>
              <a:buSzPts val="3100"/>
              <a:buNone/>
              <a:defRPr sz="31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9" name="Google Shape;219;p21"/>
          <p:cNvSpPr txBox="1"/>
          <p:nvPr>
            <p:ph idx="1" type="subTitle"/>
          </p:nvPr>
        </p:nvSpPr>
        <p:spPr>
          <a:xfrm>
            <a:off x="726925" y="527925"/>
            <a:ext cx="2415900" cy="4707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1"/>
              </a:buClr>
              <a:buSzPts val="1500"/>
              <a:buNone/>
              <a:defRPr b="1"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0" name="Google Shape;220;p21"/>
          <p:cNvSpPr txBox="1"/>
          <p:nvPr>
            <p:ph idx="2" type="subTitle"/>
          </p:nvPr>
        </p:nvSpPr>
        <p:spPr>
          <a:xfrm>
            <a:off x="6255475" y="4563900"/>
            <a:ext cx="2415900" cy="470700"/>
          </a:xfrm>
          <a:prstGeom prst="rect">
            <a:avLst/>
          </a:prstGeom>
        </p:spPr>
        <p:txBody>
          <a:bodyPr anchorCtr="0" anchor="ctr" bIns="91425" lIns="91425" spcFirstLastPara="1" rIns="91425" wrap="square" tIns="91425">
            <a:normAutofit/>
          </a:bodyPr>
          <a:lstStyle>
            <a:lvl1pPr lvl="0" rtl="0" algn="r">
              <a:spcBef>
                <a:spcPts val="0"/>
              </a:spcBef>
              <a:spcAft>
                <a:spcPts val="0"/>
              </a:spcAft>
              <a:buClr>
                <a:schemeClr val="dk1"/>
              </a:buClr>
              <a:buSzPts val="1500"/>
              <a:buNone/>
              <a:defRPr b="1"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d Quote 2">
  <p:cSld name="CUSTOM_6_1">
    <p:bg>
      <p:bgPr>
        <a:solidFill>
          <a:srgbClr val="F5FAFF"/>
        </a:solidFill>
      </p:bgPr>
    </p:bg>
    <p:spTree>
      <p:nvGrpSpPr>
        <p:cNvPr id="221" name="Shape 221"/>
        <p:cNvGrpSpPr/>
        <p:nvPr/>
      </p:nvGrpSpPr>
      <p:grpSpPr>
        <a:xfrm>
          <a:off x="0" y="0"/>
          <a:ext cx="0" cy="0"/>
          <a:chOff x="0" y="0"/>
          <a:chExt cx="0" cy="0"/>
        </a:xfrm>
      </p:grpSpPr>
      <p:sp>
        <p:nvSpPr>
          <p:cNvPr id="222" name="Google Shape;222;p22"/>
          <p:cNvSpPr txBox="1"/>
          <p:nvPr>
            <p:ph type="title"/>
          </p:nvPr>
        </p:nvSpPr>
        <p:spPr>
          <a:xfrm>
            <a:off x="726925" y="1102500"/>
            <a:ext cx="4042800" cy="23259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100"/>
              <a:buNone/>
              <a:defRPr sz="31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3" name="Google Shape;223;p22"/>
          <p:cNvSpPr txBox="1"/>
          <p:nvPr>
            <p:ph idx="1" type="subTitle"/>
          </p:nvPr>
        </p:nvSpPr>
        <p:spPr>
          <a:xfrm>
            <a:off x="304675" y="7550"/>
            <a:ext cx="3205200" cy="4707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1100"/>
              <a:buNone/>
              <a:defRPr b="1" sz="1100">
                <a:solidFill>
                  <a:schemeClr val="l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224" name="Google Shape;224;p22"/>
          <p:cNvSpPr txBox="1"/>
          <p:nvPr>
            <p:ph idx="2" type="subTitle"/>
          </p:nvPr>
        </p:nvSpPr>
        <p:spPr>
          <a:xfrm>
            <a:off x="6255475" y="4563900"/>
            <a:ext cx="2415900" cy="470700"/>
          </a:xfrm>
          <a:prstGeom prst="rect">
            <a:avLst/>
          </a:prstGeom>
        </p:spPr>
        <p:txBody>
          <a:bodyPr anchorCtr="0" anchor="ctr" bIns="91425" lIns="91425" spcFirstLastPara="1" rIns="91425" wrap="square" tIns="91425">
            <a:normAutofit/>
          </a:bodyPr>
          <a:lstStyle>
            <a:lvl1pPr lvl="0" rtl="0" algn="r">
              <a:spcBef>
                <a:spcPts val="0"/>
              </a:spcBef>
              <a:spcAft>
                <a:spcPts val="0"/>
              </a:spcAft>
              <a:buClr>
                <a:schemeClr val="lt1"/>
              </a:buClr>
              <a:buSzPts val="1500"/>
              <a:buNone/>
              <a:defRPr b="1" sz="1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5" name="Google Shape;225;p22"/>
          <p:cNvSpPr/>
          <p:nvPr/>
        </p:nvSpPr>
        <p:spPr>
          <a:xfrm>
            <a:off x="514350" y="4503050"/>
            <a:ext cx="822967" cy="252200"/>
          </a:xfrm>
          <a:custGeom>
            <a:rect b="b" l="l" r="r" t="t"/>
            <a:pathLst>
              <a:path extrusionOk="0" h="504399" w="1645934">
                <a:moveTo>
                  <a:pt x="0" y="0"/>
                </a:moveTo>
                <a:lnTo>
                  <a:pt x="1645934" y="0"/>
                </a:lnTo>
                <a:lnTo>
                  <a:pt x="1645934" y="504400"/>
                </a:lnTo>
                <a:lnTo>
                  <a:pt x="0" y="504400"/>
                </a:lnTo>
                <a:lnTo>
                  <a:pt x="0" y="0"/>
                </a:lnTo>
                <a:close/>
              </a:path>
            </a:pathLst>
          </a:custGeom>
          <a:blipFill rotWithShape="1">
            <a:blip r:embed="rId2">
              <a:alphaModFix/>
            </a:blip>
            <a:stretch>
              <a:fillRect b="0" l="0" r="0" t="0"/>
            </a:stretch>
          </a:blipFill>
          <a:ln>
            <a:noFill/>
          </a:ln>
        </p:spPr>
      </p:sp>
      <p:cxnSp>
        <p:nvCxnSpPr>
          <p:cNvPr id="226" name="Google Shape;226;p22"/>
          <p:cNvCxnSpPr/>
          <p:nvPr/>
        </p:nvCxnSpPr>
        <p:spPr>
          <a:xfrm>
            <a:off x="0" y="478254"/>
            <a:ext cx="9146700" cy="0"/>
          </a:xfrm>
          <a:prstGeom prst="straightConnector1">
            <a:avLst/>
          </a:prstGeom>
          <a:noFill/>
          <a:ln cap="flat" cmpd="sng" w="28575">
            <a:solidFill>
              <a:srgbClr val="00214D"/>
            </a:solidFill>
            <a:prstDash val="solid"/>
            <a:round/>
            <a:headEnd len="sm" w="sm" type="none"/>
            <a:tailEnd len="sm" w="sm" type="none"/>
          </a:ln>
        </p:spPr>
      </p:cxnSp>
      <p:grpSp>
        <p:nvGrpSpPr>
          <p:cNvPr id="227" name="Google Shape;227;p22"/>
          <p:cNvGrpSpPr/>
          <p:nvPr/>
        </p:nvGrpSpPr>
        <p:grpSpPr>
          <a:xfrm>
            <a:off x="4190275" y="69486"/>
            <a:ext cx="4997404" cy="230098"/>
            <a:chOff x="0" y="-57150"/>
            <a:chExt cx="2961600" cy="121200"/>
          </a:xfrm>
        </p:grpSpPr>
        <p:sp>
          <p:nvSpPr>
            <p:cNvPr id="228" name="Google Shape;228;p22"/>
            <p:cNvSpPr/>
            <p:nvPr/>
          </p:nvSpPr>
          <p:spPr>
            <a:xfrm>
              <a:off x="0" y="0"/>
              <a:ext cx="2935788" cy="63972"/>
            </a:xfrm>
            <a:custGeom>
              <a:rect b="b" l="l" r="r" t="t"/>
              <a:pathLst>
                <a:path extrusionOk="0" h="63972" w="2935788">
                  <a:moveTo>
                    <a:pt x="11113" y="0"/>
                  </a:moveTo>
                  <a:lnTo>
                    <a:pt x="2924676" y="0"/>
                  </a:lnTo>
                  <a:cubicBezTo>
                    <a:pt x="2927623" y="0"/>
                    <a:pt x="2930449" y="1171"/>
                    <a:pt x="2932533" y="3255"/>
                  </a:cubicBezTo>
                  <a:cubicBezTo>
                    <a:pt x="2934617" y="5339"/>
                    <a:pt x="2935788" y="8165"/>
                    <a:pt x="2935788" y="11113"/>
                  </a:cubicBezTo>
                  <a:lnTo>
                    <a:pt x="2935788" y="52860"/>
                  </a:lnTo>
                  <a:cubicBezTo>
                    <a:pt x="2935788" y="58997"/>
                    <a:pt x="2930813" y="63972"/>
                    <a:pt x="2924676" y="63972"/>
                  </a:cubicBezTo>
                  <a:lnTo>
                    <a:pt x="11113" y="63972"/>
                  </a:lnTo>
                  <a:cubicBezTo>
                    <a:pt x="8165" y="63972"/>
                    <a:pt x="5339" y="62801"/>
                    <a:pt x="3255" y="60717"/>
                  </a:cubicBezTo>
                  <a:cubicBezTo>
                    <a:pt x="1171" y="58633"/>
                    <a:pt x="0" y="55807"/>
                    <a:pt x="0" y="52860"/>
                  </a:cubicBezTo>
                  <a:lnTo>
                    <a:pt x="0" y="11113"/>
                  </a:lnTo>
                  <a:cubicBezTo>
                    <a:pt x="0" y="8165"/>
                    <a:pt x="1171" y="5339"/>
                    <a:pt x="3255" y="3255"/>
                  </a:cubicBezTo>
                  <a:cubicBezTo>
                    <a:pt x="5339" y="1171"/>
                    <a:pt x="8165" y="0"/>
                    <a:pt x="11113"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9" name="Google Shape;229;p22"/>
            <p:cNvSpPr txBox="1"/>
            <p:nvPr/>
          </p:nvSpPr>
          <p:spPr>
            <a:xfrm>
              <a:off x="0" y="-57150"/>
              <a:ext cx="29616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1">
  <p:cSld name="CUSTOM_7">
    <p:spTree>
      <p:nvGrpSpPr>
        <p:cNvPr id="230" name="Shape 230"/>
        <p:cNvGrpSpPr/>
        <p:nvPr/>
      </p:nvGrpSpPr>
      <p:grpSpPr>
        <a:xfrm>
          <a:off x="0" y="0"/>
          <a:ext cx="0" cy="0"/>
          <a:chOff x="0" y="0"/>
          <a:chExt cx="0" cy="0"/>
        </a:xfrm>
      </p:grpSpPr>
      <p:pic>
        <p:nvPicPr>
          <p:cNvPr id="231" name="Google Shape;231;p23" title="Copy of Copy of Copy of DSC_7631.jpg"/>
          <p:cNvPicPr preferRelativeResize="0"/>
          <p:nvPr/>
        </p:nvPicPr>
        <p:blipFill rotWithShape="1">
          <a:blip r:embed="rId2">
            <a:alphaModFix/>
          </a:blip>
          <a:srcRect b="0" l="0" r="47326" t="0"/>
          <a:stretch/>
        </p:blipFill>
        <p:spPr>
          <a:xfrm>
            <a:off x="5185050" y="-30250"/>
            <a:ext cx="4165801" cy="5271299"/>
          </a:xfrm>
          <a:prstGeom prst="rect">
            <a:avLst/>
          </a:prstGeom>
          <a:noFill/>
          <a:ln>
            <a:noFill/>
          </a:ln>
        </p:spPr>
      </p:pic>
      <p:grpSp>
        <p:nvGrpSpPr>
          <p:cNvPr id="232" name="Google Shape;232;p23"/>
          <p:cNvGrpSpPr/>
          <p:nvPr/>
        </p:nvGrpSpPr>
        <p:grpSpPr>
          <a:xfrm rot="10800000">
            <a:off x="-9743" y="490364"/>
            <a:ext cx="5266134" cy="243185"/>
            <a:chOff x="0" y="-57150"/>
            <a:chExt cx="5228489" cy="128100"/>
          </a:xfrm>
        </p:grpSpPr>
        <p:sp>
          <p:nvSpPr>
            <p:cNvPr id="233" name="Google Shape;233;p23"/>
            <p:cNvSpPr/>
            <p:nvPr/>
          </p:nvSpPr>
          <p:spPr>
            <a:xfrm>
              <a:off x="0" y="0"/>
              <a:ext cx="5228489" cy="70865"/>
            </a:xfrm>
            <a:custGeom>
              <a:rect b="b" l="l" r="r" t="t"/>
              <a:pathLst>
                <a:path extrusionOk="0" h="70865" w="5228489">
                  <a:moveTo>
                    <a:pt x="6240" y="0"/>
                  </a:moveTo>
                  <a:lnTo>
                    <a:pt x="5222249" y="0"/>
                  </a:lnTo>
                  <a:cubicBezTo>
                    <a:pt x="5223904" y="0"/>
                    <a:pt x="5225491" y="657"/>
                    <a:pt x="5226662" y="1828"/>
                  </a:cubicBezTo>
                  <a:cubicBezTo>
                    <a:pt x="5227832" y="2998"/>
                    <a:pt x="5228489" y="4585"/>
                    <a:pt x="5228489" y="6240"/>
                  </a:cubicBezTo>
                  <a:lnTo>
                    <a:pt x="5228489" y="64625"/>
                  </a:lnTo>
                  <a:cubicBezTo>
                    <a:pt x="5228489" y="66280"/>
                    <a:pt x="5227832" y="67867"/>
                    <a:pt x="5226662" y="69037"/>
                  </a:cubicBezTo>
                  <a:cubicBezTo>
                    <a:pt x="5225491" y="70207"/>
                    <a:pt x="5223904" y="70865"/>
                    <a:pt x="5222249" y="70865"/>
                  </a:cubicBezTo>
                  <a:lnTo>
                    <a:pt x="6240" y="70865"/>
                  </a:lnTo>
                  <a:cubicBezTo>
                    <a:pt x="4585" y="70865"/>
                    <a:pt x="2998" y="70207"/>
                    <a:pt x="1828" y="69037"/>
                  </a:cubicBezTo>
                  <a:cubicBezTo>
                    <a:pt x="657" y="67867"/>
                    <a:pt x="0" y="66280"/>
                    <a:pt x="0" y="64625"/>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4" name="Google Shape;234;p23"/>
            <p:cNvSpPr txBox="1"/>
            <p:nvPr/>
          </p:nvSpPr>
          <p:spPr>
            <a:xfrm>
              <a:off x="0" y="-57150"/>
              <a:ext cx="5228400" cy="1281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5" name="Google Shape;235;p23"/>
          <p:cNvSpPr txBox="1"/>
          <p:nvPr>
            <p:ph type="title"/>
          </p:nvPr>
        </p:nvSpPr>
        <p:spPr>
          <a:xfrm>
            <a:off x="657700" y="1284225"/>
            <a:ext cx="3405900" cy="7200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6" name="Google Shape;236;p23"/>
          <p:cNvSpPr txBox="1"/>
          <p:nvPr>
            <p:ph idx="1" type="body"/>
          </p:nvPr>
        </p:nvSpPr>
        <p:spPr>
          <a:xfrm>
            <a:off x="657700" y="2260300"/>
            <a:ext cx="3862800" cy="2014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37" name="Google Shape;237;p23"/>
          <p:cNvSpPr txBox="1"/>
          <p:nvPr>
            <p:ph idx="2" type="subTitle"/>
          </p:nvPr>
        </p:nvSpPr>
        <p:spPr>
          <a:xfrm>
            <a:off x="401550" y="4530875"/>
            <a:ext cx="2312100" cy="433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2">
  <p:cSld name="CUSTOM_7_1">
    <p:spTree>
      <p:nvGrpSpPr>
        <p:cNvPr id="238" name="Shape 238"/>
        <p:cNvGrpSpPr/>
        <p:nvPr/>
      </p:nvGrpSpPr>
      <p:grpSpPr>
        <a:xfrm>
          <a:off x="0" y="0"/>
          <a:ext cx="0" cy="0"/>
          <a:chOff x="0" y="0"/>
          <a:chExt cx="0" cy="0"/>
        </a:xfrm>
      </p:grpSpPr>
      <p:pic>
        <p:nvPicPr>
          <p:cNvPr id="239" name="Google Shape;239;p24"/>
          <p:cNvPicPr preferRelativeResize="0"/>
          <p:nvPr/>
        </p:nvPicPr>
        <p:blipFill rotWithShape="1">
          <a:blip r:embed="rId2">
            <a:alphaModFix/>
          </a:blip>
          <a:srcRect b="0" l="7759" r="39528" t="0"/>
          <a:stretch/>
        </p:blipFill>
        <p:spPr>
          <a:xfrm>
            <a:off x="5185050" y="-30250"/>
            <a:ext cx="4165801" cy="5271298"/>
          </a:xfrm>
          <a:prstGeom prst="rect">
            <a:avLst/>
          </a:prstGeom>
          <a:noFill/>
          <a:ln>
            <a:noFill/>
          </a:ln>
        </p:spPr>
      </p:pic>
      <p:grpSp>
        <p:nvGrpSpPr>
          <p:cNvPr id="240" name="Google Shape;240;p24"/>
          <p:cNvGrpSpPr/>
          <p:nvPr/>
        </p:nvGrpSpPr>
        <p:grpSpPr>
          <a:xfrm rot="10800000">
            <a:off x="-9743" y="490364"/>
            <a:ext cx="5266134" cy="243185"/>
            <a:chOff x="0" y="-57150"/>
            <a:chExt cx="5228489" cy="128100"/>
          </a:xfrm>
        </p:grpSpPr>
        <p:sp>
          <p:nvSpPr>
            <p:cNvPr id="241" name="Google Shape;241;p24"/>
            <p:cNvSpPr/>
            <p:nvPr/>
          </p:nvSpPr>
          <p:spPr>
            <a:xfrm>
              <a:off x="0" y="0"/>
              <a:ext cx="5228489" cy="70865"/>
            </a:xfrm>
            <a:custGeom>
              <a:rect b="b" l="l" r="r" t="t"/>
              <a:pathLst>
                <a:path extrusionOk="0" h="70865" w="5228489">
                  <a:moveTo>
                    <a:pt x="6240" y="0"/>
                  </a:moveTo>
                  <a:lnTo>
                    <a:pt x="5222249" y="0"/>
                  </a:lnTo>
                  <a:cubicBezTo>
                    <a:pt x="5223904" y="0"/>
                    <a:pt x="5225491" y="657"/>
                    <a:pt x="5226662" y="1828"/>
                  </a:cubicBezTo>
                  <a:cubicBezTo>
                    <a:pt x="5227832" y="2998"/>
                    <a:pt x="5228489" y="4585"/>
                    <a:pt x="5228489" y="6240"/>
                  </a:cubicBezTo>
                  <a:lnTo>
                    <a:pt x="5228489" y="64625"/>
                  </a:lnTo>
                  <a:cubicBezTo>
                    <a:pt x="5228489" y="66280"/>
                    <a:pt x="5227832" y="67867"/>
                    <a:pt x="5226662" y="69037"/>
                  </a:cubicBezTo>
                  <a:cubicBezTo>
                    <a:pt x="5225491" y="70207"/>
                    <a:pt x="5223904" y="70865"/>
                    <a:pt x="5222249" y="70865"/>
                  </a:cubicBezTo>
                  <a:lnTo>
                    <a:pt x="6240" y="70865"/>
                  </a:lnTo>
                  <a:cubicBezTo>
                    <a:pt x="4585" y="70865"/>
                    <a:pt x="2998" y="70207"/>
                    <a:pt x="1828" y="69037"/>
                  </a:cubicBezTo>
                  <a:cubicBezTo>
                    <a:pt x="657" y="67867"/>
                    <a:pt x="0" y="66280"/>
                    <a:pt x="0" y="64625"/>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2" name="Google Shape;242;p24"/>
            <p:cNvSpPr txBox="1"/>
            <p:nvPr/>
          </p:nvSpPr>
          <p:spPr>
            <a:xfrm>
              <a:off x="0" y="-57150"/>
              <a:ext cx="5228400" cy="1281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3" name="Google Shape;243;p24"/>
          <p:cNvSpPr txBox="1"/>
          <p:nvPr>
            <p:ph type="title"/>
          </p:nvPr>
        </p:nvSpPr>
        <p:spPr>
          <a:xfrm>
            <a:off x="657700" y="1284225"/>
            <a:ext cx="3405900" cy="7200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4" name="Google Shape;244;p24"/>
          <p:cNvSpPr txBox="1"/>
          <p:nvPr>
            <p:ph idx="1" type="body"/>
          </p:nvPr>
        </p:nvSpPr>
        <p:spPr>
          <a:xfrm>
            <a:off x="657700" y="2260300"/>
            <a:ext cx="3862800" cy="2014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45" name="Google Shape;245;p24"/>
          <p:cNvSpPr txBox="1"/>
          <p:nvPr>
            <p:ph idx="2" type="subTitle"/>
          </p:nvPr>
        </p:nvSpPr>
        <p:spPr>
          <a:xfrm>
            <a:off x="401550" y="4530875"/>
            <a:ext cx="2312100" cy="433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3">
  <p:cSld name="CUSTOM_7_1_1">
    <p:spTree>
      <p:nvGrpSpPr>
        <p:cNvPr id="246" name="Shape 246"/>
        <p:cNvGrpSpPr/>
        <p:nvPr/>
      </p:nvGrpSpPr>
      <p:grpSpPr>
        <a:xfrm>
          <a:off x="0" y="0"/>
          <a:ext cx="0" cy="0"/>
          <a:chOff x="0" y="0"/>
          <a:chExt cx="0" cy="0"/>
        </a:xfrm>
      </p:grpSpPr>
      <p:pic>
        <p:nvPicPr>
          <p:cNvPr id="247" name="Google Shape;247;p25"/>
          <p:cNvPicPr preferRelativeResize="0"/>
          <p:nvPr/>
        </p:nvPicPr>
        <p:blipFill rotWithShape="1">
          <a:blip r:embed="rId2">
            <a:alphaModFix/>
          </a:blip>
          <a:srcRect b="7826" l="0" r="0" t="7835"/>
          <a:stretch/>
        </p:blipFill>
        <p:spPr>
          <a:xfrm>
            <a:off x="5185050" y="-30250"/>
            <a:ext cx="4165803" cy="5271296"/>
          </a:xfrm>
          <a:prstGeom prst="rect">
            <a:avLst/>
          </a:prstGeom>
          <a:noFill/>
          <a:ln>
            <a:noFill/>
          </a:ln>
        </p:spPr>
      </p:pic>
      <p:grpSp>
        <p:nvGrpSpPr>
          <p:cNvPr id="248" name="Google Shape;248;p25"/>
          <p:cNvGrpSpPr/>
          <p:nvPr/>
        </p:nvGrpSpPr>
        <p:grpSpPr>
          <a:xfrm rot="10800000">
            <a:off x="-9743" y="490364"/>
            <a:ext cx="5266134" cy="243185"/>
            <a:chOff x="0" y="-57150"/>
            <a:chExt cx="5228489" cy="128100"/>
          </a:xfrm>
        </p:grpSpPr>
        <p:sp>
          <p:nvSpPr>
            <p:cNvPr id="249" name="Google Shape;249;p25"/>
            <p:cNvSpPr/>
            <p:nvPr/>
          </p:nvSpPr>
          <p:spPr>
            <a:xfrm>
              <a:off x="0" y="0"/>
              <a:ext cx="5228489" cy="70865"/>
            </a:xfrm>
            <a:custGeom>
              <a:rect b="b" l="l" r="r" t="t"/>
              <a:pathLst>
                <a:path extrusionOk="0" h="70865" w="5228489">
                  <a:moveTo>
                    <a:pt x="6240" y="0"/>
                  </a:moveTo>
                  <a:lnTo>
                    <a:pt x="5222249" y="0"/>
                  </a:lnTo>
                  <a:cubicBezTo>
                    <a:pt x="5223904" y="0"/>
                    <a:pt x="5225491" y="657"/>
                    <a:pt x="5226662" y="1828"/>
                  </a:cubicBezTo>
                  <a:cubicBezTo>
                    <a:pt x="5227832" y="2998"/>
                    <a:pt x="5228489" y="4585"/>
                    <a:pt x="5228489" y="6240"/>
                  </a:cubicBezTo>
                  <a:lnTo>
                    <a:pt x="5228489" y="64625"/>
                  </a:lnTo>
                  <a:cubicBezTo>
                    <a:pt x="5228489" y="66280"/>
                    <a:pt x="5227832" y="67867"/>
                    <a:pt x="5226662" y="69037"/>
                  </a:cubicBezTo>
                  <a:cubicBezTo>
                    <a:pt x="5225491" y="70207"/>
                    <a:pt x="5223904" y="70865"/>
                    <a:pt x="5222249" y="70865"/>
                  </a:cubicBezTo>
                  <a:lnTo>
                    <a:pt x="6240" y="70865"/>
                  </a:lnTo>
                  <a:cubicBezTo>
                    <a:pt x="4585" y="70865"/>
                    <a:pt x="2998" y="70207"/>
                    <a:pt x="1828" y="69037"/>
                  </a:cubicBezTo>
                  <a:cubicBezTo>
                    <a:pt x="657" y="67867"/>
                    <a:pt x="0" y="66280"/>
                    <a:pt x="0" y="64625"/>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0" name="Google Shape;250;p25"/>
            <p:cNvSpPr txBox="1"/>
            <p:nvPr/>
          </p:nvSpPr>
          <p:spPr>
            <a:xfrm>
              <a:off x="0" y="-57150"/>
              <a:ext cx="5228400" cy="1281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1" name="Google Shape;251;p25"/>
          <p:cNvSpPr txBox="1"/>
          <p:nvPr>
            <p:ph type="title"/>
          </p:nvPr>
        </p:nvSpPr>
        <p:spPr>
          <a:xfrm>
            <a:off x="657700" y="1284225"/>
            <a:ext cx="3405900" cy="7200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2" name="Google Shape;252;p25"/>
          <p:cNvSpPr txBox="1"/>
          <p:nvPr>
            <p:ph idx="1" type="body"/>
          </p:nvPr>
        </p:nvSpPr>
        <p:spPr>
          <a:xfrm>
            <a:off x="657700" y="2260300"/>
            <a:ext cx="3862800" cy="2014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53" name="Google Shape;253;p25"/>
          <p:cNvSpPr txBox="1"/>
          <p:nvPr>
            <p:ph idx="2" type="subTitle"/>
          </p:nvPr>
        </p:nvSpPr>
        <p:spPr>
          <a:xfrm>
            <a:off x="401550" y="4530875"/>
            <a:ext cx="2312100" cy="433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4">
  <p:cSld name="CUSTOM_7_1_1_1">
    <p:spTree>
      <p:nvGrpSpPr>
        <p:cNvPr id="254" name="Shape 254"/>
        <p:cNvGrpSpPr/>
        <p:nvPr/>
      </p:nvGrpSpPr>
      <p:grpSpPr>
        <a:xfrm>
          <a:off x="0" y="0"/>
          <a:ext cx="0" cy="0"/>
          <a:chOff x="0" y="0"/>
          <a:chExt cx="0" cy="0"/>
        </a:xfrm>
      </p:grpSpPr>
      <p:pic>
        <p:nvPicPr>
          <p:cNvPr id="255" name="Google Shape;255;p26"/>
          <p:cNvPicPr preferRelativeResize="0"/>
          <p:nvPr/>
        </p:nvPicPr>
        <p:blipFill rotWithShape="1">
          <a:blip r:embed="rId2">
            <a:alphaModFix/>
          </a:blip>
          <a:srcRect b="7826" l="0" r="0" t="7835"/>
          <a:stretch/>
        </p:blipFill>
        <p:spPr>
          <a:xfrm>
            <a:off x="5185050" y="-30250"/>
            <a:ext cx="4165803" cy="5271296"/>
          </a:xfrm>
          <a:prstGeom prst="rect">
            <a:avLst/>
          </a:prstGeom>
          <a:noFill/>
          <a:ln>
            <a:noFill/>
          </a:ln>
        </p:spPr>
      </p:pic>
      <p:grpSp>
        <p:nvGrpSpPr>
          <p:cNvPr id="256" name="Google Shape;256;p26"/>
          <p:cNvGrpSpPr/>
          <p:nvPr/>
        </p:nvGrpSpPr>
        <p:grpSpPr>
          <a:xfrm rot="10800000">
            <a:off x="-9743" y="490364"/>
            <a:ext cx="5266134" cy="243185"/>
            <a:chOff x="0" y="-57150"/>
            <a:chExt cx="5228489" cy="128100"/>
          </a:xfrm>
        </p:grpSpPr>
        <p:sp>
          <p:nvSpPr>
            <p:cNvPr id="257" name="Google Shape;257;p26"/>
            <p:cNvSpPr/>
            <p:nvPr/>
          </p:nvSpPr>
          <p:spPr>
            <a:xfrm>
              <a:off x="0" y="0"/>
              <a:ext cx="5228489" cy="70865"/>
            </a:xfrm>
            <a:custGeom>
              <a:rect b="b" l="l" r="r" t="t"/>
              <a:pathLst>
                <a:path extrusionOk="0" h="70865" w="5228489">
                  <a:moveTo>
                    <a:pt x="6240" y="0"/>
                  </a:moveTo>
                  <a:lnTo>
                    <a:pt x="5222249" y="0"/>
                  </a:lnTo>
                  <a:cubicBezTo>
                    <a:pt x="5223904" y="0"/>
                    <a:pt x="5225491" y="657"/>
                    <a:pt x="5226662" y="1828"/>
                  </a:cubicBezTo>
                  <a:cubicBezTo>
                    <a:pt x="5227832" y="2998"/>
                    <a:pt x="5228489" y="4585"/>
                    <a:pt x="5228489" y="6240"/>
                  </a:cubicBezTo>
                  <a:lnTo>
                    <a:pt x="5228489" y="64625"/>
                  </a:lnTo>
                  <a:cubicBezTo>
                    <a:pt x="5228489" y="66280"/>
                    <a:pt x="5227832" y="67867"/>
                    <a:pt x="5226662" y="69037"/>
                  </a:cubicBezTo>
                  <a:cubicBezTo>
                    <a:pt x="5225491" y="70207"/>
                    <a:pt x="5223904" y="70865"/>
                    <a:pt x="5222249" y="70865"/>
                  </a:cubicBezTo>
                  <a:lnTo>
                    <a:pt x="6240" y="70865"/>
                  </a:lnTo>
                  <a:cubicBezTo>
                    <a:pt x="4585" y="70865"/>
                    <a:pt x="2998" y="70207"/>
                    <a:pt x="1828" y="69037"/>
                  </a:cubicBezTo>
                  <a:cubicBezTo>
                    <a:pt x="657" y="67867"/>
                    <a:pt x="0" y="66280"/>
                    <a:pt x="0" y="64625"/>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8" name="Google Shape;258;p26"/>
            <p:cNvSpPr txBox="1"/>
            <p:nvPr/>
          </p:nvSpPr>
          <p:spPr>
            <a:xfrm>
              <a:off x="0" y="-57150"/>
              <a:ext cx="5228400" cy="1281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9" name="Google Shape;259;p26"/>
          <p:cNvSpPr txBox="1"/>
          <p:nvPr>
            <p:ph type="title"/>
          </p:nvPr>
        </p:nvSpPr>
        <p:spPr>
          <a:xfrm>
            <a:off x="657700" y="1284225"/>
            <a:ext cx="3405900" cy="7200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0" name="Google Shape;260;p26"/>
          <p:cNvSpPr txBox="1"/>
          <p:nvPr>
            <p:ph idx="1" type="body"/>
          </p:nvPr>
        </p:nvSpPr>
        <p:spPr>
          <a:xfrm>
            <a:off x="657700" y="2260300"/>
            <a:ext cx="3862800" cy="2014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61" name="Google Shape;261;p26"/>
          <p:cNvSpPr txBox="1"/>
          <p:nvPr>
            <p:ph idx="2" type="subTitle"/>
          </p:nvPr>
        </p:nvSpPr>
        <p:spPr>
          <a:xfrm>
            <a:off x="401550" y="4530875"/>
            <a:ext cx="2312100" cy="433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5">
  <p:cSld name="CUSTOM_7_1_1_1_1">
    <p:spTree>
      <p:nvGrpSpPr>
        <p:cNvPr id="262" name="Shape 262"/>
        <p:cNvGrpSpPr/>
        <p:nvPr/>
      </p:nvGrpSpPr>
      <p:grpSpPr>
        <a:xfrm>
          <a:off x="0" y="0"/>
          <a:ext cx="0" cy="0"/>
          <a:chOff x="0" y="0"/>
          <a:chExt cx="0" cy="0"/>
        </a:xfrm>
      </p:grpSpPr>
      <p:pic>
        <p:nvPicPr>
          <p:cNvPr id="263" name="Google Shape;263;p27" title="Copy of Copy of Copy of KSP_7680.jpg"/>
          <p:cNvPicPr preferRelativeResize="0"/>
          <p:nvPr/>
        </p:nvPicPr>
        <p:blipFill rotWithShape="1">
          <a:blip r:embed="rId2">
            <a:alphaModFix/>
          </a:blip>
          <a:srcRect b="0" l="1822" r="37443" t="0"/>
          <a:stretch/>
        </p:blipFill>
        <p:spPr>
          <a:xfrm>
            <a:off x="5223800" y="-55488"/>
            <a:ext cx="4781025" cy="5254475"/>
          </a:xfrm>
          <a:prstGeom prst="rect">
            <a:avLst/>
          </a:prstGeom>
          <a:noFill/>
          <a:ln>
            <a:noFill/>
          </a:ln>
        </p:spPr>
      </p:pic>
      <p:grpSp>
        <p:nvGrpSpPr>
          <p:cNvPr id="264" name="Google Shape;264;p27"/>
          <p:cNvGrpSpPr/>
          <p:nvPr/>
        </p:nvGrpSpPr>
        <p:grpSpPr>
          <a:xfrm rot="10800000">
            <a:off x="-9743" y="490364"/>
            <a:ext cx="5266134" cy="243185"/>
            <a:chOff x="0" y="-57150"/>
            <a:chExt cx="5228489" cy="128100"/>
          </a:xfrm>
        </p:grpSpPr>
        <p:sp>
          <p:nvSpPr>
            <p:cNvPr id="265" name="Google Shape;265;p27"/>
            <p:cNvSpPr/>
            <p:nvPr/>
          </p:nvSpPr>
          <p:spPr>
            <a:xfrm>
              <a:off x="0" y="0"/>
              <a:ext cx="5228489" cy="70865"/>
            </a:xfrm>
            <a:custGeom>
              <a:rect b="b" l="l" r="r" t="t"/>
              <a:pathLst>
                <a:path extrusionOk="0" h="70865" w="5228489">
                  <a:moveTo>
                    <a:pt x="6240" y="0"/>
                  </a:moveTo>
                  <a:lnTo>
                    <a:pt x="5222249" y="0"/>
                  </a:lnTo>
                  <a:cubicBezTo>
                    <a:pt x="5223904" y="0"/>
                    <a:pt x="5225491" y="657"/>
                    <a:pt x="5226662" y="1828"/>
                  </a:cubicBezTo>
                  <a:cubicBezTo>
                    <a:pt x="5227832" y="2998"/>
                    <a:pt x="5228489" y="4585"/>
                    <a:pt x="5228489" y="6240"/>
                  </a:cubicBezTo>
                  <a:lnTo>
                    <a:pt x="5228489" y="64625"/>
                  </a:lnTo>
                  <a:cubicBezTo>
                    <a:pt x="5228489" y="66280"/>
                    <a:pt x="5227832" y="67867"/>
                    <a:pt x="5226662" y="69037"/>
                  </a:cubicBezTo>
                  <a:cubicBezTo>
                    <a:pt x="5225491" y="70207"/>
                    <a:pt x="5223904" y="70865"/>
                    <a:pt x="5222249" y="70865"/>
                  </a:cubicBezTo>
                  <a:lnTo>
                    <a:pt x="6240" y="70865"/>
                  </a:lnTo>
                  <a:cubicBezTo>
                    <a:pt x="4585" y="70865"/>
                    <a:pt x="2998" y="70207"/>
                    <a:pt x="1828" y="69037"/>
                  </a:cubicBezTo>
                  <a:cubicBezTo>
                    <a:pt x="657" y="67867"/>
                    <a:pt x="0" y="66280"/>
                    <a:pt x="0" y="64625"/>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6" name="Google Shape;266;p27"/>
            <p:cNvSpPr txBox="1"/>
            <p:nvPr/>
          </p:nvSpPr>
          <p:spPr>
            <a:xfrm>
              <a:off x="0" y="-57150"/>
              <a:ext cx="5228400" cy="1281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7" name="Google Shape;267;p27"/>
          <p:cNvSpPr txBox="1"/>
          <p:nvPr>
            <p:ph type="title"/>
          </p:nvPr>
        </p:nvSpPr>
        <p:spPr>
          <a:xfrm>
            <a:off x="657700" y="1284225"/>
            <a:ext cx="3405900" cy="7200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8" name="Google Shape;268;p27"/>
          <p:cNvSpPr txBox="1"/>
          <p:nvPr>
            <p:ph idx="1" type="body"/>
          </p:nvPr>
        </p:nvSpPr>
        <p:spPr>
          <a:xfrm>
            <a:off x="657700" y="2260300"/>
            <a:ext cx="3862800" cy="2014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69" name="Google Shape;269;p27"/>
          <p:cNvSpPr txBox="1"/>
          <p:nvPr>
            <p:ph idx="2" type="subTitle"/>
          </p:nvPr>
        </p:nvSpPr>
        <p:spPr>
          <a:xfrm>
            <a:off x="401550" y="4530875"/>
            <a:ext cx="2312100" cy="433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clusion">
  <p:cSld name="CUSTOM_8">
    <p:spTree>
      <p:nvGrpSpPr>
        <p:cNvPr id="270" name="Shape 270"/>
        <p:cNvGrpSpPr/>
        <p:nvPr/>
      </p:nvGrpSpPr>
      <p:grpSpPr>
        <a:xfrm>
          <a:off x="0" y="0"/>
          <a:ext cx="0" cy="0"/>
          <a:chOff x="0" y="0"/>
          <a:chExt cx="0" cy="0"/>
        </a:xfrm>
      </p:grpSpPr>
      <p:grpSp>
        <p:nvGrpSpPr>
          <p:cNvPr id="271" name="Google Shape;271;p28"/>
          <p:cNvGrpSpPr/>
          <p:nvPr/>
        </p:nvGrpSpPr>
        <p:grpSpPr>
          <a:xfrm rot="5400000">
            <a:off x="6490086" y="2472067"/>
            <a:ext cx="5273454" cy="274118"/>
            <a:chOff x="0" y="-57150"/>
            <a:chExt cx="5228489" cy="144402"/>
          </a:xfrm>
        </p:grpSpPr>
        <p:sp>
          <p:nvSpPr>
            <p:cNvPr id="272" name="Google Shape;272;p28"/>
            <p:cNvSpPr/>
            <p:nvPr/>
          </p:nvSpPr>
          <p:spPr>
            <a:xfrm>
              <a:off x="0" y="0"/>
              <a:ext cx="5228489" cy="87252"/>
            </a:xfrm>
            <a:custGeom>
              <a:rect b="b" l="l" r="r" t="t"/>
              <a:pathLst>
                <a:path extrusionOk="0" h="87252" w="5228489">
                  <a:moveTo>
                    <a:pt x="6240" y="0"/>
                  </a:moveTo>
                  <a:lnTo>
                    <a:pt x="5222249" y="0"/>
                  </a:lnTo>
                  <a:cubicBezTo>
                    <a:pt x="5223904" y="0"/>
                    <a:pt x="5225491" y="657"/>
                    <a:pt x="5226662" y="1828"/>
                  </a:cubicBezTo>
                  <a:cubicBezTo>
                    <a:pt x="5227832" y="2998"/>
                    <a:pt x="5228489" y="4585"/>
                    <a:pt x="5228489" y="6240"/>
                  </a:cubicBezTo>
                  <a:lnTo>
                    <a:pt x="5228489" y="81013"/>
                  </a:lnTo>
                  <a:cubicBezTo>
                    <a:pt x="5228489" y="82668"/>
                    <a:pt x="5227832" y="84255"/>
                    <a:pt x="5226662" y="85425"/>
                  </a:cubicBezTo>
                  <a:cubicBezTo>
                    <a:pt x="5225491" y="86595"/>
                    <a:pt x="5223904" y="87252"/>
                    <a:pt x="5222249" y="87252"/>
                  </a:cubicBezTo>
                  <a:lnTo>
                    <a:pt x="6240" y="87252"/>
                  </a:lnTo>
                  <a:cubicBezTo>
                    <a:pt x="4585" y="87252"/>
                    <a:pt x="2998" y="86595"/>
                    <a:pt x="1828" y="85425"/>
                  </a:cubicBezTo>
                  <a:cubicBezTo>
                    <a:pt x="657" y="84255"/>
                    <a:pt x="0" y="82668"/>
                    <a:pt x="0" y="81013"/>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3" name="Google Shape;273;p28"/>
            <p:cNvSpPr txBox="1"/>
            <p:nvPr/>
          </p:nvSpPr>
          <p:spPr>
            <a:xfrm>
              <a:off x="0" y="-57150"/>
              <a:ext cx="5228400" cy="1443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4" name="Google Shape;274;p28"/>
          <p:cNvSpPr txBox="1"/>
          <p:nvPr>
            <p:ph type="title"/>
          </p:nvPr>
        </p:nvSpPr>
        <p:spPr>
          <a:xfrm>
            <a:off x="2512500" y="1330925"/>
            <a:ext cx="4119000" cy="15852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38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5" name="Google Shape;275;p28"/>
          <p:cNvSpPr txBox="1"/>
          <p:nvPr>
            <p:ph idx="1" type="body"/>
          </p:nvPr>
        </p:nvSpPr>
        <p:spPr>
          <a:xfrm>
            <a:off x="2055600" y="2916125"/>
            <a:ext cx="5032800" cy="11700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276" name="Google Shape;276;p28"/>
          <p:cNvSpPr txBox="1"/>
          <p:nvPr>
            <p:ph idx="2" type="subTitle"/>
          </p:nvPr>
        </p:nvSpPr>
        <p:spPr>
          <a:xfrm rot="-5400000">
            <a:off x="-1218350" y="2632375"/>
            <a:ext cx="3793500" cy="5469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CUSTOM_9">
    <p:spTree>
      <p:nvGrpSpPr>
        <p:cNvPr id="277" name="Shape 277"/>
        <p:cNvGrpSpPr/>
        <p:nvPr/>
      </p:nvGrpSpPr>
      <p:grpSpPr>
        <a:xfrm>
          <a:off x="0" y="0"/>
          <a:ext cx="0" cy="0"/>
          <a:chOff x="0" y="0"/>
          <a:chExt cx="0" cy="0"/>
        </a:xfrm>
      </p:grpSpPr>
      <p:grpSp>
        <p:nvGrpSpPr>
          <p:cNvPr id="278" name="Google Shape;278;p29"/>
          <p:cNvGrpSpPr/>
          <p:nvPr/>
        </p:nvGrpSpPr>
        <p:grpSpPr>
          <a:xfrm rot="10800000">
            <a:off x="-83002" y="-95244"/>
            <a:ext cx="9290502" cy="364616"/>
            <a:chOff x="0" y="-57150"/>
            <a:chExt cx="5228489" cy="192065"/>
          </a:xfrm>
        </p:grpSpPr>
        <p:sp>
          <p:nvSpPr>
            <p:cNvPr id="279" name="Google Shape;279;p29"/>
            <p:cNvSpPr/>
            <p:nvPr/>
          </p:nvSpPr>
          <p:spPr>
            <a:xfrm>
              <a:off x="0" y="0"/>
              <a:ext cx="5228489" cy="134915"/>
            </a:xfrm>
            <a:custGeom>
              <a:rect b="b" l="l" r="r" t="t"/>
              <a:pathLst>
                <a:path extrusionOk="0" h="134915" w="5228489">
                  <a:moveTo>
                    <a:pt x="6240" y="0"/>
                  </a:moveTo>
                  <a:lnTo>
                    <a:pt x="5222249" y="0"/>
                  </a:lnTo>
                  <a:cubicBezTo>
                    <a:pt x="5223904" y="0"/>
                    <a:pt x="5225491" y="657"/>
                    <a:pt x="5226662" y="1828"/>
                  </a:cubicBezTo>
                  <a:cubicBezTo>
                    <a:pt x="5227832" y="2998"/>
                    <a:pt x="5228489" y="4585"/>
                    <a:pt x="5228489" y="6240"/>
                  </a:cubicBezTo>
                  <a:lnTo>
                    <a:pt x="5228489" y="128675"/>
                  </a:lnTo>
                  <a:cubicBezTo>
                    <a:pt x="5228489" y="132121"/>
                    <a:pt x="5225695" y="134915"/>
                    <a:pt x="5222249" y="134915"/>
                  </a:cubicBezTo>
                  <a:lnTo>
                    <a:pt x="6240" y="134915"/>
                  </a:lnTo>
                  <a:cubicBezTo>
                    <a:pt x="4585" y="134915"/>
                    <a:pt x="2998" y="134257"/>
                    <a:pt x="1828" y="133087"/>
                  </a:cubicBezTo>
                  <a:cubicBezTo>
                    <a:pt x="657" y="131917"/>
                    <a:pt x="0" y="130330"/>
                    <a:pt x="0" y="128675"/>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0" name="Google Shape;280;p29"/>
            <p:cNvSpPr txBox="1"/>
            <p:nvPr/>
          </p:nvSpPr>
          <p:spPr>
            <a:xfrm>
              <a:off x="0" y="-57150"/>
              <a:ext cx="5228400" cy="1920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81" name="Google Shape;281;p29" title="Copy of Copy of Copy of KSP_7817.jpg"/>
          <p:cNvPicPr preferRelativeResize="0"/>
          <p:nvPr/>
        </p:nvPicPr>
        <p:blipFill rotWithShape="1">
          <a:blip r:embed="rId2">
            <a:alphaModFix/>
          </a:blip>
          <a:srcRect b="0" l="0" r="0" t="54350"/>
          <a:stretch/>
        </p:blipFill>
        <p:spPr>
          <a:xfrm>
            <a:off x="514275" y="1645850"/>
            <a:ext cx="3558449" cy="1084776"/>
          </a:xfrm>
          <a:prstGeom prst="rect">
            <a:avLst/>
          </a:prstGeom>
          <a:noFill/>
          <a:ln cap="flat" cmpd="sng" w="9525">
            <a:solidFill>
              <a:srgbClr val="01224D"/>
            </a:solidFill>
            <a:prstDash val="solid"/>
            <a:round/>
            <a:headEnd len="sm" w="sm" type="none"/>
            <a:tailEnd len="sm" w="sm" type="none"/>
          </a:ln>
        </p:spPr>
      </p:pic>
      <p:pic>
        <p:nvPicPr>
          <p:cNvPr id="282" name="Google Shape;282;p29"/>
          <p:cNvPicPr preferRelativeResize="0"/>
          <p:nvPr/>
        </p:nvPicPr>
        <p:blipFill rotWithShape="1">
          <a:blip r:embed="rId3">
            <a:alphaModFix/>
          </a:blip>
          <a:srcRect b="16561" l="0" r="0" t="37701"/>
          <a:stretch/>
        </p:blipFill>
        <p:spPr>
          <a:xfrm>
            <a:off x="4928250" y="1642225"/>
            <a:ext cx="3558446" cy="1084776"/>
          </a:xfrm>
          <a:prstGeom prst="rect">
            <a:avLst/>
          </a:prstGeom>
          <a:noFill/>
          <a:ln cap="flat" cmpd="sng" w="9525">
            <a:solidFill>
              <a:srgbClr val="01224D"/>
            </a:solidFill>
            <a:prstDash val="solid"/>
            <a:round/>
            <a:headEnd len="sm" w="sm" type="none"/>
            <a:tailEnd len="sm" w="sm" type="none"/>
          </a:ln>
        </p:spPr>
      </p:pic>
      <p:sp>
        <p:nvSpPr>
          <p:cNvPr id="283" name="Google Shape;283;p29"/>
          <p:cNvSpPr txBox="1"/>
          <p:nvPr>
            <p:ph type="title"/>
          </p:nvPr>
        </p:nvSpPr>
        <p:spPr>
          <a:xfrm>
            <a:off x="491550" y="853275"/>
            <a:ext cx="3558600" cy="5538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4" name="Google Shape;284;p29"/>
          <p:cNvSpPr txBox="1"/>
          <p:nvPr>
            <p:ph idx="2" type="title"/>
          </p:nvPr>
        </p:nvSpPr>
        <p:spPr>
          <a:xfrm>
            <a:off x="4928175" y="853275"/>
            <a:ext cx="3558600" cy="5538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5" name="Google Shape;285;p29"/>
          <p:cNvSpPr txBox="1"/>
          <p:nvPr>
            <p:ph idx="1" type="body"/>
          </p:nvPr>
        </p:nvSpPr>
        <p:spPr>
          <a:xfrm>
            <a:off x="526150" y="2909275"/>
            <a:ext cx="3558600" cy="1225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86" name="Google Shape;286;p29"/>
          <p:cNvSpPr txBox="1"/>
          <p:nvPr>
            <p:ph idx="3" type="body"/>
          </p:nvPr>
        </p:nvSpPr>
        <p:spPr>
          <a:xfrm>
            <a:off x="4928175" y="2909275"/>
            <a:ext cx="3558600" cy="1225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87" name="Google Shape;287;p29"/>
          <p:cNvSpPr txBox="1"/>
          <p:nvPr>
            <p:ph idx="4" type="subTitle"/>
          </p:nvPr>
        </p:nvSpPr>
        <p:spPr>
          <a:xfrm>
            <a:off x="514275" y="4514875"/>
            <a:ext cx="2081700" cy="364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8" name="Google Shape;288;p29"/>
          <p:cNvSpPr txBox="1"/>
          <p:nvPr>
            <p:ph idx="5" type="subTitle"/>
          </p:nvPr>
        </p:nvSpPr>
        <p:spPr>
          <a:xfrm>
            <a:off x="6405075" y="4514875"/>
            <a:ext cx="2081700" cy="364500"/>
          </a:xfrm>
          <a:prstGeom prst="rect">
            <a:avLst/>
          </a:prstGeom>
        </p:spPr>
        <p:txBody>
          <a:bodyPr anchorCtr="0" anchor="t" bIns="91425" lIns="91425" spcFirstLastPara="1" rIns="91425" wrap="square" tIns="91425">
            <a:normAutofit/>
          </a:bodyPr>
          <a:lstStyle>
            <a:lvl1pPr lvl="0" rtl="0" algn="r">
              <a:spcBef>
                <a:spcPts val="0"/>
              </a:spcBef>
              <a:spcAft>
                <a:spcPts val="0"/>
              </a:spcAft>
              <a:buSzPts val="1800"/>
              <a:buNone/>
              <a:defRPr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CUSTOM_9_1">
    <p:spTree>
      <p:nvGrpSpPr>
        <p:cNvPr id="289" name="Shape 289"/>
        <p:cNvGrpSpPr/>
        <p:nvPr/>
      </p:nvGrpSpPr>
      <p:grpSpPr>
        <a:xfrm>
          <a:off x="0" y="0"/>
          <a:ext cx="0" cy="0"/>
          <a:chOff x="0" y="0"/>
          <a:chExt cx="0" cy="0"/>
        </a:xfrm>
      </p:grpSpPr>
      <p:sp>
        <p:nvSpPr>
          <p:cNvPr id="290" name="Google Shape;290;p30"/>
          <p:cNvSpPr txBox="1"/>
          <p:nvPr>
            <p:ph type="title"/>
          </p:nvPr>
        </p:nvSpPr>
        <p:spPr>
          <a:xfrm>
            <a:off x="491550" y="853275"/>
            <a:ext cx="3558600" cy="5538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1" name="Google Shape;291;p30"/>
          <p:cNvSpPr txBox="1"/>
          <p:nvPr>
            <p:ph idx="2" type="title"/>
          </p:nvPr>
        </p:nvSpPr>
        <p:spPr>
          <a:xfrm>
            <a:off x="4928175" y="853275"/>
            <a:ext cx="3558600" cy="5538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2" name="Google Shape;292;p30"/>
          <p:cNvSpPr txBox="1"/>
          <p:nvPr>
            <p:ph idx="1" type="body"/>
          </p:nvPr>
        </p:nvSpPr>
        <p:spPr>
          <a:xfrm>
            <a:off x="526150" y="2909275"/>
            <a:ext cx="3558600" cy="1225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93" name="Google Shape;293;p30"/>
          <p:cNvSpPr txBox="1"/>
          <p:nvPr>
            <p:ph idx="3" type="body"/>
          </p:nvPr>
        </p:nvSpPr>
        <p:spPr>
          <a:xfrm>
            <a:off x="4928175" y="2909275"/>
            <a:ext cx="3558600" cy="1225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94" name="Google Shape;294;p30"/>
          <p:cNvSpPr txBox="1"/>
          <p:nvPr>
            <p:ph idx="4" type="subTitle"/>
          </p:nvPr>
        </p:nvSpPr>
        <p:spPr>
          <a:xfrm>
            <a:off x="514275" y="4514875"/>
            <a:ext cx="2081700" cy="364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5" name="Google Shape;295;p30"/>
          <p:cNvSpPr txBox="1"/>
          <p:nvPr>
            <p:ph idx="5" type="subTitle"/>
          </p:nvPr>
        </p:nvSpPr>
        <p:spPr>
          <a:xfrm>
            <a:off x="6405075" y="4514875"/>
            <a:ext cx="2081700" cy="364500"/>
          </a:xfrm>
          <a:prstGeom prst="rect">
            <a:avLst/>
          </a:prstGeom>
        </p:spPr>
        <p:txBody>
          <a:bodyPr anchorCtr="0" anchor="t" bIns="91425" lIns="91425" spcFirstLastPara="1" rIns="91425" wrap="square" tIns="91425">
            <a:normAutofit/>
          </a:bodyPr>
          <a:lstStyle>
            <a:lvl1pPr lvl="0" rtl="0" algn="r">
              <a:spcBef>
                <a:spcPts val="0"/>
              </a:spcBef>
              <a:spcAft>
                <a:spcPts val="0"/>
              </a:spcAft>
              <a:buSzPts val="1800"/>
              <a:buNone/>
              <a:defRPr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p:txBody>
      </p:sp>
      <p:grpSp>
        <p:nvGrpSpPr>
          <p:cNvPr id="296" name="Google Shape;296;p30"/>
          <p:cNvGrpSpPr/>
          <p:nvPr/>
        </p:nvGrpSpPr>
        <p:grpSpPr>
          <a:xfrm rot="10800000">
            <a:off x="-83002" y="-95244"/>
            <a:ext cx="9290502" cy="364616"/>
            <a:chOff x="0" y="-57150"/>
            <a:chExt cx="5228489" cy="192065"/>
          </a:xfrm>
        </p:grpSpPr>
        <p:sp>
          <p:nvSpPr>
            <p:cNvPr id="297" name="Google Shape;297;p30"/>
            <p:cNvSpPr/>
            <p:nvPr/>
          </p:nvSpPr>
          <p:spPr>
            <a:xfrm>
              <a:off x="0" y="0"/>
              <a:ext cx="5228489" cy="134915"/>
            </a:xfrm>
            <a:custGeom>
              <a:rect b="b" l="l" r="r" t="t"/>
              <a:pathLst>
                <a:path extrusionOk="0" h="134915" w="5228489">
                  <a:moveTo>
                    <a:pt x="6240" y="0"/>
                  </a:moveTo>
                  <a:lnTo>
                    <a:pt x="5222249" y="0"/>
                  </a:lnTo>
                  <a:cubicBezTo>
                    <a:pt x="5223904" y="0"/>
                    <a:pt x="5225491" y="657"/>
                    <a:pt x="5226662" y="1828"/>
                  </a:cubicBezTo>
                  <a:cubicBezTo>
                    <a:pt x="5227832" y="2998"/>
                    <a:pt x="5228489" y="4585"/>
                    <a:pt x="5228489" y="6240"/>
                  </a:cubicBezTo>
                  <a:lnTo>
                    <a:pt x="5228489" y="128675"/>
                  </a:lnTo>
                  <a:cubicBezTo>
                    <a:pt x="5228489" y="132121"/>
                    <a:pt x="5225695" y="134915"/>
                    <a:pt x="5222249" y="134915"/>
                  </a:cubicBezTo>
                  <a:lnTo>
                    <a:pt x="6240" y="134915"/>
                  </a:lnTo>
                  <a:cubicBezTo>
                    <a:pt x="4585" y="134915"/>
                    <a:pt x="2998" y="134257"/>
                    <a:pt x="1828" y="133087"/>
                  </a:cubicBezTo>
                  <a:cubicBezTo>
                    <a:pt x="657" y="131917"/>
                    <a:pt x="0" y="130330"/>
                    <a:pt x="0" y="128675"/>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8" name="Google Shape;298;p30"/>
            <p:cNvSpPr txBox="1"/>
            <p:nvPr/>
          </p:nvSpPr>
          <p:spPr>
            <a:xfrm>
              <a:off x="0" y="-57150"/>
              <a:ext cx="5228400" cy="1920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99" name="Google Shape;299;p30"/>
          <p:cNvPicPr preferRelativeResize="0"/>
          <p:nvPr/>
        </p:nvPicPr>
        <p:blipFill rotWithShape="1">
          <a:blip r:embed="rId2">
            <a:alphaModFix/>
          </a:blip>
          <a:srcRect b="26100" l="0" r="0" t="26095"/>
          <a:stretch/>
        </p:blipFill>
        <p:spPr>
          <a:xfrm>
            <a:off x="514275" y="1645850"/>
            <a:ext cx="3558446" cy="1084777"/>
          </a:xfrm>
          <a:prstGeom prst="rect">
            <a:avLst/>
          </a:prstGeom>
          <a:noFill/>
          <a:ln cap="flat" cmpd="sng" w="9525">
            <a:solidFill>
              <a:srgbClr val="01224D"/>
            </a:solidFill>
            <a:prstDash val="solid"/>
            <a:round/>
            <a:headEnd len="sm" w="sm" type="none"/>
            <a:tailEnd len="sm" w="sm" type="none"/>
          </a:ln>
        </p:spPr>
      </p:pic>
      <p:pic>
        <p:nvPicPr>
          <p:cNvPr id="300" name="Google Shape;300;p30"/>
          <p:cNvPicPr preferRelativeResize="0"/>
          <p:nvPr/>
        </p:nvPicPr>
        <p:blipFill rotWithShape="1">
          <a:blip r:embed="rId3">
            <a:alphaModFix/>
          </a:blip>
          <a:srcRect b="27131" l="0" r="0" t="27131"/>
          <a:stretch/>
        </p:blipFill>
        <p:spPr>
          <a:xfrm>
            <a:off x="4928250" y="1642225"/>
            <a:ext cx="3558446" cy="1084776"/>
          </a:xfrm>
          <a:prstGeom prst="rect">
            <a:avLst/>
          </a:prstGeom>
          <a:noFill/>
          <a:ln cap="flat" cmpd="sng" w="9525">
            <a:solidFill>
              <a:srgbClr val="01224D"/>
            </a:solidFill>
            <a:prstDash val="solid"/>
            <a:round/>
            <a:headEnd len="sm" w="sm" type="none"/>
            <a:tailEnd len="sm" w="sm" type="none"/>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CUSTOM_2">
    <p:spTree>
      <p:nvGrpSpPr>
        <p:cNvPr id="22" name="Shape 22"/>
        <p:cNvGrpSpPr/>
        <p:nvPr/>
      </p:nvGrpSpPr>
      <p:grpSpPr>
        <a:xfrm>
          <a:off x="0" y="0"/>
          <a:ext cx="0" cy="0"/>
          <a:chOff x="0" y="0"/>
          <a:chExt cx="0" cy="0"/>
        </a:xfrm>
      </p:grpSpPr>
      <p:sp>
        <p:nvSpPr>
          <p:cNvPr id="23" name="Google Shape;23;p4"/>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0" l="-17309" r="-78079" t="-131567"/>
            </a:stretch>
          </a:blipFill>
          <a:ln>
            <a:noFill/>
          </a:ln>
        </p:spPr>
      </p:sp>
      <p:sp>
        <p:nvSpPr>
          <p:cNvPr id="24" name="Google Shape;24;p4"/>
          <p:cNvSpPr txBox="1"/>
          <p:nvPr>
            <p:ph type="title"/>
          </p:nvPr>
        </p:nvSpPr>
        <p:spPr>
          <a:xfrm>
            <a:off x="1629900" y="1279050"/>
            <a:ext cx="5884200" cy="19659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4900"/>
              <a:buNone/>
              <a:defRPr sz="49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 name="Google Shape;25;p4"/>
          <p:cNvSpPr txBox="1"/>
          <p:nvPr>
            <p:ph idx="1" type="subTitle"/>
          </p:nvPr>
        </p:nvSpPr>
        <p:spPr>
          <a:xfrm>
            <a:off x="1896450" y="3217500"/>
            <a:ext cx="5351100" cy="4776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8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cxnSp>
        <p:nvCxnSpPr>
          <p:cNvPr id="26" name="Google Shape;26;p4"/>
          <p:cNvCxnSpPr/>
          <p:nvPr/>
        </p:nvCxnSpPr>
        <p:spPr>
          <a:xfrm>
            <a:off x="3661498" y="4544799"/>
            <a:ext cx="1821000" cy="0"/>
          </a:xfrm>
          <a:prstGeom prst="straightConnector1">
            <a:avLst/>
          </a:prstGeom>
          <a:noFill/>
          <a:ln cap="flat" cmpd="sng" w="19050">
            <a:solidFill>
              <a:schemeClr val="dk1"/>
            </a:solidFill>
            <a:prstDash val="solid"/>
            <a:round/>
            <a:headEnd len="sm" w="sm" type="none"/>
            <a:tailEnd len="sm" w="sm" type="none"/>
          </a:ln>
        </p:spPr>
      </p:cxnSp>
      <p:sp>
        <p:nvSpPr>
          <p:cNvPr id="27" name="Google Shape;27;p4"/>
          <p:cNvSpPr txBox="1"/>
          <p:nvPr>
            <p:ph idx="2" type="body"/>
          </p:nvPr>
        </p:nvSpPr>
        <p:spPr>
          <a:xfrm>
            <a:off x="6465750" y="434500"/>
            <a:ext cx="1896900" cy="316200"/>
          </a:xfrm>
          <a:prstGeom prst="rect">
            <a:avLst/>
          </a:prstGeom>
        </p:spPr>
        <p:txBody>
          <a:bodyPr anchorCtr="0" anchor="t" bIns="91425" lIns="91425" spcFirstLastPara="1" rIns="91425" wrap="square" tIns="91425">
            <a:normAutofit/>
          </a:bodyPr>
          <a:lstStyle>
            <a:lvl1pPr indent="-342900" lvl="0" marL="457200" rtl="0" algn="r">
              <a:spcBef>
                <a:spcPts val="0"/>
              </a:spcBef>
              <a:spcAft>
                <a:spcPts val="0"/>
              </a:spcAft>
              <a:buClr>
                <a:schemeClr val="dk1"/>
              </a:buClr>
              <a:buSzPts val="1800"/>
              <a:buChar char="●"/>
              <a:defRPr>
                <a:solidFill>
                  <a:schemeClr val="dk1"/>
                </a:solidFill>
              </a:defRPr>
            </a:lvl1pPr>
            <a:lvl2pPr indent="-317500" lvl="1" marL="914400" rtl="0" algn="r">
              <a:spcBef>
                <a:spcPts val="0"/>
              </a:spcBef>
              <a:spcAft>
                <a:spcPts val="0"/>
              </a:spcAft>
              <a:buClr>
                <a:schemeClr val="dk1"/>
              </a:buClr>
              <a:buSzPts val="1400"/>
              <a:buChar char="○"/>
              <a:defRPr>
                <a:solidFill>
                  <a:schemeClr val="dk1"/>
                </a:solidFill>
              </a:defRPr>
            </a:lvl2pPr>
            <a:lvl3pPr indent="-317500" lvl="2" marL="1371600" rtl="0" algn="r">
              <a:spcBef>
                <a:spcPts val="0"/>
              </a:spcBef>
              <a:spcAft>
                <a:spcPts val="0"/>
              </a:spcAft>
              <a:buClr>
                <a:schemeClr val="dk1"/>
              </a:buClr>
              <a:buSzPts val="1400"/>
              <a:buChar char="■"/>
              <a:defRPr>
                <a:solidFill>
                  <a:schemeClr val="dk1"/>
                </a:solidFill>
              </a:defRPr>
            </a:lvl3pPr>
            <a:lvl4pPr indent="-317500" lvl="3" marL="1828800" rtl="0" algn="r">
              <a:spcBef>
                <a:spcPts val="0"/>
              </a:spcBef>
              <a:spcAft>
                <a:spcPts val="0"/>
              </a:spcAft>
              <a:buClr>
                <a:schemeClr val="dk1"/>
              </a:buClr>
              <a:buSzPts val="1400"/>
              <a:buChar char="●"/>
              <a:defRPr>
                <a:solidFill>
                  <a:schemeClr val="dk1"/>
                </a:solidFill>
              </a:defRPr>
            </a:lvl4pPr>
            <a:lvl5pPr indent="-317500" lvl="4" marL="2286000" rtl="0" algn="r">
              <a:spcBef>
                <a:spcPts val="0"/>
              </a:spcBef>
              <a:spcAft>
                <a:spcPts val="0"/>
              </a:spcAft>
              <a:buClr>
                <a:schemeClr val="dk1"/>
              </a:buClr>
              <a:buSzPts val="1400"/>
              <a:buChar char="○"/>
              <a:defRPr>
                <a:solidFill>
                  <a:schemeClr val="dk1"/>
                </a:solidFill>
              </a:defRPr>
            </a:lvl5pPr>
            <a:lvl6pPr indent="-317500" lvl="5" marL="2743200" rtl="0" algn="r">
              <a:spcBef>
                <a:spcPts val="0"/>
              </a:spcBef>
              <a:spcAft>
                <a:spcPts val="0"/>
              </a:spcAft>
              <a:buClr>
                <a:schemeClr val="dk1"/>
              </a:buClr>
              <a:buSzPts val="1400"/>
              <a:buChar char="■"/>
              <a:defRPr>
                <a:solidFill>
                  <a:schemeClr val="dk1"/>
                </a:solidFill>
              </a:defRPr>
            </a:lvl6pPr>
            <a:lvl7pPr indent="-317500" lvl="6" marL="3200400" rtl="0" algn="r">
              <a:spcBef>
                <a:spcPts val="0"/>
              </a:spcBef>
              <a:spcAft>
                <a:spcPts val="0"/>
              </a:spcAft>
              <a:buClr>
                <a:schemeClr val="dk1"/>
              </a:buClr>
              <a:buSzPts val="1400"/>
              <a:buChar char="●"/>
              <a:defRPr>
                <a:solidFill>
                  <a:schemeClr val="dk1"/>
                </a:solidFill>
              </a:defRPr>
            </a:lvl7pPr>
            <a:lvl8pPr indent="-317500" lvl="7" marL="3657600" rtl="0" algn="r">
              <a:spcBef>
                <a:spcPts val="0"/>
              </a:spcBef>
              <a:spcAft>
                <a:spcPts val="0"/>
              </a:spcAft>
              <a:buClr>
                <a:schemeClr val="dk1"/>
              </a:buClr>
              <a:buSzPts val="1400"/>
              <a:buChar char="○"/>
              <a:defRPr>
                <a:solidFill>
                  <a:schemeClr val="dk1"/>
                </a:solidFill>
              </a:defRPr>
            </a:lvl8pPr>
            <a:lvl9pPr indent="-317500" lvl="8" marL="4114800" rtl="0" algn="r">
              <a:spcBef>
                <a:spcPts val="0"/>
              </a:spcBef>
              <a:spcAft>
                <a:spcPts val="0"/>
              </a:spcAft>
              <a:buClr>
                <a:schemeClr val="dk1"/>
              </a:buClr>
              <a:buSzPts val="1400"/>
              <a:buChar char="■"/>
              <a:defRPr>
                <a:solidFill>
                  <a:schemeClr val="dk1"/>
                </a:solidFill>
              </a:defRPr>
            </a:lvl9pPr>
          </a:lstStyle>
          <a:p/>
        </p:txBody>
      </p:sp>
      <p:sp>
        <p:nvSpPr>
          <p:cNvPr id="28" name="Google Shape;28;p4"/>
          <p:cNvSpPr txBox="1"/>
          <p:nvPr>
            <p:ph idx="3" type="subTitle"/>
          </p:nvPr>
        </p:nvSpPr>
        <p:spPr>
          <a:xfrm>
            <a:off x="470775" y="4214250"/>
            <a:ext cx="3045900" cy="4776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9" name="Google Shape;29;p4"/>
          <p:cNvSpPr txBox="1"/>
          <p:nvPr>
            <p:ph idx="4" type="subTitle"/>
          </p:nvPr>
        </p:nvSpPr>
        <p:spPr>
          <a:xfrm>
            <a:off x="5627325" y="4214250"/>
            <a:ext cx="3045900" cy="477600"/>
          </a:xfrm>
          <a:prstGeom prst="rect">
            <a:avLst/>
          </a:prstGeom>
        </p:spPr>
        <p:txBody>
          <a:bodyPr anchorCtr="0" anchor="ctr" bIns="91425" lIns="91425" spcFirstLastPara="1" rIns="91425" wrap="square" tIns="91425">
            <a:normAutofit/>
          </a:bodyPr>
          <a:lstStyle>
            <a:lvl1pPr lvl="0" rtl="0" algn="r">
              <a:spcBef>
                <a:spcPts val="0"/>
              </a:spcBef>
              <a:spcAft>
                <a:spcPts val="0"/>
              </a:spcAft>
              <a:buClr>
                <a:schemeClr val="dk1"/>
              </a:buClr>
              <a:buSzPts val="1500"/>
              <a:buNone/>
              <a:defRPr sz="15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30" name="Google Shape;30;p4"/>
          <p:cNvSpPr/>
          <p:nvPr/>
        </p:nvSpPr>
        <p:spPr>
          <a:xfrm>
            <a:off x="514350" y="424815"/>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3">
              <a:alphaModFix/>
            </a:blip>
            <a:stretch>
              <a:fillRect b="0" l="0" r="0" t="0"/>
            </a:stretch>
          </a:blipFill>
          <a:ln>
            <a:noFill/>
          </a:ln>
        </p:spPr>
      </p:sp>
      <p:grpSp>
        <p:nvGrpSpPr>
          <p:cNvPr id="31" name="Google Shape;31;p4"/>
          <p:cNvGrpSpPr/>
          <p:nvPr/>
        </p:nvGrpSpPr>
        <p:grpSpPr>
          <a:xfrm>
            <a:off x="-41201" y="4827655"/>
            <a:ext cx="9226224" cy="316084"/>
            <a:chOff x="0" y="-57150"/>
            <a:chExt cx="4860000" cy="166500"/>
          </a:xfrm>
        </p:grpSpPr>
        <p:sp>
          <p:nvSpPr>
            <p:cNvPr id="32" name="Google Shape;32;p4"/>
            <p:cNvSpPr/>
            <p:nvPr/>
          </p:nvSpPr>
          <p:spPr>
            <a:xfrm>
              <a:off x="0" y="0"/>
              <a:ext cx="4859998" cy="109222"/>
            </a:xfrm>
            <a:custGeom>
              <a:rect b="b" l="l" r="r" t="t"/>
              <a:pathLst>
                <a:path extrusionOk="0" h="109222" w="4859998">
                  <a:moveTo>
                    <a:pt x="0" y="0"/>
                  </a:moveTo>
                  <a:lnTo>
                    <a:pt x="4859998" y="0"/>
                  </a:lnTo>
                  <a:lnTo>
                    <a:pt x="4859998" y="109222"/>
                  </a:lnTo>
                  <a:lnTo>
                    <a:pt x="0" y="109222"/>
                  </a:lnTo>
                  <a:close/>
                </a:path>
              </a:pathLst>
            </a:custGeom>
            <a:solidFill>
              <a:srgbClr val="1C94BB"/>
            </a:solidFill>
            <a:ln>
              <a:noFill/>
            </a:ln>
          </p:spPr>
        </p:sp>
        <p:sp>
          <p:nvSpPr>
            <p:cNvPr id="33" name="Google Shape;33;p4"/>
            <p:cNvSpPr txBox="1"/>
            <p:nvPr/>
          </p:nvSpPr>
          <p:spPr>
            <a:xfrm>
              <a:off x="0" y="-57150"/>
              <a:ext cx="4860000" cy="166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3">
  <p:cSld name="CUSTOM_9_1_1">
    <p:spTree>
      <p:nvGrpSpPr>
        <p:cNvPr id="301" name="Shape 301"/>
        <p:cNvGrpSpPr/>
        <p:nvPr/>
      </p:nvGrpSpPr>
      <p:grpSpPr>
        <a:xfrm>
          <a:off x="0" y="0"/>
          <a:ext cx="0" cy="0"/>
          <a:chOff x="0" y="0"/>
          <a:chExt cx="0" cy="0"/>
        </a:xfrm>
      </p:grpSpPr>
      <p:sp>
        <p:nvSpPr>
          <p:cNvPr id="302" name="Google Shape;302;p31"/>
          <p:cNvSpPr txBox="1"/>
          <p:nvPr>
            <p:ph type="title"/>
          </p:nvPr>
        </p:nvSpPr>
        <p:spPr>
          <a:xfrm>
            <a:off x="491550" y="853275"/>
            <a:ext cx="3558600" cy="5538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3" name="Google Shape;303;p31"/>
          <p:cNvSpPr txBox="1"/>
          <p:nvPr>
            <p:ph idx="2" type="title"/>
          </p:nvPr>
        </p:nvSpPr>
        <p:spPr>
          <a:xfrm>
            <a:off x="4928175" y="853275"/>
            <a:ext cx="3558600" cy="5538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4" name="Google Shape;304;p31"/>
          <p:cNvSpPr txBox="1"/>
          <p:nvPr>
            <p:ph idx="1" type="body"/>
          </p:nvPr>
        </p:nvSpPr>
        <p:spPr>
          <a:xfrm>
            <a:off x="526150" y="2909275"/>
            <a:ext cx="3558600" cy="1225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05" name="Google Shape;305;p31"/>
          <p:cNvSpPr txBox="1"/>
          <p:nvPr>
            <p:ph idx="3" type="body"/>
          </p:nvPr>
        </p:nvSpPr>
        <p:spPr>
          <a:xfrm>
            <a:off x="4928175" y="2909275"/>
            <a:ext cx="3558600" cy="1225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06" name="Google Shape;306;p31"/>
          <p:cNvSpPr txBox="1"/>
          <p:nvPr>
            <p:ph idx="4" type="subTitle"/>
          </p:nvPr>
        </p:nvSpPr>
        <p:spPr>
          <a:xfrm>
            <a:off x="514275" y="4514875"/>
            <a:ext cx="2081700" cy="364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7" name="Google Shape;307;p31"/>
          <p:cNvSpPr txBox="1"/>
          <p:nvPr>
            <p:ph idx="5" type="subTitle"/>
          </p:nvPr>
        </p:nvSpPr>
        <p:spPr>
          <a:xfrm>
            <a:off x="6405075" y="4514875"/>
            <a:ext cx="2081700" cy="364500"/>
          </a:xfrm>
          <a:prstGeom prst="rect">
            <a:avLst/>
          </a:prstGeom>
        </p:spPr>
        <p:txBody>
          <a:bodyPr anchorCtr="0" anchor="t" bIns="91425" lIns="91425" spcFirstLastPara="1" rIns="91425" wrap="square" tIns="91425">
            <a:normAutofit/>
          </a:bodyPr>
          <a:lstStyle>
            <a:lvl1pPr lvl="0" rtl="0" algn="r">
              <a:spcBef>
                <a:spcPts val="0"/>
              </a:spcBef>
              <a:spcAft>
                <a:spcPts val="0"/>
              </a:spcAft>
              <a:buSzPts val="1800"/>
              <a:buNone/>
              <a:defRPr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p:txBody>
      </p:sp>
      <p:grpSp>
        <p:nvGrpSpPr>
          <p:cNvPr id="308" name="Google Shape;308;p31"/>
          <p:cNvGrpSpPr/>
          <p:nvPr/>
        </p:nvGrpSpPr>
        <p:grpSpPr>
          <a:xfrm rot="10800000">
            <a:off x="-83002" y="-95244"/>
            <a:ext cx="9290502" cy="364616"/>
            <a:chOff x="0" y="-57150"/>
            <a:chExt cx="5228489" cy="192065"/>
          </a:xfrm>
        </p:grpSpPr>
        <p:sp>
          <p:nvSpPr>
            <p:cNvPr id="309" name="Google Shape;309;p31"/>
            <p:cNvSpPr/>
            <p:nvPr/>
          </p:nvSpPr>
          <p:spPr>
            <a:xfrm>
              <a:off x="0" y="0"/>
              <a:ext cx="5228489" cy="134915"/>
            </a:xfrm>
            <a:custGeom>
              <a:rect b="b" l="l" r="r" t="t"/>
              <a:pathLst>
                <a:path extrusionOk="0" h="134915" w="5228489">
                  <a:moveTo>
                    <a:pt x="6240" y="0"/>
                  </a:moveTo>
                  <a:lnTo>
                    <a:pt x="5222249" y="0"/>
                  </a:lnTo>
                  <a:cubicBezTo>
                    <a:pt x="5223904" y="0"/>
                    <a:pt x="5225491" y="657"/>
                    <a:pt x="5226662" y="1828"/>
                  </a:cubicBezTo>
                  <a:cubicBezTo>
                    <a:pt x="5227832" y="2998"/>
                    <a:pt x="5228489" y="4585"/>
                    <a:pt x="5228489" y="6240"/>
                  </a:cubicBezTo>
                  <a:lnTo>
                    <a:pt x="5228489" y="128675"/>
                  </a:lnTo>
                  <a:cubicBezTo>
                    <a:pt x="5228489" y="132121"/>
                    <a:pt x="5225695" y="134915"/>
                    <a:pt x="5222249" y="134915"/>
                  </a:cubicBezTo>
                  <a:lnTo>
                    <a:pt x="6240" y="134915"/>
                  </a:lnTo>
                  <a:cubicBezTo>
                    <a:pt x="4585" y="134915"/>
                    <a:pt x="2998" y="134257"/>
                    <a:pt x="1828" y="133087"/>
                  </a:cubicBezTo>
                  <a:cubicBezTo>
                    <a:pt x="657" y="131917"/>
                    <a:pt x="0" y="130330"/>
                    <a:pt x="0" y="128675"/>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0" name="Google Shape;310;p31"/>
            <p:cNvSpPr txBox="1"/>
            <p:nvPr/>
          </p:nvSpPr>
          <p:spPr>
            <a:xfrm>
              <a:off x="0" y="-57150"/>
              <a:ext cx="5228400" cy="1920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11" name="Google Shape;311;p31"/>
          <p:cNvPicPr preferRelativeResize="0"/>
          <p:nvPr/>
        </p:nvPicPr>
        <p:blipFill rotWithShape="1">
          <a:blip r:embed="rId2">
            <a:alphaModFix/>
          </a:blip>
          <a:srcRect b="27131" l="0" r="0" t="27131"/>
          <a:stretch/>
        </p:blipFill>
        <p:spPr>
          <a:xfrm>
            <a:off x="514275" y="1645850"/>
            <a:ext cx="3558446" cy="1084776"/>
          </a:xfrm>
          <a:prstGeom prst="rect">
            <a:avLst/>
          </a:prstGeom>
          <a:noFill/>
          <a:ln cap="flat" cmpd="sng" w="9525">
            <a:solidFill>
              <a:srgbClr val="01224D"/>
            </a:solidFill>
            <a:prstDash val="solid"/>
            <a:round/>
            <a:headEnd len="sm" w="sm" type="none"/>
            <a:tailEnd len="sm" w="sm" type="none"/>
          </a:ln>
        </p:spPr>
      </p:pic>
      <p:pic>
        <p:nvPicPr>
          <p:cNvPr id="312" name="Google Shape;312;p31"/>
          <p:cNvPicPr preferRelativeResize="0"/>
          <p:nvPr/>
        </p:nvPicPr>
        <p:blipFill rotWithShape="1">
          <a:blip r:embed="rId3">
            <a:alphaModFix/>
          </a:blip>
          <a:srcRect b="27131" l="0" r="0" t="27131"/>
          <a:stretch/>
        </p:blipFill>
        <p:spPr>
          <a:xfrm>
            <a:off x="4928250" y="1642225"/>
            <a:ext cx="3558446" cy="1084776"/>
          </a:xfrm>
          <a:prstGeom prst="rect">
            <a:avLst/>
          </a:prstGeom>
          <a:noFill/>
          <a:ln cap="flat" cmpd="sng" w="9525">
            <a:solidFill>
              <a:srgbClr val="01224D"/>
            </a:solidFill>
            <a:prstDash val="solid"/>
            <a:round/>
            <a:headEnd len="sm" w="sm" type="none"/>
            <a:tailEnd len="sm" w="sm" type="none"/>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p:cSld name="CUSTOM_10">
    <p:spTree>
      <p:nvGrpSpPr>
        <p:cNvPr id="313" name="Shape 313"/>
        <p:cNvGrpSpPr/>
        <p:nvPr/>
      </p:nvGrpSpPr>
      <p:grpSpPr>
        <a:xfrm>
          <a:off x="0" y="0"/>
          <a:ext cx="0" cy="0"/>
          <a:chOff x="0" y="0"/>
          <a:chExt cx="0" cy="0"/>
        </a:xfrm>
      </p:grpSpPr>
      <p:sp>
        <p:nvSpPr>
          <p:cNvPr id="314" name="Google Shape;314;p32"/>
          <p:cNvSpPr txBox="1"/>
          <p:nvPr>
            <p:ph type="title"/>
          </p:nvPr>
        </p:nvSpPr>
        <p:spPr>
          <a:xfrm>
            <a:off x="623400" y="6874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15" name="Google Shape;315;p32"/>
          <p:cNvGrpSpPr/>
          <p:nvPr/>
        </p:nvGrpSpPr>
        <p:grpSpPr>
          <a:xfrm rot="-5400000">
            <a:off x="-2589145" y="2366135"/>
            <a:ext cx="5207338" cy="347392"/>
            <a:chOff x="0" y="-57150"/>
            <a:chExt cx="2709333" cy="156300"/>
          </a:xfrm>
        </p:grpSpPr>
        <p:sp>
          <p:nvSpPr>
            <p:cNvPr id="316" name="Google Shape;316;p32"/>
            <p:cNvSpPr/>
            <p:nvPr/>
          </p:nvSpPr>
          <p:spPr>
            <a:xfrm>
              <a:off x="0" y="0"/>
              <a:ext cx="2709333" cy="99012"/>
            </a:xfrm>
            <a:custGeom>
              <a:rect b="b" l="l" r="r" t="t"/>
              <a:pathLst>
                <a:path extrusionOk="0" h="99012" w="2709333">
                  <a:moveTo>
                    <a:pt x="0" y="0"/>
                  </a:moveTo>
                  <a:lnTo>
                    <a:pt x="2709333" y="0"/>
                  </a:lnTo>
                  <a:lnTo>
                    <a:pt x="2709333" y="99012"/>
                  </a:lnTo>
                  <a:lnTo>
                    <a:pt x="0" y="99012"/>
                  </a:lnTo>
                  <a:close/>
                </a:path>
              </a:pathLst>
            </a:custGeom>
            <a:solidFill>
              <a:srgbClr val="00214D"/>
            </a:solidFill>
            <a:ln>
              <a:noFill/>
            </a:ln>
          </p:spPr>
        </p:sp>
        <p:sp>
          <p:nvSpPr>
            <p:cNvPr id="317" name="Google Shape;317;p32"/>
            <p:cNvSpPr txBox="1"/>
            <p:nvPr/>
          </p:nvSpPr>
          <p:spPr>
            <a:xfrm>
              <a:off x="0" y="-57150"/>
              <a:ext cx="2709300" cy="1563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8" name="Google Shape;318;p32"/>
          <p:cNvSpPr txBox="1"/>
          <p:nvPr>
            <p:ph idx="1" type="subTitle"/>
          </p:nvPr>
        </p:nvSpPr>
        <p:spPr>
          <a:xfrm>
            <a:off x="623400" y="252775"/>
            <a:ext cx="2034900" cy="358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9" name="Google Shape;319;p32"/>
          <p:cNvSpPr txBox="1"/>
          <p:nvPr/>
        </p:nvSpPr>
        <p:spPr>
          <a:xfrm>
            <a:off x="5843450" y="290475"/>
            <a:ext cx="2920200" cy="123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lang="en" sz="800">
                <a:solidFill>
                  <a:srgbClr val="00214D"/>
                </a:solidFill>
                <a:latin typeface="Inter"/>
                <a:ea typeface="Inter"/>
                <a:cs typeface="Inter"/>
                <a:sym typeface="Inter"/>
              </a:rPr>
              <a:t>NOT FOR DISTRIBUTION // </a:t>
            </a:r>
            <a:r>
              <a:rPr b="1" i="0" lang="en" sz="800" u="none" cap="none" strike="noStrike">
                <a:solidFill>
                  <a:srgbClr val="00214D"/>
                </a:solidFill>
                <a:latin typeface="Inter"/>
                <a:ea typeface="Inter"/>
                <a:cs typeface="Inter"/>
                <a:sym typeface="Inter"/>
              </a:rPr>
              <a:t>ELATION HEALTH</a:t>
            </a:r>
            <a:endParaRPr sz="700">
              <a:solidFill>
                <a:srgbClr val="00214D"/>
              </a:solidFill>
              <a:latin typeface="Inter"/>
              <a:ea typeface="Inter"/>
              <a:cs typeface="Inter"/>
              <a:sym typeface="Inter"/>
            </a:endParaRPr>
          </a:p>
        </p:txBody>
      </p:sp>
      <p:sp>
        <p:nvSpPr>
          <p:cNvPr id="320" name="Google Shape;320;p32"/>
          <p:cNvSpPr txBox="1"/>
          <p:nvPr>
            <p:ph idx="2" type="body"/>
          </p:nvPr>
        </p:nvSpPr>
        <p:spPr>
          <a:xfrm>
            <a:off x="623400" y="1505750"/>
            <a:ext cx="5082000" cy="28311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Right">
  <p:cSld name="CUSTOM_10_3">
    <p:spTree>
      <p:nvGrpSpPr>
        <p:cNvPr id="321" name="Shape 321"/>
        <p:cNvGrpSpPr/>
        <p:nvPr/>
      </p:nvGrpSpPr>
      <p:grpSpPr>
        <a:xfrm>
          <a:off x="0" y="0"/>
          <a:ext cx="0" cy="0"/>
          <a:chOff x="0" y="0"/>
          <a:chExt cx="0" cy="0"/>
        </a:xfrm>
      </p:grpSpPr>
      <p:sp>
        <p:nvSpPr>
          <p:cNvPr id="322" name="Google Shape;322;p33"/>
          <p:cNvSpPr txBox="1"/>
          <p:nvPr>
            <p:ph type="title"/>
          </p:nvPr>
        </p:nvSpPr>
        <p:spPr>
          <a:xfrm>
            <a:off x="540325" y="3075725"/>
            <a:ext cx="3121800" cy="12891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23" name="Google Shape;323;p33"/>
          <p:cNvGrpSpPr/>
          <p:nvPr/>
        </p:nvGrpSpPr>
        <p:grpSpPr>
          <a:xfrm rot="-5400000">
            <a:off x="-2589145" y="2366135"/>
            <a:ext cx="5207338" cy="347392"/>
            <a:chOff x="0" y="-57150"/>
            <a:chExt cx="2709333" cy="156300"/>
          </a:xfrm>
        </p:grpSpPr>
        <p:sp>
          <p:nvSpPr>
            <p:cNvPr id="324" name="Google Shape;324;p33"/>
            <p:cNvSpPr/>
            <p:nvPr/>
          </p:nvSpPr>
          <p:spPr>
            <a:xfrm>
              <a:off x="0" y="0"/>
              <a:ext cx="2709333" cy="99012"/>
            </a:xfrm>
            <a:custGeom>
              <a:rect b="b" l="l" r="r" t="t"/>
              <a:pathLst>
                <a:path extrusionOk="0" h="99012" w="2709333">
                  <a:moveTo>
                    <a:pt x="0" y="0"/>
                  </a:moveTo>
                  <a:lnTo>
                    <a:pt x="2709333" y="0"/>
                  </a:lnTo>
                  <a:lnTo>
                    <a:pt x="2709333" y="99012"/>
                  </a:lnTo>
                  <a:lnTo>
                    <a:pt x="0" y="99012"/>
                  </a:lnTo>
                  <a:close/>
                </a:path>
              </a:pathLst>
            </a:custGeom>
            <a:solidFill>
              <a:srgbClr val="00214D"/>
            </a:solidFill>
            <a:ln>
              <a:noFill/>
            </a:ln>
          </p:spPr>
        </p:sp>
        <p:sp>
          <p:nvSpPr>
            <p:cNvPr id="325" name="Google Shape;325;p33"/>
            <p:cNvSpPr txBox="1"/>
            <p:nvPr/>
          </p:nvSpPr>
          <p:spPr>
            <a:xfrm>
              <a:off x="0" y="-57150"/>
              <a:ext cx="2709300" cy="1563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6" name="Google Shape;326;p33"/>
          <p:cNvSpPr txBox="1"/>
          <p:nvPr>
            <p:ph idx="1" type="subTitle"/>
          </p:nvPr>
        </p:nvSpPr>
        <p:spPr>
          <a:xfrm>
            <a:off x="623400" y="252775"/>
            <a:ext cx="2034900" cy="358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27" name="Google Shape;327;p33"/>
          <p:cNvSpPr txBox="1"/>
          <p:nvPr/>
        </p:nvSpPr>
        <p:spPr>
          <a:xfrm>
            <a:off x="5843450" y="290475"/>
            <a:ext cx="2920200" cy="123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lang="en" sz="800">
                <a:solidFill>
                  <a:srgbClr val="00214D"/>
                </a:solidFill>
                <a:latin typeface="Inter"/>
                <a:ea typeface="Inter"/>
                <a:cs typeface="Inter"/>
                <a:sym typeface="Inter"/>
              </a:rPr>
              <a:t>NOT FOR DISTRIBUTION // </a:t>
            </a:r>
            <a:r>
              <a:rPr b="1" i="0" lang="en" sz="800" u="none" cap="none" strike="noStrike">
                <a:solidFill>
                  <a:srgbClr val="00214D"/>
                </a:solidFill>
                <a:latin typeface="Inter"/>
                <a:ea typeface="Inter"/>
                <a:cs typeface="Inter"/>
                <a:sym typeface="Inter"/>
              </a:rPr>
              <a:t>ELATION HEALTH</a:t>
            </a:r>
            <a:endParaRPr sz="700">
              <a:solidFill>
                <a:srgbClr val="00214D"/>
              </a:solidFill>
              <a:latin typeface="Inter"/>
              <a:ea typeface="Inter"/>
              <a:cs typeface="Inter"/>
              <a:sym typeface="Inter"/>
            </a:endParaRPr>
          </a:p>
        </p:txBody>
      </p:sp>
      <p:sp>
        <p:nvSpPr>
          <p:cNvPr id="328" name="Google Shape;328;p33"/>
          <p:cNvSpPr txBox="1"/>
          <p:nvPr>
            <p:ph idx="2" type="body"/>
          </p:nvPr>
        </p:nvSpPr>
        <p:spPr>
          <a:xfrm>
            <a:off x="4465125" y="778800"/>
            <a:ext cx="4074000" cy="3585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w Image 1">
  <p:cSld name="CUSTOM_10_2">
    <p:spTree>
      <p:nvGrpSpPr>
        <p:cNvPr id="329" name="Shape 329"/>
        <p:cNvGrpSpPr/>
        <p:nvPr/>
      </p:nvGrpSpPr>
      <p:grpSpPr>
        <a:xfrm>
          <a:off x="0" y="0"/>
          <a:ext cx="0" cy="0"/>
          <a:chOff x="0" y="0"/>
          <a:chExt cx="0" cy="0"/>
        </a:xfrm>
      </p:grpSpPr>
      <p:sp>
        <p:nvSpPr>
          <p:cNvPr id="330" name="Google Shape;330;p34"/>
          <p:cNvSpPr txBox="1"/>
          <p:nvPr>
            <p:ph type="title"/>
          </p:nvPr>
        </p:nvSpPr>
        <p:spPr>
          <a:xfrm>
            <a:off x="623400" y="6874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31" name="Google Shape;331;p34"/>
          <p:cNvGrpSpPr/>
          <p:nvPr/>
        </p:nvGrpSpPr>
        <p:grpSpPr>
          <a:xfrm rot="-5400000">
            <a:off x="-2589145" y="2366135"/>
            <a:ext cx="5207338" cy="347392"/>
            <a:chOff x="0" y="-57150"/>
            <a:chExt cx="2709333" cy="156300"/>
          </a:xfrm>
        </p:grpSpPr>
        <p:sp>
          <p:nvSpPr>
            <p:cNvPr id="332" name="Google Shape;332;p34"/>
            <p:cNvSpPr/>
            <p:nvPr/>
          </p:nvSpPr>
          <p:spPr>
            <a:xfrm>
              <a:off x="0" y="0"/>
              <a:ext cx="2709333" cy="99012"/>
            </a:xfrm>
            <a:custGeom>
              <a:rect b="b" l="l" r="r" t="t"/>
              <a:pathLst>
                <a:path extrusionOk="0" h="99012" w="2709333">
                  <a:moveTo>
                    <a:pt x="0" y="0"/>
                  </a:moveTo>
                  <a:lnTo>
                    <a:pt x="2709333" y="0"/>
                  </a:lnTo>
                  <a:lnTo>
                    <a:pt x="2709333" y="99012"/>
                  </a:lnTo>
                  <a:lnTo>
                    <a:pt x="0" y="99012"/>
                  </a:lnTo>
                  <a:close/>
                </a:path>
              </a:pathLst>
            </a:custGeom>
            <a:solidFill>
              <a:srgbClr val="00214D"/>
            </a:solidFill>
            <a:ln>
              <a:noFill/>
            </a:ln>
          </p:spPr>
        </p:sp>
        <p:sp>
          <p:nvSpPr>
            <p:cNvPr id="333" name="Google Shape;333;p34"/>
            <p:cNvSpPr txBox="1"/>
            <p:nvPr/>
          </p:nvSpPr>
          <p:spPr>
            <a:xfrm>
              <a:off x="0" y="-57150"/>
              <a:ext cx="2709300" cy="1563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4" name="Google Shape;334;p34"/>
          <p:cNvSpPr txBox="1"/>
          <p:nvPr>
            <p:ph idx="1" type="subTitle"/>
          </p:nvPr>
        </p:nvSpPr>
        <p:spPr>
          <a:xfrm>
            <a:off x="623400" y="252775"/>
            <a:ext cx="2034900" cy="358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35" name="Google Shape;335;p34"/>
          <p:cNvSpPr txBox="1"/>
          <p:nvPr/>
        </p:nvSpPr>
        <p:spPr>
          <a:xfrm>
            <a:off x="5843450" y="290475"/>
            <a:ext cx="2920200" cy="123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lang="en" sz="800">
                <a:solidFill>
                  <a:srgbClr val="00214D"/>
                </a:solidFill>
                <a:latin typeface="Inter"/>
                <a:ea typeface="Inter"/>
                <a:cs typeface="Inter"/>
                <a:sym typeface="Inter"/>
              </a:rPr>
              <a:t>NOT FOR DISTRIBUTION // </a:t>
            </a:r>
            <a:r>
              <a:rPr b="1" i="0" lang="en" sz="800" u="none" cap="none" strike="noStrike">
                <a:solidFill>
                  <a:srgbClr val="00214D"/>
                </a:solidFill>
                <a:latin typeface="Inter"/>
                <a:ea typeface="Inter"/>
                <a:cs typeface="Inter"/>
                <a:sym typeface="Inter"/>
              </a:rPr>
              <a:t>ELATION HEALTH</a:t>
            </a:r>
            <a:endParaRPr sz="700">
              <a:solidFill>
                <a:srgbClr val="00214D"/>
              </a:solidFill>
              <a:latin typeface="Inter"/>
              <a:ea typeface="Inter"/>
              <a:cs typeface="Inter"/>
              <a:sym typeface="Inter"/>
            </a:endParaRPr>
          </a:p>
        </p:txBody>
      </p:sp>
      <p:sp>
        <p:nvSpPr>
          <p:cNvPr id="336" name="Google Shape;336;p34"/>
          <p:cNvSpPr txBox="1"/>
          <p:nvPr>
            <p:ph idx="2" type="body"/>
          </p:nvPr>
        </p:nvSpPr>
        <p:spPr>
          <a:xfrm>
            <a:off x="623400" y="1505750"/>
            <a:ext cx="5082000" cy="28311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37" name="Google Shape;337;p34"/>
          <p:cNvSpPr/>
          <p:nvPr>
            <p:ph idx="3" type="pic"/>
          </p:nvPr>
        </p:nvSpPr>
        <p:spPr>
          <a:xfrm>
            <a:off x="5261225" y="1505750"/>
            <a:ext cx="3309000" cy="2651400"/>
          </a:xfrm>
          <a:prstGeom prst="roundRect">
            <a:avLst>
              <a:gd fmla="val 16667" name="adj"/>
            </a:avLst>
          </a:prstGeom>
          <a:no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Two Columns">
  <p:cSld name="CUSTOM_10_1">
    <p:spTree>
      <p:nvGrpSpPr>
        <p:cNvPr id="338" name="Shape 338"/>
        <p:cNvGrpSpPr/>
        <p:nvPr/>
      </p:nvGrpSpPr>
      <p:grpSpPr>
        <a:xfrm>
          <a:off x="0" y="0"/>
          <a:ext cx="0" cy="0"/>
          <a:chOff x="0" y="0"/>
          <a:chExt cx="0" cy="0"/>
        </a:xfrm>
      </p:grpSpPr>
      <p:sp>
        <p:nvSpPr>
          <p:cNvPr id="339" name="Google Shape;339;p35"/>
          <p:cNvSpPr txBox="1"/>
          <p:nvPr>
            <p:ph type="title"/>
          </p:nvPr>
        </p:nvSpPr>
        <p:spPr>
          <a:xfrm>
            <a:off x="623400" y="6874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40" name="Google Shape;340;p35"/>
          <p:cNvGrpSpPr/>
          <p:nvPr/>
        </p:nvGrpSpPr>
        <p:grpSpPr>
          <a:xfrm rot="-5400000">
            <a:off x="-2589145" y="2366135"/>
            <a:ext cx="5207338" cy="347392"/>
            <a:chOff x="0" y="-57150"/>
            <a:chExt cx="2709333" cy="156300"/>
          </a:xfrm>
        </p:grpSpPr>
        <p:sp>
          <p:nvSpPr>
            <p:cNvPr id="341" name="Google Shape;341;p35"/>
            <p:cNvSpPr/>
            <p:nvPr/>
          </p:nvSpPr>
          <p:spPr>
            <a:xfrm>
              <a:off x="0" y="0"/>
              <a:ext cx="2709333" cy="99012"/>
            </a:xfrm>
            <a:custGeom>
              <a:rect b="b" l="l" r="r" t="t"/>
              <a:pathLst>
                <a:path extrusionOk="0" h="99012" w="2709333">
                  <a:moveTo>
                    <a:pt x="0" y="0"/>
                  </a:moveTo>
                  <a:lnTo>
                    <a:pt x="2709333" y="0"/>
                  </a:lnTo>
                  <a:lnTo>
                    <a:pt x="2709333" y="99012"/>
                  </a:lnTo>
                  <a:lnTo>
                    <a:pt x="0" y="99012"/>
                  </a:lnTo>
                  <a:close/>
                </a:path>
              </a:pathLst>
            </a:custGeom>
            <a:solidFill>
              <a:srgbClr val="00214D"/>
            </a:solidFill>
            <a:ln>
              <a:noFill/>
            </a:ln>
          </p:spPr>
        </p:sp>
        <p:sp>
          <p:nvSpPr>
            <p:cNvPr id="342" name="Google Shape;342;p35"/>
            <p:cNvSpPr txBox="1"/>
            <p:nvPr/>
          </p:nvSpPr>
          <p:spPr>
            <a:xfrm>
              <a:off x="0" y="-57150"/>
              <a:ext cx="2709300" cy="1563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3" name="Google Shape;343;p35"/>
          <p:cNvSpPr txBox="1"/>
          <p:nvPr>
            <p:ph idx="1" type="subTitle"/>
          </p:nvPr>
        </p:nvSpPr>
        <p:spPr>
          <a:xfrm>
            <a:off x="623400" y="252775"/>
            <a:ext cx="2034900" cy="358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44" name="Google Shape;344;p35"/>
          <p:cNvSpPr txBox="1"/>
          <p:nvPr/>
        </p:nvSpPr>
        <p:spPr>
          <a:xfrm>
            <a:off x="5843450" y="290475"/>
            <a:ext cx="2920200" cy="123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lang="en" sz="800">
                <a:solidFill>
                  <a:srgbClr val="00214D"/>
                </a:solidFill>
                <a:latin typeface="Inter"/>
                <a:ea typeface="Inter"/>
                <a:cs typeface="Inter"/>
                <a:sym typeface="Inter"/>
              </a:rPr>
              <a:t>NOT FOR DISTRIBUTION // </a:t>
            </a:r>
            <a:r>
              <a:rPr b="1" i="0" lang="en" sz="800" u="none" cap="none" strike="noStrike">
                <a:solidFill>
                  <a:srgbClr val="00214D"/>
                </a:solidFill>
                <a:latin typeface="Inter"/>
                <a:ea typeface="Inter"/>
                <a:cs typeface="Inter"/>
                <a:sym typeface="Inter"/>
              </a:rPr>
              <a:t>ELATION HEALTH</a:t>
            </a:r>
            <a:endParaRPr sz="700">
              <a:solidFill>
                <a:srgbClr val="00214D"/>
              </a:solidFill>
              <a:latin typeface="Inter"/>
              <a:ea typeface="Inter"/>
              <a:cs typeface="Inter"/>
              <a:sym typeface="Inter"/>
            </a:endParaRPr>
          </a:p>
        </p:txBody>
      </p:sp>
      <p:sp>
        <p:nvSpPr>
          <p:cNvPr id="345" name="Google Shape;345;p35"/>
          <p:cNvSpPr txBox="1"/>
          <p:nvPr>
            <p:ph idx="2" type="body"/>
          </p:nvPr>
        </p:nvSpPr>
        <p:spPr>
          <a:xfrm>
            <a:off x="615925" y="1498825"/>
            <a:ext cx="3765600" cy="28311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46" name="Google Shape;346;p35"/>
          <p:cNvSpPr txBox="1"/>
          <p:nvPr>
            <p:ph idx="3" type="body"/>
          </p:nvPr>
        </p:nvSpPr>
        <p:spPr>
          <a:xfrm>
            <a:off x="4762475" y="1498825"/>
            <a:ext cx="3765600" cy="28311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w Image 2">
  <p:cSld name="CUSTOM_10_1_1">
    <p:spTree>
      <p:nvGrpSpPr>
        <p:cNvPr id="347" name="Shape 347"/>
        <p:cNvGrpSpPr/>
        <p:nvPr/>
      </p:nvGrpSpPr>
      <p:grpSpPr>
        <a:xfrm>
          <a:off x="0" y="0"/>
          <a:ext cx="0" cy="0"/>
          <a:chOff x="0" y="0"/>
          <a:chExt cx="0" cy="0"/>
        </a:xfrm>
      </p:grpSpPr>
      <p:sp>
        <p:nvSpPr>
          <p:cNvPr id="348" name="Google Shape;348;p36"/>
          <p:cNvSpPr txBox="1"/>
          <p:nvPr>
            <p:ph type="title"/>
          </p:nvPr>
        </p:nvSpPr>
        <p:spPr>
          <a:xfrm>
            <a:off x="623400" y="6874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49" name="Google Shape;349;p36"/>
          <p:cNvGrpSpPr/>
          <p:nvPr/>
        </p:nvGrpSpPr>
        <p:grpSpPr>
          <a:xfrm rot="-5400000">
            <a:off x="-2589145" y="2366135"/>
            <a:ext cx="5207338" cy="347392"/>
            <a:chOff x="0" y="-57150"/>
            <a:chExt cx="2709333" cy="156300"/>
          </a:xfrm>
        </p:grpSpPr>
        <p:sp>
          <p:nvSpPr>
            <p:cNvPr id="350" name="Google Shape;350;p36"/>
            <p:cNvSpPr/>
            <p:nvPr/>
          </p:nvSpPr>
          <p:spPr>
            <a:xfrm>
              <a:off x="0" y="0"/>
              <a:ext cx="2709333" cy="99012"/>
            </a:xfrm>
            <a:custGeom>
              <a:rect b="b" l="l" r="r" t="t"/>
              <a:pathLst>
                <a:path extrusionOk="0" h="99012" w="2709333">
                  <a:moveTo>
                    <a:pt x="0" y="0"/>
                  </a:moveTo>
                  <a:lnTo>
                    <a:pt x="2709333" y="0"/>
                  </a:lnTo>
                  <a:lnTo>
                    <a:pt x="2709333" y="99012"/>
                  </a:lnTo>
                  <a:lnTo>
                    <a:pt x="0" y="99012"/>
                  </a:lnTo>
                  <a:close/>
                </a:path>
              </a:pathLst>
            </a:custGeom>
            <a:solidFill>
              <a:srgbClr val="00214D"/>
            </a:solidFill>
            <a:ln>
              <a:noFill/>
            </a:ln>
          </p:spPr>
        </p:sp>
        <p:sp>
          <p:nvSpPr>
            <p:cNvPr id="351" name="Google Shape;351;p36"/>
            <p:cNvSpPr txBox="1"/>
            <p:nvPr/>
          </p:nvSpPr>
          <p:spPr>
            <a:xfrm>
              <a:off x="0" y="-57150"/>
              <a:ext cx="2709300" cy="1563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2" name="Google Shape;352;p36"/>
          <p:cNvSpPr txBox="1"/>
          <p:nvPr>
            <p:ph idx="1" type="subTitle"/>
          </p:nvPr>
        </p:nvSpPr>
        <p:spPr>
          <a:xfrm>
            <a:off x="623400" y="252775"/>
            <a:ext cx="2034900" cy="358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53" name="Google Shape;353;p36"/>
          <p:cNvSpPr txBox="1"/>
          <p:nvPr/>
        </p:nvSpPr>
        <p:spPr>
          <a:xfrm>
            <a:off x="5843450" y="290475"/>
            <a:ext cx="2920200" cy="123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lang="en" sz="800">
                <a:solidFill>
                  <a:srgbClr val="00214D"/>
                </a:solidFill>
                <a:latin typeface="Inter"/>
                <a:ea typeface="Inter"/>
                <a:cs typeface="Inter"/>
                <a:sym typeface="Inter"/>
              </a:rPr>
              <a:t>NOT FOR DISTRIBUTION // </a:t>
            </a:r>
            <a:r>
              <a:rPr b="1" i="0" lang="en" sz="800" u="none" cap="none" strike="noStrike">
                <a:solidFill>
                  <a:srgbClr val="00214D"/>
                </a:solidFill>
                <a:latin typeface="Inter"/>
                <a:ea typeface="Inter"/>
                <a:cs typeface="Inter"/>
                <a:sym typeface="Inter"/>
              </a:rPr>
              <a:t>ELATION HEALTH</a:t>
            </a:r>
            <a:endParaRPr sz="700">
              <a:solidFill>
                <a:srgbClr val="00214D"/>
              </a:solidFill>
              <a:latin typeface="Inter"/>
              <a:ea typeface="Inter"/>
              <a:cs typeface="Inter"/>
              <a:sym typeface="Inter"/>
            </a:endParaRPr>
          </a:p>
        </p:txBody>
      </p:sp>
      <p:sp>
        <p:nvSpPr>
          <p:cNvPr id="354" name="Google Shape;354;p36"/>
          <p:cNvSpPr txBox="1"/>
          <p:nvPr>
            <p:ph idx="2" type="body"/>
          </p:nvPr>
        </p:nvSpPr>
        <p:spPr>
          <a:xfrm>
            <a:off x="4762475" y="1498825"/>
            <a:ext cx="3765600" cy="28311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55" name="Google Shape;355;p36"/>
          <p:cNvSpPr/>
          <p:nvPr>
            <p:ph idx="3" type="pic"/>
          </p:nvPr>
        </p:nvSpPr>
        <p:spPr>
          <a:xfrm>
            <a:off x="623400" y="1498825"/>
            <a:ext cx="3309000" cy="2651400"/>
          </a:xfrm>
          <a:prstGeom prst="roundRect">
            <a:avLst>
              <a:gd fmla="val 16667" name="adj"/>
            </a:avLst>
          </a:prstGeom>
          <a:no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Four Columns">
  <p:cSld name="CUSTOM_11">
    <p:spTree>
      <p:nvGrpSpPr>
        <p:cNvPr id="356" name="Shape 356"/>
        <p:cNvGrpSpPr/>
        <p:nvPr/>
      </p:nvGrpSpPr>
      <p:grpSpPr>
        <a:xfrm>
          <a:off x="0" y="0"/>
          <a:ext cx="0" cy="0"/>
          <a:chOff x="0" y="0"/>
          <a:chExt cx="0" cy="0"/>
        </a:xfrm>
      </p:grpSpPr>
      <p:sp>
        <p:nvSpPr>
          <p:cNvPr id="357" name="Google Shape;357;p3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8" name="Google Shape;358;p37"/>
          <p:cNvSpPr txBox="1"/>
          <p:nvPr>
            <p:ph idx="2" type="title"/>
          </p:nvPr>
        </p:nvSpPr>
        <p:spPr>
          <a:xfrm>
            <a:off x="495338" y="1268000"/>
            <a:ext cx="17187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1500"/>
              <a:buNone/>
              <a:defRPr sz="1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9" name="Google Shape;359;p37"/>
          <p:cNvSpPr txBox="1"/>
          <p:nvPr>
            <p:ph idx="1" type="body"/>
          </p:nvPr>
        </p:nvSpPr>
        <p:spPr>
          <a:xfrm>
            <a:off x="537638" y="1928400"/>
            <a:ext cx="1634100" cy="2116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grpSp>
        <p:nvGrpSpPr>
          <p:cNvPr id="360" name="Google Shape;360;p37"/>
          <p:cNvGrpSpPr/>
          <p:nvPr/>
        </p:nvGrpSpPr>
        <p:grpSpPr>
          <a:xfrm>
            <a:off x="-41201" y="4827650"/>
            <a:ext cx="9226710" cy="316100"/>
            <a:chOff x="0" y="-57150"/>
            <a:chExt cx="4860000" cy="166500"/>
          </a:xfrm>
        </p:grpSpPr>
        <p:sp>
          <p:nvSpPr>
            <p:cNvPr id="361" name="Google Shape;361;p37"/>
            <p:cNvSpPr/>
            <p:nvPr/>
          </p:nvSpPr>
          <p:spPr>
            <a:xfrm>
              <a:off x="0" y="0"/>
              <a:ext cx="4859998" cy="109222"/>
            </a:xfrm>
            <a:custGeom>
              <a:rect b="b" l="l" r="r" t="t"/>
              <a:pathLst>
                <a:path extrusionOk="0" h="109222" w="4859998">
                  <a:moveTo>
                    <a:pt x="0" y="0"/>
                  </a:moveTo>
                  <a:lnTo>
                    <a:pt x="4859998" y="0"/>
                  </a:lnTo>
                  <a:lnTo>
                    <a:pt x="4859998" y="109222"/>
                  </a:lnTo>
                  <a:lnTo>
                    <a:pt x="0" y="109222"/>
                  </a:lnTo>
                  <a:close/>
                </a:path>
              </a:pathLst>
            </a:custGeom>
            <a:solidFill>
              <a:srgbClr val="AABCD3"/>
            </a:solidFill>
            <a:ln>
              <a:noFill/>
            </a:ln>
          </p:spPr>
        </p:sp>
        <p:sp>
          <p:nvSpPr>
            <p:cNvPr id="362" name="Google Shape;362;p37"/>
            <p:cNvSpPr txBox="1"/>
            <p:nvPr/>
          </p:nvSpPr>
          <p:spPr>
            <a:xfrm>
              <a:off x="0" y="-57150"/>
              <a:ext cx="4860000" cy="166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3" name="Google Shape;363;p37"/>
          <p:cNvSpPr txBox="1"/>
          <p:nvPr/>
        </p:nvSpPr>
        <p:spPr>
          <a:xfrm>
            <a:off x="5843450" y="4748175"/>
            <a:ext cx="2920200" cy="123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lang="en" sz="800">
                <a:solidFill>
                  <a:srgbClr val="00214D"/>
                </a:solidFill>
                <a:latin typeface="Inter"/>
                <a:ea typeface="Inter"/>
                <a:cs typeface="Inter"/>
                <a:sym typeface="Inter"/>
              </a:rPr>
              <a:t>NOT FOR DISTRIBUTION // </a:t>
            </a:r>
            <a:r>
              <a:rPr b="1" i="0" lang="en" sz="800" u="none" cap="none" strike="noStrike">
                <a:solidFill>
                  <a:srgbClr val="00214D"/>
                </a:solidFill>
                <a:latin typeface="Inter"/>
                <a:ea typeface="Inter"/>
                <a:cs typeface="Inter"/>
                <a:sym typeface="Inter"/>
              </a:rPr>
              <a:t>ELATION HEALTH</a:t>
            </a:r>
            <a:endParaRPr sz="700">
              <a:solidFill>
                <a:srgbClr val="00214D"/>
              </a:solidFill>
              <a:latin typeface="Inter"/>
              <a:ea typeface="Inter"/>
              <a:cs typeface="Inter"/>
              <a:sym typeface="Inter"/>
            </a:endParaRPr>
          </a:p>
        </p:txBody>
      </p:sp>
      <p:sp>
        <p:nvSpPr>
          <p:cNvPr id="364" name="Google Shape;364;p37"/>
          <p:cNvSpPr txBox="1"/>
          <p:nvPr>
            <p:ph idx="3" type="title"/>
          </p:nvPr>
        </p:nvSpPr>
        <p:spPr>
          <a:xfrm>
            <a:off x="2612013" y="1268000"/>
            <a:ext cx="17187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1500"/>
              <a:buNone/>
              <a:defRPr sz="1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5" name="Google Shape;365;p37"/>
          <p:cNvSpPr txBox="1"/>
          <p:nvPr>
            <p:ph idx="4" type="body"/>
          </p:nvPr>
        </p:nvSpPr>
        <p:spPr>
          <a:xfrm>
            <a:off x="2654313" y="1928400"/>
            <a:ext cx="1634100" cy="2116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66" name="Google Shape;366;p37"/>
          <p:cNvSpPr txBox="1"/>
          <p:nvPr>
            <p:ph idx="5" type="title"/>
          </p:nvPr>
        </p:nvSpPr>
        <p:spPr>
          <a:xfrm>
            <a:off x="4770988" y="1268000"/>
            <a:ext cx="17187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1500"/>
              <a:buNone/>
              <a:defRPr sz="1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7" name="Google Shape;367;p37"/>
          <p:cNvSpPr txBox="1"/>
          <p:nvPr>
            <p:ph idx="6" type="body"/>
          </p:nvPr>
        </p:nvSpPr>
        <p:spPr>
          <a:xfrm>
            <a:off x="4813288" y="1928400"/>
            <a:ext cx="1634100" cy="2116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68" name="Google Shape;368;p37"/>
          <p:cNvSpPr txBox="1"/>
          <p:nvPr>
            <p:ph idx="7" type="title"/>
          </p:nvPr>
        </p:nvSpPr>
        <p:spPr>
          <a:xfrm>
            <a:off x="6929963" y="1268000"/>
            <a:ext cx="17187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1500"/>
              <a:buNone/>
              <a:defRPr sz="1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9" name="Google Shape;369;p37"/>
          <p:cNvSpPr txBox="1"/>
          <p:nvPr>
            <p:ph idx="8" type="body"/>
          </p:nvPr>
        </p:nvSpPr>
        <p:spPr>
          <a:xfrm>
            <a:off x="6972263" y="1928400"/>
            <a:ext cx="1634100" cy="2116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70" name="Shape 370"/>
        <p:cNvGrpSpPr/>
        <p:nvPr/>
      </p:nvGrpSpPr>
      <p:grpSpPr>
        <a:xfrm>
          <a:off x="0" y="0"/>
          <a:ext cx="0" cy="0"/>
          <a:chOff x="0" y="0"/>
          <a:chExt cx="0" cy="0"/>
        </a:xfrm>
      </p:grpSpPr>
      <p:sp>
        <p:nvSpPr>
          <p:cNvPr id="371" name="Google Shape;371;p3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2" name="Google Shape;372;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73" name="Google Shape;373;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Elation" type="blank">
  <p:cSld name="BLANK">
    <p:spTree>
      <p:nvGrpSpPr>
        <p:cNvPr id="378" name="Shape 378"/>
        <p:cNvGrpSpPr/>
        <p:nvPr/>
      </p:nvGrpSpPr>
      <p:grpSpPr>
        <a:xfrm>
          <a:off x="0" y="0"/>
          <a:ext cx="0" cy="0"/>
          <a:chOff x="0" y="0"/>
          <a:chExt cx="0" cy="0"/>
        </a:xfrm>
      </p:grpSpPr>
      <p:sp>
        <p:nvSpPr>
          <p:cNvPr id="379" name="Google Shape;379;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CUSTOM">
    <p:spTree>
      <p:nvGrpSpPr>
        <p:cNvPr id="380" name="Shape 380"/>
        <p:cNvGrpSpPr/>
        <p:nvPr/>
      </p:nvGrpSpPr>
      <p:grpSpPr>
        <a:xfrm>
          <a:off x="0" y="0"/>
          <a:ext cx="0" cy="0"/>
          <a:chOff x="0" y="0"/>
          <a:chExt cx="0" cy="0"/>
        </a:xfrm>
      </p:grpSpPr>
      <p:sp>
        <p:nvSpPr>
          <p:cNvPr id="381" name="Google Shape;381;p41"/>
          <p:cNvSpPr/>
          <p:nvPr/>
        </p:nvSpPr>
        <p:spPr>
          <a:xfrm>
            <a:off x="514350" y="424815"/>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2">
              <a:alphaModFix/>
            </a:blip>
            <a:stretch>
              <a:fillRect b="0" l="0" r="0" t="0"/>
            </a:stretch>
          </a:blipFill>
          <a:ln>
            <a:noFill/>
          </a:ln>
        </p:spPr>
      </p:sp>
      <p:grpSp>
        <p:nvGrpSpPr>
          <p:cNvPr id="382" name="Google Shape;382;p41"/>
          <p:cNvGrpSpPr/>
          <p:nvPr/>
        </p:nvGrpSpPr>
        <p:grpSpPr>
          <a:xfrm>
            <a:off x="-103800" y="4827650"/>
            <a:ext cx="9247857" cy="316100"/>
            <a:chOff x="0" y="-57150"/>
            <a:chExt cx="4816592" cy="166500"/>
          </a:xfrm>
        </p:grpSpPr>
        <p:sp>
          <p:nvSpPr>
            <p:cNvPr id="383" name="Google Shape;383;p41"/>
            <p:cNvSpPr/>
            <p:nvPr/>
          </p:nvSpPr>
          <p:spPr>
            <a:xfrm>
              <a:off x="0" y="0"/>
              <a:ext cx="4816592" cy="109222"/>
            </a:xfrm>
            <a:custGeom>
              <a:rect b="b" l="l" r="r" t="t"/>
              <a:pathLst>
                <a:path extrusionOk="0" h="109222" w="4816592">
                  <a:moveTo>
                    <a:pt x="0" y="0"/>
                  </a:moveTo>
                  <a:lnTo>
                    <a:pt x="4816592" y="0"/>
                  </a:lnTo>
                  <a:lnTo>
                    <a:pt x="4816592" y="109222"/>
                  </a:lnTo>
                  <a:lnTo>
                    <a:pt x="0" y="109222"/>
                  </a:lnTo>
                  <a:close/>
                </a:path>
              </a:pathLst>
            </a:custGeom>
            <a:solidFill>
              <a:srgbClr val="00214D"/>
            </a:solidFill>
            <a:ln>
              <a:noFill/>
            </a:ln>
          </p:spPr>
        </p:sp>
        <p:sp>
          <p:nvSpPr>
            <p:cNvPr id="384" name="Google Shape;384;p41"/>
            <p:cNvSpPr txBox="1"/>
            <p:nvPr/>
          </p:nvSpPr>
          <p:spPr>
            <a:xfrm>
              <a:off x="0" y="-57150"/>
              <a:ext cx="4816500" cy="166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5" name="Google Shape;385;p41"/>
          <p:cNvSpPr txBox="1"/>
          <p:nvPr>
            <p:ph type="title"/>
          </p:nvPr>
        </p:nvSpPr>
        <p:spPr>
          <a:xfrm>
            <a:off x="1629900" y="1279050"/>
            <a:ext cx="5884200" cy="19659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4900"/>
              <a:buNone/>
              <a:defRPr sz="4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6" name="Google Shape;386;p41"/>
          <p:cNvSpPr txBox="1"/>
          <p:nvPr>
            <p:ph idx="1" type="subTitle"/>
          </p:nvPr>
        </p:nvSpPr>
        <p:spPr>
          <a:xfrm>
            <a:off x="1896450" y="3217500"/>
            <a:ext cx="5351100" cy="4776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387" name="Google Shape;387;p41"/>
          <p:cNvCxnSpPr/>
          <p:nvPr/>
        </p:nvCxnSpPr>
        <p:spPr>
          <a:xfrm>
            <a:off x="3661498" y="4544799"/>
            <a:ext cx="1821000" cy="0"/>
          </a:xfrm>
          <a:prstGeom prst="straightConnector1">
            <a:avLst/>
          </a:prstGeom>
          <a:noFill/>
          <a:ln cap="flat" cmpd="sng" w="19050">
            <a:solidFill>
              <a:srgbClr val="00214D"/>
            </a:solidFill>
            <a:prstDash val="solid"/>
            <a:round/>
            <a:headEnd len="sm" w="sm" type="none"/>
            <a:tailEnd len="sm" w="sm" type="none"/>
          </a:ln>
        </p:spPr>
      </p:cxnSp>
      <p:sp>
        <p:nvSpPr>
          <p:cNvPr id="388" name="Google Shape;388;p41"/>
          <p:cNvSpPr txBox="1"/>
          <p:nvPr>
            <p:ph idx="2" type="body"/>
          </p:nvPr>
        </p:nvSpPr>
        <p:spPr>
          <a:xfrm>
            <a:off x="6465750" y="434500"/>
            <a:ext cx="1896900" cy="316200"/>
          </a:xfrm>
          <a:prstGeom prst="rect">
            <a:avLst/>
          </a:prstGeom>
        </p:spPr>
        <p:txBody>
          <a:bodyPr anchorCtr="0" anchor="t" bIns="91425" lIns="91425" spcFirstLastPara="1" rIns="91425" wrap="square" tIns="91425">
            <a:normAutofit/>
          </a:bodyPr>
          <a:lstStyle>
            <a:lvl1pPr indent="-342900" lvl="0" marL="457200" rtl="0" algn="r">
              <a:spcBef>
                <a:spcPts val="0"/>
              </a:spcBef>
              <a:spcAft>
                <a:spcPts val="0"/>
              </a:spcAft>
              <a:buSzPts val="1800"/>
              <a:buChar char="●"/>
              <a:defRPr/>
            </a:lvl1pPr>
            <a:lvl2pPr indent="-317500" lvl="1" marL="914400" rtl="0" algn="r">
              <a:spcBef>
                <a:spcPts val="0"/>
              </a:spcBef>
              <a:spcAft>
                <a:spcPts val="0"/>
              </a:spcAft>
              <a:buSzPts val="1400"/>
              <a:buChar char="○"/>
              <a:defRPr/>
            </a:lvl2pPr>
            <a:lvl3pPr indent="-317500" lvl="2" marL="1371600" rtl="0" algn="r">
              <a:spcBef>
                <a:spcPts val="0"/>
              </a:spcBef>
              <a:spcAft>
                <a:spcPts val="0"/>
              </a:spcAft>
              <a:buSzPts val="1400"/>
              <a:buChar char="■"/>
              <a:defRPr/>
            </a:lvl3pPr>
            <a:lvl4pPr indent="-317500" lvl="3" marL="1828800" rtl="0" algn="r">
              <a:spcBef>
                <a:spcPts val="0"/>
              </a:spcBef>
              <a:spcAft>
                <a:spcPts val="0"/>
              </a:spcAft>
              <a:buSzPts val="1400"/>
              <a:buChar char="●"/>
              <a:defRPr/>
            </a:lvl4pPr>
            <a:lvl5pPr indent="-317500" lvl="4" marL="2286000" rtl="0" algn="r">
              <a:spcBef>
                <a:spcPts val="0"/>
              </a:spcBef>
              <a:spcAft>
                <a:spcPts val="0"/>
              </a:spcAft>
              <a:buSzPts val="1400"/>
              <a:buChar char="○"/>
              <a:defRPr/>
            </a:lvl5pPr>
            <a:lvl6pPr indent="-317500" lvl="5" marL="2743200" rtl="0" algn="r">
              <a:spcBef>
                <a:spcPts val="0"/>
              </a:spcBef>
              <a:spcAft>
                <a:spcPts val="0"/>
              </a:spcAft>
              <a:buSzPts val="1400"/>
              <a:buChar char="■"/>
              <a:defRPr/>
            </a:lvl6pPr>
            <a:lvl7pPr indent="-317500" lvl="6" marL="3200400" rtl="0" algn="r">
              <a:spcBef>
                <a:spcPts val="0"/>
              </a:spcBef>
              <a:spcAft>
                <a:spcPts val="0"/>
              </a:spcAft>
              <a:buSzPts val="1400"/>
              <a:buChar char="●"/>
              <a:defRPr/>
            </a:lvl7pPr>
            <a:lvl8pPr indent="-317500" lvl="7" marL="3657600" rtl="0" algn="r">
              <a:spcBef>
                <a:spcPts val="0"/>
              </a:spcBef>
              <a:spcAft>
                <a:spcPts val="0"/>
              </a:spcAft>
              <a:buSzPts val="1400"/>
              <a:buChar char="○"/>
              <a:defRPr/>
            </a:lvl8pPr>
            <a:lvl9pPr indent="-317500" lvl="8" marL="4114800" rtl="0" algn="r">
              <a:spcBef>
                <a:spcPts val="0"/>
              </a:spcBef>
              <a:spcAft>
                <a:spcPts val="0"/>
              </a:spcAft>
              <a:buSzPts val="1400"/>
              <a:buChar char="■"/>
              <a:defRPr/>
            </a:lvl9pPr>
          </a:lstStyle>
          <a:p/>
        </p:txBody>
      </p:sp>
      <p:sp>
        <p:nvSpPr>
          <p:cNvPr id="389" name="Google Shape;389;p41"/>
          <p:cNvSpPr txBox="1"/>
          <p:nvPr>
            <p:ph idx="3" type="subTitle"/>
          </p:nvPr>
        </p:nvSpPr>
        <p:spPr>
          <a:xfrm>
            <a:off x="470775" y="4214250"/>
            <a:ext cx="3045900" cy="477600"/>
          </a:xfrm>
          <a:prstGeom prst="rect">
            <a:avLst/>
          </a:prstGeom>
        </p:spPr>
        <p:txBody>
          <a:bodyPr anchorCtr="0" anchor="ctr" bIns="91425" lIns="91425" spcFirstLastPara="1" rIns="91425" wrap="square" tIns="91425">
            <a:normAutofit/>
          </a:bodyPr>
          <a:lstStyle>
            <a:lvl1pPr lvl="0" rtl="0">
              <a:spcBef>
                <a:spcPts val="0"/>
              </a:spcBef>
              <a:spcAft>
                <a:spcPts val="0"/>
              </a:spcAft>
              <a:buSzPts val="15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0" name="Google Shape;390;p41"/>
          <p:cNvSpPr txBox="1"/>
          <p:nvPr>
            <p:ph idx="4" type="subTitle"/>
          </p:nvPr>
        </p:nvSpPr>
        <p:spPr>
          <a:xfrm>
            <a:off x="5627325" y="4214250"/>
            <a:ext cx="3045900" cy="477600"/>
          </a:xfrm>
          <a:prstGeom prst="rect">
            <a:avLst/>
          </a:prstGeom>
        </p:spPr>
        <p:txBody>
          <a:bodyPr anchorCtr="0" anchor="ctr" bIns="91425" lIns="91425" spcFirstLastPara="1" rIns="91425" wrap="square" tIns="91425">
            <a:normAutofit/>
          </a:bodyPr>
          <a:lstStyle>
            <a:lvl1pPr lvl="0" rtl="0" algn="r">
              <a:spcBef>
                <a:spcPts val="0"/>
              </a:spcBef>
              <a:spcAft>
                <a:spcPts val="0"/>
              </a:spcAft>
              <a:buSzPts val="15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CUSTOM_2_2">
    <p:spTree>
      <p:nvGrpSpPr>
        <p:cNvPr id="34" name="Shape 34"/>
        <p:cNvGrpSpPr/>
        <p:nvPr/>
      </p:nvGrpSpPr>
      <p:grpSpPr>
        <a:xfrm>
          <a:off x="0" y="0"/>
          <a:ext cx="0" cy="0"/>
          <a:chOff x="0" y="0"/>
          <a:chExt cx="0" cy="0"/>
        </a:xfrm>
      </p:grpSpPr>
      <p:pic>
        <p:nvPicPr>
          <p:cNvPr id="35" name="Google Shape;35;p5"/>
          <p:cNvPicPr preferRelativeResize="0"/>
          <p:nvPr/>
        </p:nvPicPr>
        <p:blipFill rotWithShape="1">
          <a:blip r:embed="rId2">
            <a:alphaModFix/>
          </a:blip>
          <a:srcRect b="0" l="4395" r="4404" t="0"/>
          <a:stretch/>
        </p:blipFill>
        <p:spPr>
          <a:xfrm>
            <a:off x="-65713" y="-1122050"/>
            <a:ext cx="9378002" cy="6853549"/>
          </a:xfrm>
          <a:prstGeom prst="rect">
            <a:avLst/>
          </a:prstGeom>
          <a:noFill/>
          <a:ln>
            <a:noFill/>
          </a:ln>
        </p:spPr>
      </p:pic>
      <p:sp>
        <p:nvSpPr>
          <p:cNvPr id="36" name="Google Shape;36;p5"/>
          <p:cNvSpPr txBox="1"/>
          <p:nvPr>
            <p:ph type="title"/>
          </p:nvPr>
        </p:nvSpPr>
        <p:spPr>
          <a:xfrm>
            <a:off x="1629900" y="1279050"/>
            <a:ext cx="5884200" cy="19659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4900"/>
              <a:buNone/>
              <a:defRPr sz="49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 name="Google Shape;37;p5"/>
          <p:cNvSpPr txBox="1"/>
          <p:nvPr>
            <p:ph idx="1" type="subTitle"/>
          </p:nvPr>
        </p:nvSpPr>
        <p:spPr>
          <a:xfrm>
            <a:off x="1896450" y="3217500"/>
            <a:ext cx="5351100" cy="4776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8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cxnSp>
        <p:nvCxnSpPr>
          <p:cNvPr id="38" name="Google Shape;38;p5"/>
          <p:cNvCxnSpPr/>
          <p:nvPr/>
        </p:nvCxnSpPr>
        <p:spPr>
          <a:xfrm>
            <a:off x="3661498" y="4544799"/>
            <a:ext cx="1821000" cy="0"/>
          </a:xfrm>
          <a:prstGeom prst="straightConnector1">
            <a:avLst/>
          </a:prstGeom>
          <a:noFill/>
          <a:ln cap="flat" cmpd="sng" w="19050">
            <a:solidFill>
              <a:schemeClr val="dk1"/>
            </a:solidFill>
            <a:prstDash val="solid"/>
            <a:round/>
            <a:headEnd len="sm" w="sm" type="none"/>
            <a:tailEnd len="sm" w="sm" type="none"/>
          </a:ln>
        </p:spPr>
      </p:cxnSp>
      <p:sp>
        <p:nvSpPr>
          <p:cNvPr id="39" name="Google Shape;39;p5"/>
          <p:cNvSpPr txBox="1"/>
          <p:nvPr>
            <p:ph idx="2" type="body"/>
          </p:nvPr>
        </p:nvSpPr>
        <p:spPr>
          <a:xfrm>
            <a:off x="6465750" y="434500"/>
            <a:ext cx="1896900" cy="316200"/>
          </a:xfrm>
          <a:prstGeom prst="rect">
            <a:avLst/>
          </a:prstGeom>
        </p:spPr>
        <p:txBody>
          <a:bodyPr anchorCtr="0" anchor="t" bIns="91425" lIns="91425" spcFirstLastPara="1" rIns="91425" wrap="square" tIns="91425">
            <a:normAutofit/>
          </a:bodyPr>
          <a:lstStyle>
            <a:lvl1pPr indent="-342900" lvl="0" marL="457200" rtl="0" algn="r">
              <a:spcBef>
                <a:spcPts val="0"/>
              </a:spcBef>
              <a:spcAft>
                <a:spcPts val="0"/>
              </a:spcAft>
              <a:buClr>
                <a:schemeClr val="dk1"/>
              </a:buClr>
              <a:buSzPts val="1800"/>
              <a:buChar char="●"/>
              <a:defRPr>
                <a:solidFill>
                  <a:schemeClr val="dk1"/>
                </a:solidFill>
              </a:defRPr>
            </a:lvl1pPr>
            <a:lvl2pPr indent="-317500" lvl="1" marL="914400" rtl="0" algn="r">
              <a:spcBef>
                <a:spcPts val="0"/>
              </a:spcBef>
              <a:spcAft>
                <a:spcPts val="0"/>
              </a:spcAft>
              <a:buClr>
                <a:schemeClr val="dk1"/>
              </a:buClr>
              <a:buSzPts val="1400"/>
              <a:buChar char="○"/>
              <a:defRPr>
                <a:solidFill>
                  <a:schemeClr val="dk1"/>
                </a:solidFill>
              </a:defRPr>
            </a:lvl2pPr>
            <a:lvl3pPr indent="-317500" lvl="2" marL="1371600" rtl="0" algn="r">
              <a:spcBef>
                <a:spcPts val="0"/>
              </a:spcBef>
              <a:spcAft>
                <a:spcPts val="0"/>
              </a:spcAft>
              <a:buClr>
                <a:schemeClr val="dk1"/>
              </a:buClr>
              <a:buSzPts val="1400"/>
              <a:buChar char="■"/>
              <a:defRPr>
                <a:solidFill>
                  <a:schemeClr val="dk1"/>
                </a:solidFill>
              </a:defRPr>
            </a:lvl3pPr>
            <a:lvl4pPr indent="-317500" lvl="3" marL="1828800" rtl="0" algn="r">
              <a:spcBef>
                <a:spcPts val="0"/>
              </a:spcBef>
              <a:spcAft>
                <a:spcPts val="0"/>
              </a:spcAft>
              <a:buClr>
                <a:schemeClr val="dk1"/>
              </a:buClr>
              <a:buSzPts val="1400"/>
              <a:buChar char="●"/>
              <a:defRPr>
                <a:solidFill>
                  <a:schemeClr val="dk1"/>
                </a:solidFill>
              </a:defRPr>
            </a:lvl4pPr>
            <a:lvl5pPr indent="-317500" lvl="4" marL="2286000" rtl="0" algn="r">
              <a:spcBef>
                <a:spcPts val="0"/>
              </a:spcBef>
              <a:spcAft>
                <a:spcPts val="0"/>
              </a:spcAft>
              <a:buClr>
                <a:schemeClr val="dk1"/>
              </a:buClr>
              <a:buSzPts val="1400"/>
              <a:buChar char="○"/>
              <a:defRPr>
                <a:solidFill>
                  <a:schemeClr val="dk1"/>
                </a:solidFill>
              </a:defRPr>
            </a:lvl5pPr>
            <a:lvl6pPr indent="-317500" lvl="5" marL="2743200" rtl="0" algn="r">
              <a:spcBef>
                <a:spcPts val="0"/>
              </a:spcBef>
              <a:spcAft>
                <a:spcPts val="0"/>
              </a:spcAft>
              <a:buClr>
                <a:schemeClr val="dk1"/>
              </a:buClr>
              <a:buSzPts val="1400"/>
              <a:buChar char="■"/>
              <a:defRPr>
                <a:solidFill>
                  <a:schemeClr val="dk1"/>
                </a:solidFill>
              </a:defRPr>
            </a:lvl6pPr>
            <a:lvl7pPr indent="-317500" lvl="6" marL="3200400" rtl="0" algn="r">
              <a:spcBef>
                <a:spcPts val="0"/>
              </a:spcBef>
              <a:spcAft>
                <a:spcPts val="0"/>
              </a:spcAft>
              <a:buClr>
                <a:schemeClr val="dk1"/>
              </a:buClr>
              <a:buSzPts val="1400"/>
              <a:buChar char="●"/>
              <a:defRPr>
                <a:solidFill>
                  <a:schemeClr val="dk1"/>
                </a:solidFill>
              </a:defRPr>
            </a:lvl7pPr>
            <a:lvl8pPr indent="-317500" lvl="7" marL="3657600" rtl="0" algn="r">
              <a:spcBef>
                <a:spcPts val="0"/>
              </a:spcBef>
              <a:spcAft>
                <a:spcPts val="0"/>
              </a:spcAft>
              <a:buClr>
                <a:schemeClr val="dk1"/>
              </a:buClr>
              <a:buSzPts val="1400"/>
              <a:buChar char="○"/>
              <a:defRPr>
                <a:solidFill>
                  <a:schemeClr val="dk1"/>
                </a:solidFill>
              </a:defRPr>
            </a:lvl8pPr>
            <a:lvl9pPr indent="-317500" lvl="8" marL="4114800" rtl="0" algn="r">
              <a:spcBef>
                <a:spcPts val="0"/>
              </a:spcBef>
              <a:spcAft>
                <a:spcPts val="0"/>
              </a:spcAft>
              <a:buClr>
                <a:schemeClr val="dk1"/>
              </a:buClr>
              <a:buSzPts val="1400"/>
              <a:buChar char="■"/>
              <a:defRPr>
                <a:solidFill>
                  <a:schemeClr val="dk1"/>
                </a:solidFill>
              </a:defRPr>
            </a:lvl9pPr>
          </a:lstStyle>
          <a:p/>
        </p:txBody>
      </p:sp>
      <p:sp>
        <p:nvSpPr>
          <p:cNvPr id="40" name="Google Shape;40;p5"/>
          <p:cNvSpPr txBox="1"/>
          <p:nvPr>
            <p:ph idx="3" type="subTitle"/>
          </p:nvPr>
        </p:nvSpPr>
        <p:spPr>
          <a:xfrm>
            <a:off x="470775" y="4214250"/>
            <a:ext cx="3045900" cy="4776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41" name="Google Shape;41;p5"/>
          <p:cNvSpPr txBox="1"/>
          <p:nvPr>
            <p:ph idx="4" type="subTitle"/>
          </p:nvPr>
        </p:nvSpPr>
        <p:spPr>
          <a:xfrm>
            <a:off x="5627325" y="4214250"/>
            <a:ext cx="3045900" cy="477600"/>
          </a:xfrm>
          <a:prstGeom prst="rect">
            <a:avLst/>
          </a:prstGeom>
        </p:spPr>
        <p:txBody>
          <a:bodyPr anchorCtr="0" anchor="ctr" bIns="91425" lIns="91425" spcFirstLastPara="1" rIns="91425" wrap="square" tIns="91425">
            <a:normAutofit/>
          </a:bodyPr>
          <a:lstStyle>
            <a:lvl1pPr lvl="0" rtl="0" algn="r">
              <a:spcBef>
                <a:spcPts val="0"/>
              </a:spcBef>
              <a:spcAft>
                <a:spcPts val="0"/>
              </a:spcAft>
              <a:buClr>
                <a:schemeClr val="dk1"/>
              </a:buClr>
              <a:buSzPts val="1500"/>
              <a:buNone/>
              <a:defRPr sz="15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42" name="Google Shape;42;p5"/>
          <p:cNvSpPr/>
          <p:nvPr/>
        </p:nvSpPr>
        <p:spPr>
          <a:xfrm>
            <a:off x="514350" y="424815"/>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3">
              <a:alphaModFix/>
            </a:blip>
            <a:stretch>
              <a:fillRect b="0" l="0" r="0" t="0"/>
            </a:stretch>
          </a:blipFill>
          <a:ln>
            <a:noFill/>
          </a:ln>
        </p:spPr>
      </p:sp>
      <p:grpSp>
        <p:nvGrpSpPr>
          <p:cNvPr id="43" name="Google Shape;43;p5"/>
          <p:cNvGrpSpPr/>
          <p:nvPr/>
        </p:nvGrpSpPr>
        <p:grpSpPr>
          <a:xfrm>
            <a:off x="-41201" y="4827655"/>
            <a:ext cx="9226224" cy="316084"/>
            <a:chOff x="0" y="-57150"/>
            <a:chExt cx="4860000" cy="166500"/>
          </a:xfrm>
        </p:grpSpPr>
        <p:sp>
          <p:nvSpPr>
            <p:cNvPr id="44" name="Google Shape;44;p5"/>
            <p:cNvSpPr/>
            <p:nvPr/>
          </p:nvSpPr>
          <p:spPr>
            <a:xfrm>
              <a:off x="0" y="0"/>
              <a:ext cx="4859998" cy="109222"/>
            </a:xfrm>
            <a:custGeom>
              <a:rect b="b" l="l" r="r" t="t"/>
              <a:pathLst>
                <a:path extrusionOk="0" h="109222" w="4859998">
                  <a:moveTo>
                    <a:pt x="0" y="0"/>
                  </a:moveTo>
                  <a:lnTo>
                    <a:pt x="4859998" y="0"/>
                  </a:lnTo>
                  <a:lnTo>
                    <a:pt x="4859998" y="109222"/>
                  </a:lnTo>
                  <a:lnTo>
                    <a:pt x="0" y="109222"/>
                  </a:lnTo>
                  <a:close/>
                </a:path>
              </a:pathLst>
            </a:custGeom>
            <a:solidFill>
              <a:srgbClr val="1C94BB"/>
            </a:solidFill>
            <a:ln>
              <a:noFill/>
            </a:ln>
          </p:spPr>
        </p:sp>
        <p:sp>
          <p:nvSpPr>
            <p:cNvPr id="45" name="Google Shape;45;p5"/>
            <p:cNvSpPr txBox="1"/>
            <p:nvPr/>
          </p:nvSpPr>
          <p:spPr>
            <a:xfrm>
              <a:off x="0" y="-57150"/>
              <a:ext cx="4860000" cy="166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CUSTOM_2">
    <p:spTree>
      <p:nvGrpSpPr>
        <p:cNvPr id="391" name="Shape 391"/>
        <p:cNvGrpSpPr/>
        <p:nvPr/>
      </p:nvGrpSpPr>
      <p:grpSpPr>
        <a:xfrm>
          <a:off x="0" y="0"/>
          <a:ext cx="0" cy="0"/>
          <a:chOff x="0" y="0"/>
          <a:chExt cx="0" cy="0"/>
        </a:xfrm>
      </p:grpSpPr>
      <p:sp>
        <p:nvSpPr>
          <p:cNvPr id="392" name="Google Shape;392;p42"/>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0" l="-17309" r="-78079" t="-131567"/>
            </a:stretch>
          </a:blipFill>
          <a:ln>
            <a:noFill/>
          </a:ln>
        </p:spPr>
      </p:sp>
      <p:sp>
        <p:nvSpPr>
          <p:cNvPr id="393" name="Google Shape;393;p42"/>
          <p:cNvSpPr txBox="1"/>
          <p:nvPr>
            <p:ph type="title"/>
          </p:nvPr>
        </p:nvSpPr>
        <p:spPr>
          <a:xfrm>
            <a:off x="1629900" y="1279050"/>
            <a:ext cx="5884200" cy="19659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4900"/>
              <a:buNone/>
              <a:defRPr sz="49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4" name="Google Shape;394;p42"/>
          <p:cNvSpPr txBox="1"/>
          <p:nvPr>
            <p:ph idx="1" type="subTitle"/>
          </p:nvPr>
        </p:nvSpPr>
        <p:spPr>
          <a:xfrm>
            <a:off x="1896450" y="3217500"/>
            <a:ext cx="5351100" cy="4776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8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cxnSp>
        <p:nvCxnSpPr>
          <p:cNvPr id="395" name="Google Shape;395;p42"/>
          <p:cNvCxnSpPr/>
          <p:nvPr/>
        </p:nvCxnSpPr>
        <p:spPr>
          <a:xfrm>
            <a:off x="3661498" y="4544799"/>
            <a:ext cx="1821000" cy="0"/>
          </a:xfrm>
          <a:prstGeom prst="straightConnector1">
            <a:avLst/>
          </a:prstGeom>
          <a:noFill/>
          <a:ln cap="flat" cmpd="sng" w="19050">
            <a:solidFill>
              <a:schemeClr val="dk1"/>
            </a:solidFill>
            <a:prstDash val="solid"/>
            <a:round/>
            <a:headEnd len="sm" w="sm" type="none"/>
            <a:tailEnd len="sm" w="sm" type="none"/>
          </a:ln>
        </p:spPr>
      </p:cxnSp>
      <p:sp>
        <p:nvSpPr>
          <p:cNvPr id="396" name="Google Shape;396;p42"/>
          <p:cNvSpPr txBox="1"/>
          <p:nvPr>
            <p:ph idx="2" type="body"/>
          </p:nvPr>
        </p:nvSpPr>
        <p:spPr>
          <a:xfrm>
            <a:off x="6465750" y="434500"/>
            <a:ext cx="1896900" cy="316200"/>
          </a:xfrm>
          <a:prstGeom prst="rect">
            <a:avLst/>
          </a:prstGeom>
        </p:spPr>
        <p:txBody>
          <a:bodyPr anchorCtr="0" anchor="t" bIns="91425" lIns="91425" spcFirstLastPara="1" rIns="91425" wrap="square" tIns="91425">
            <a:normAutofit/>
          </a:bodyPr>
          <a:lstStyle>
            <a:lvl1pPr indent="-342900" lvl="0" marL="457200" rtl="0" algn="r">
              <a:spcBef>
                <a:spcPts val="0"/>
              </a:spcBef>
              <a:spcAft>
                <a:spcPts val="0"/>
              </a:spcAft>
              <a:buClr>
                <a:schemeClr val="dk1"/>
              </a:buClr>
              <a:buSzPts val="1800"/>
              <a:buChar char="●"/>
              <a:defRPr>
                <a:solidFill>
                  <a:schemeClr val="dk1"/>
                </a:solidFill>
              </a:defRPr>
            </a:lvl1pPr>
            <a:lvl2pPr indent="-317500" lvl="1" marL="914400" rtl="0" algn="r">
              <a:spcBef>
                <a:spcPts val="0"/>
              </a:spcBef>
              <a:spcAft>
                <a:spcPts val="0"/>
              </a:spcAft>
              <a:buClr>
                <a:schemeClr val="dk1"/>
              </a:buClr>
              <a:buSzPts val="1400"/>
              <a:buChar char="○"/>
              <a:defRPr>
                <a:solidFill>
                  <a:schemeClr val="dk1"/>
                </a:solidFill>
              </a:defRPr>
            </a:lvl2pPr>
            <a:lvl3pPr indent="-317500" lvl="2" marL="1371600" rtl="0" algn="r">
              <a:spcBef>
                <a:spcPts val="0"/>
              </a:spcBef>
              <a:spcAft>
                <a:spcPts val="0"/>
              </a:spcAft>
              <a:buClr>
                <a:schemeClr val="dk1"/>
              </a:buClr>
              <a:buSzPts val="1400"/>
              <a:buChar char="■"/>
              <a:defRPr>
                <a:solidFill>
                  <a:schemeClr val="dk1"/>
                </a:solidFill>
              </a:defRPr>
            </a:lvl3pPr>
            <a:lvl4pPr indent="-317500" lvl="3" marL="1828800" rtl="0" algn="r">
              <a:spcBef>
                <a:spcPts val="0"/>
              </a:spcBef>
              <a:spcAft>
                <a:spcPts val="0"/>
              </a:spcAft>
              <a:buClr>
                <a:schemeClr val="dk1"/>
              </a:buClr>
              <a:buSzPts val="1400"/>
              <a:buChar char="●"/>
              <a:defRPr>
                <a:solidFill>
                  <a:schemeClr val="dk1"/>
                </a:solidFill>
              </a:defRPr>
            </a:lvl4pPr>
            <a:lvl5pPr indent="-317500" lvl="4" marL="2286000" rtl="0" algn="r">
              <a:spcBef>
                <a:spcPts val="0"/>
              </a:spcBef>
              <a:spcAft>
                <a:spcPts val="0"/>
              </a:spcAft>
              <a:buClr>
                <a:schemeClr val="dk1"/>
              </a:buClr>
              <a:buSzPts val="1400"/>
              <a:buChar char="○"/>
              <a:defRPr>
                <a:solidFill>
                  <a:schemeClr val="dk1"/>
                </a:solidFill>
              </a:defRPr>
            </a:lvl5pPr>
            <a:lvl6pPr indent="-317500" lvl="5" marL="2743200" rtl="0" algn="r">
              <a:spcBef>
                <a:spcPts val="0"/>
              </a:spcBef>
              <a:spcAft>
                <a:spcPts val="0"/>
              </a:spcAft>
              <a:buClr>
                <a:schemeClr val="dk1"/>
              </a:buClr>
              <a:buSzPts val="1400"/>
              <a:buChar char="■"/>
              <a:defRPr>
                <a:solidFill>
                  <a:schemeClr val="dk1"/>
                </a:solidFill>
              </a:defRPr>
            </a:lvl6pPr>
            <a:lvl7pPr indent="-317500" lvl="6" marL="3200400" rtl="0" algn="r">
              <a:spcBef>
                <a:spcPts val="0"/>
              </a:spcBef>
              <a:spcAft>
                <a:spcPts val="0"/>
              </a:spcAft>
              <a:buClr>
                <a:schemeClr val="dk1"/>
              </a:buClr>
              <a:buSzPts val="1400"/>
              <a:buChar char="●"/>
              <a:defRPr>
                <a:solidFill>
                  <a:schemeClr val="dk1"/>
                </a:solidFill>
              </a:defRPr>
            </a:lvl7pPr>
            <a:lvl8pPr indent="-317500" lvl="7" marL="3657600" rtl="0" algn="r">
              <a:spcBef>
                <a:spcPts val="0"/>
              </a:spcBef>
              <a:spcAft>
                <a:spcPts val="0"/>
              </a:spcAft>
              <a:buClr>
                <a:schemeClr val="dk1"/>
              </a:buClr>
              <a:buSzPts val="1400"/>
              <a:buChar char="○"/>
              <a:defRPr>
                <a:solidFill>
                  <a:schemeClr val="dk1"/>
                </a:solidFill>
              </a:defRPr>
            </a:lvl8pPr>
            <a:lvl9pPr indent="-317500" lvl="8" marL="4114800" rtl="0" algn="r">
              <a:spcBef>
                <a:spcPts val="0"/>
              </a:spcBef>
              <a:spcAft>
                <a:spcPts val="0"/>
              </a:spcAft>
              <a:buClr>
                <a:schemeClr val="dk1"/>
              </a:buClr>
              <a:buSzPts val="1400"/>
              <a:buChar char="■"/>
              <a:defRPr>
                <a:solidFill>
                  <a:schemeClr val="dk1"/>
                </a:solidFill>
              </a:defRPr>
            </a:lvl9pPr>
          </a:lstStyle>
          <a:p/>
        </p:txBody>
      </p:sp>
      <p:sp>
        <p:nvSpPr>
          <p:cNvPr id="397" name="Google Shape;397;p42"/>
          <p:cNvSpPr txBox="1"/>
          <p:nvPr>
            <p:ph idx="3" type="subTitle"/>
          </p:nvPr>
        </p:nvSpPr>
        <p:spPr>
          <a:xfrm>
            <a:off x="470775" y="4214250"/>
            <a:ext cx="3045900" cy="4776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398" name="Google Shape;398;p42"/>
          <p:cNvSpPr txBox="1"/>
          <p:nvPr>
            <p:ph idx="4" type="subTitle"/>
          </p:nvPr>
        </p:nvSpPr>
        <p:spPr>
          <a:xfrm>
            <a:off x="5627325" y="4214250"/>
            <a:ext cx="3045900" cy="477600"/>
          </a:xfrm>
          <a:prstGeom prst="rect">
            <a:avLst/>
          </a:prstGeom>
        </p:spPr>
        <p:txBody>
          <a:bodyPr anchorCtr="0" anchor="ctr" bIns="91425" lIns="91425" spcFirstLastPara="1" rIns="91425" wrap="square" tIns="91425">
            <a:normAutofit/>
          </a:bodyPr>
          <a:lstStyle>
            <a:lvl1pPr lvl="0" rtl="0" algn="r">
              <a:spcBef>
                <a:spcPts val="0"/>
              </a:spcBef>
              <a:spcAft>
                <a:spcPts val="0"/>
              </a:spcAft>
              <a:buClr>
                <a:schemeClr val="dk1"/>
              </a:buClr>
              <a:buSzPts val="1500"/>
              <a:buNone/>
              <a:defRPr sz="15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399" name="Google Shape;399;p42"/>
          <p:cNvSpPr/>
          <p:nvPr/>
        </p:nvSpPr>
        <p:spPr>
          <a:xfrm>
            <a:off x="514350" y="424815"/>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3">
              <a:alphaModFix/>
            </a:blip>
            <a:stretch>
              <a:fillRect b="0" l="0" r="0" t="0"/>
            </a:stretch>
          </a:blipFill>
          <a:ln>
            <a:noFill/>
          </a:ln>
        </p:spPr>
      </p:sp>
      <p:grpSp>
        <p:nvGrpSpPr>
          <p:cNvPr id="400" name="Google Shape;400;p42"/>
          <p:cNvGrpSpPr/>
          <p:nvPr/>
        </p:nvGrpSpPr>
        <p:grpSpPr>
          <a:xfrm>
            <a:off x="-41201" y="4827655"/>
            <a:ext cx="9226224" cy="316084"/>
            <a:chOff x="0" y="-57150"/>
            <a:chExt cx="4860000" cy="166500"/>
          </a:xfrm>
        </p:grpSpPr>
        <p:sp>
          <p:nvSpPr>
            <p:cNvPr id="401" name="Google Shape;401;p42"/>
            <p:cNvSpPr/>
            <p:nvPr/>
          </p:nvSpPr>
          <p:spPr>
            <a:xfrm>
              <a:off x="0" y="0"/>
              <a:ext cx="4859998" cy="109222"/>
            </a:xfrm>
            <a:custGeom>
              <a:rect b="b" l="l" r="r" t="t"/>
              <a:pathLst>
                <a:path extrusionOk="0" h="109222" w="4859998">
                  <a:moveTo>
                    <a:pt x="0" y="0"/>
                  </a:moveTo>
                  <a:lnTo>
                    <a:pt x="4859998" y="0"/>
                  </a:lnTo>
                  <a:lnTo>
                    <a:pt x="4859998" y="109222"/>
                  </a:lnTo>
                  <a:lnTo>
                    <a:pt x="0" y="109222"/>
                  </a:lnTo>
                  <a:close/>
                </a:path>
              </a:pathLst>
            </a:custGeom>
            <a:solidFill>
              <a:srgbClr val="1C94BB"/>
            </a:solidFill>
            <a:ln>
              <a:noFill/>
            </a:ln>
          </p:spPr>
        </p:sp>
        <p:sp>
          <p:nvSpPr>
            <p:cNvPr id="402" name="Google Shape;402;p42"/>
            <p:cNvSpPr txBox="1"/>
            <p:nvPr/>
          </p:nvSpPr>
          <p:spPr>
            <a:xfrm>
              <a:off x="0" y="-57150"/>
              <a:ext cx="4860000" cy="166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CUSTOM_2_2">
    <p:spTree>
      <p:nvGrpSpPr>
        <p:cNvPr id="403" name="Shape 403"/>
        <p:cNvGrpSpPr/>
        <p:nvPr/>
      </p:nvGrpSpPr>
      <p:grpSpPr>
        <a:xfrm>
          <a:off x="0" y="0"/>
          <a:ext cx="0" cy="0"/>
          <a:chOff x="0" y="0"/>
          <a:chExt cx="0" cy="0"/>
        </a:xfrm>
      </p:grpSpPr>
      <p:pic>
        <p:nvPicPr>
          <p:cNvPr id="404" name="Google Shape;404;p43"/>
          <p:cNvPicPr preferRelativeResize="0"/>
          <p:nvPr/>
        </p:nvPicPr>
        <p:blipFill rotWithShape="1">
          <a:blip r:embed="rId2">
            <a:alphaModFix/>
          </a:blip>
          <a:srcRect b="0" l="4395" r="4404" t="0"/>
          <a:stretch/>
        </p:blipFill>
        <p:spPr>
          <a:xfrm>
            <a:off x="-65713" y="-1122050"/>
            <a:ext cx="9378002" cy="6853549"/>
          </a:xfrm>
          <a:prstGeom prst="rect">
            <a:avLst/>
          </a:prstGeom>
          <a:noFill/>
          <a:ln>
            <a:noFill/>
          </a:ln>
        </p:spPr>
      </p:pic>
      <p:sp>
        <p:nvSpPr>
          <p:cNvPr id="405" name="Google Shape;405;p43"/>
          <p:cNvSpPr txBox="1"/>
          <p:nvPr>
            <p:ph type="title"/>
          </p:nvPr>
        </p:nvSpPr>
        <p:spPr>
          <a:xfrm>
            <a:off x="1629900" y="1279050"/>
            <a:ext cx="5884200" cy="19659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4900"/>
              <a:buNone/>
              <a:defRPr sz="49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06" name="Google Shape;406;p43"/>
          <p:cNvSpPr txBox="1"/>
          <p:nvPr>
            <p:ph idx="1" type="subTitle"/>
          </p:nvPr>
        </p:nvSpPr>
        <p:spPr>
          <a:xfrm>
            <a:off x="1896450" y="3217500"/>
            <a:ext cx="5351100" cy="4776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8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cxnSp>
        <p:nvCxnSpPr>
          <p:cNvPr id="407" name="Google Shape;407;p43"/>
          <p:cNvCxnSpPr/>
          <p:nvPr/>
        </p:nvCxnSpPr>
        <p:spPr>
          <a:xfrm>
            <a:off x="3661498" y="4544799"/>
            <a:ext cx="1821000" cy="0"/>
          </a:xfrm>
          <a:prstGeom prst="straightConnector1">
            <a:avLst/>
          </a:prstGeom>
          <a:noFill/>
          <a:ln cap="flat" cmpd="sng" w="19050">
            <a:solidFill>
              <a:schemeClr val="dk1"/>
            </a:solidFill>
            <a:prstDash val="solid"/>
            <a:round/>
            <a:headEnd len="sm" w="sm" type="none"/>
            <a:tailEnd len="sm" w="sm" type="none"/>
          </a:ln>
        </p:spPr>
      </p:cxnSp>
      <p:sp>
        <p:nvSpPr>
          <p:cNvPr id="408" name="Google Shape;408;p43"/>
          <p:cNvSpPr txBox="1"/>
          <p:nvPr>
            <p:ph idx="2" type="body"/>
          </p:nvPr>
        </p:nvSpPr>
        <p:spPr>
          <a:xfrm>
            <a:off x="6465750" y="434500"/>
            <a:ext cx="1896900" cy="316200"/>
          </a:xfrm>
          <a:prstGeom prst="rect">
            <a:avLst/>
          </a:prstGeom>
        </p:spPr>
        <p:txBody>
          <a:bodyPr anchorCtr="0" anchor="t" bIns="91425" lIns="91425" spcFirstLastPara="1" rIns="91425" wrap="square" tIns="91425">
            <a:normAutofit/>
          </a:bodyPr>
          <a:lstStyle>
            <a:lvl1pPr indent="-342900" lvl="0" marL="457200" rtl="0" algn="r">
              <a:spcBef>
                <a:spcPts val="0"/>
              </a:spcBef>
              <a:spcAft>
                <a:spcPts val="0"/>
              </a:spcAft>
              <a:buClr>
                <a:schemeClr val="dk1"/>
              </a:buClr>
              <a:buSzPts val="1800"/>
              <a:buChar char="●"/>
              <a:defRPr>
                <a:solidFill>
                  <a:schemeClr val="dk1"/>
                </a:solidFill>
              </a:defRPr>
            </a:lvl1pPr>
            <a:lvl2pPr indent="-317500" lvl="1" marL="914400" rtl="0" algn="r">
              <a:spcBef>
                <a:spcPts val="0"/>
              </a:spcBef>
              <a:spcAft>
                <a:spcPts val="0"/>
              </a:spcAft>
              <a:buClr>
                <a:schemeClr val="dk1"/>
              </a:buClr>
              <a:buSzPts val="1400"/>
              <a:buChar char="○"/>
              <a:defRPr>
                <a:solidFill>
                  <a:schemeClr val="dk1"/>
                </a:solidFill>
              </a:defRPr>
            </a:lvl2pPr>
            <a:lvl3pPr indent="-317500" lvl="2" marL="1371600" rtl="0" algn="r">
              <a:spcBef>
                <a:spcPts val="0"/>
              </a:spcBef>
              <a:spcAft>
                <a:spcPts val="0"/>
              </a:spcAft>
              <a:buClr>
                <a:schemeClr val="dk1"/>
              </a:buClr>
              <a:buSzPts val="1400"/>
              <a:buChar char="■"/>
              <a:defRPr>
                <a:solidFill>
                  <a:schemeClr val="dk1"/>
                </a:solidFill>
              </a:defRPr>
            </a:lvl3pPr>
            <a:lvl4pPr indent="-317500" lvl="3" marL="1828800" rtl="0" algn="r">
              <a:spcBef>
                <a:spcPts val="0"/>
              </a:spcBef>
              <a:spcAft>
                <a:spcPts val="0"/>
              </a:spcAft>
              <a:buClr>
                <a:schemeClr val="dk1"/>
              </a:buClr>
              <a:buSzPts val="1400"/>
              <a:buChar char="●"/>
              <a:defRPr>
                <a:solidFill>
                  <a:schemeClr val="dk1"/>
                </a:solidFill>
              </a:defRPr>
            </a:lvl4pPr>
            <a:lvl5pPr indent="-317500" lvl="4" marL="2286000" rtl="0" algn="r">
              <a:spcBef>
                <a:spcPts val="0"/>
              </a:spcBef>
              <a:spcAft>
                <a:spcPts val="0"/>
              </a:spcAft>
              <a:buClr>
                <a:schemeClr val="dk1"/>
              </a:buClr>
              <a:buSzPts val="1400"/>
              <a:buChar char="○"/>
              <a:defRPr>
                <a:solidFill>
                  <a:schemeClr val="dk1"/>
                </a:solidFill>
              </a:defRPr>
            </a:lvl5pPr>
            <a:lvl6pPr indent="-317500" lvl="5" marL="2743200" rtl="0" algn="r">
              <a:spcBef>
                <a:spcPts val="0"/>
              </a:spcBef>
              <a:spcAft>
                <a:spcPts val="0"/>
              </a:spcAft>
              <a:buClr>
                <a:schemeClr val="dk1"/>
              </a:buClr>
              <a:buSzPts val="1400"/>
              <a:buChar char="■"/>
              <a:defRPr>
                <a:solidFill>
                  <a:schemeClr val="dk1"/>
                </a:solidFill>
              </a:defRPr>
            </a:lvl6pPr>
            <a:lvl7pPr indent="-317500" lvl="6" marL="3200400" rtl="0" algn="r">
              <a:spcBef>
                <a:spcPts val="0"/>
              </a:spcBef>
              <a:spcAft>
                <a:spcPts val="0"/>
              </a:spcAft>
              <a:buClr>
                <a:schemeClr val="dk1"/>
              </a:buClr>
              <a:buSzPts val="1400"/>
              <a:buChar char="●"/>
              <a:defRPr>
                <a:solidFill>
                  <a:schemeClr val="dk1"/>
                </a:solidFill>
              </a:defRPr>
            </a:lvl7pPr>
            <a:lvl8pPr indent="-317500" lvl="7" marL="3657600" rtl="0" algn="r">
              <a:spcBef>
                <a:spcPts val="0"/>
              </a:spcBef>
              <a:spcAft>
                <a:spcPts val="0"/>
              </a:spcAft>
              <a:buClr>
                <a:schemeClr val="dk1"/>
              </a:buClr>
              <a:buSzPts val="1400"/>
              <a:buChar char="○"/>
              <a:defRPr>
                <a:solidFill>
                  <a:schemeClr val="dk1"/>
                </a:solidFill>
              </a:defRPr>
            </a:lvl8pPr>
            <a:lvl9pPr indent="-317500" lvl="8" marL="4114800" rtl="0" algn="r">
              <a:spcBef>
                <a:spcPts val="0"/>
              </a:spcBef>
              <a:spcAft>
                <a:spcPts val="0"/>
              </a:spcAft>
              <a:buClr>
                <a:schemeClr val="dk1"/>
              </a:buClr>
              <a:buSzPts val="1400"/>
              <a:buChar char="■"/>
              <a:defRPr>
                <a:solidFill>
                  <a:schemeClr val="dk1"/>
                </a:solidFill>
              </a:defRPr>
            </a:lvl9pPr>
          </a:lstStyle>
          <a:p/>
        </p:txBody>
      </p:sp>
      <p:sp>
        <p:nvSpPr>
          <p:cNvPr id="409" name="Google Shape;409;p43"/>
          <p:cNvSpPr txBox="1"/>
          <p:nvPr>
            <p:ph idx="3" type="subTitle"/>
          </p:nvPr>
        </p:nvSpPr>
        <p:spPr>
          <a:xfrm>
            <a:off x="470775" y="4214250"/>
            <a:ext cx="3045900" cy="4776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410" name="Google Shape;410;p43"/>
          <p:cNvSpPr txBox="1"/>
          <p:nvPr>
            <p:ph idx="4" type="subTitle"/>
          </p:nvPr>
        </p:nvSpPr>
        <p:spPr>
          <a:xfrm>
            <a:off x="5627325" y="4214250"/>
            <a:ext cx="3045900" cy="477600"/>
          </a:xfrm>
          <a:prstGeom prst="rect">
            <a:avLst/>
          </a:prstGeom>
        </p:spPr>
        <p:txBody>
          <a:bodyPr anchorCtr="0" anchor="ctr" bIns="91425" lIns="91425" spcFirstLastPara="1" rIns="91425" wrap="square" tIns="91425">
            <a:normAutofit/>
          </a:bodyPr>
          <a:lstStyle>
            <a:lvl1pPr lvl="0" rtl="0" algn="r">
              <a:spcBef>
                <a:spcPts val="0"/>
              </a:spcBef>
              <a:spcAft>
                <a:spcPts val="0"/>
              </a:spcAft>
              <a:buClr>
                <a:schemeClr val="dk1"/>
              </a:buClr>
              <a:buSzPts val="1500"/>
              <a:buNone/>
              <a:defRPr sz="15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411" name="Google Shape;411;p43"/>
          <p:cNvSpPr/>
          <p:nvPr/>
        </p:nvSpPr>
        <p:spPr>
          <a:xfrm>
            <a:off x="514350" y="424815"/>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3">
              <a:alphaModFix/>
            </a:blip>
            <a:stretch>
              <a:fillRect b="0" l="0" r="0" t="0"/>
            </a:stretch>
          </a:blipFill>
          <a:ln>
            <a:noFill/>
          </a:ln>
        </p:spPr>
      </p:sp>
      <p:grpSp>
        <p:nvGrpSpPr>
          <p:cNvPr id="412" name="Google Shape;412;p43"/>
          <p:cNvGrpSpPr/>
          <p:nvPr/>
        </p:nvGrpSpPr>
        <p:grpSpPr>
          <a:xfrm>
            <a:off x="-41201" y="4827655"/>
            <a:ext cx="9226224" cy="316084"/>
            <a:chOff x="0" y="-57150"/>
            <a:chExt cx="4860000" cy="166500"/>
          </a:xfrm>
        </p:grpSpPr>
        <p:sp>
          <p:nvSpPr>
            <p:cNvPr id="413" name="Google Shape;413;p43"/>
            <p:cNvSpPr/>
            <p:nvPr/>
          </p:nvSpPr>
          <p:spPr>
            <a:xfrm>
              <a:off x="0" y="0"/>
              <a:ext cx="4859998" cy="109222"/>
            </a:xfrm>
            <a:custGeom>
              <a:rect b="b" l="l" r="r" t="t"/>
              <a:pathLst>
                <a:path extrusionOk="0" h="109222" w="4859998">
                  <a:moveTo>
                    <a:pt x="0" y="0"/>
                  </a:moveTo>
                  <a:lnTo>
                    <a:pt x="4859998" y="0"/>
                  </a:lnTo>
                  <a:lnTo>
                    <a:pt x="4859998" y="109222"/>
                  </a:lnTo>
                  <a:lnTo>
                    <a:pt x="0" y="109222"/>
                  </a:lnTo>
                  <a:close/>
                </a:path>
              </a:pathLst>
            </a:custGeom>
            <a:solidFill>
              <a:srgbClr val="1C94BB"/>
            </a:solidFill>
            <a:ln>
              <a:noFill/>
            </a:ln>
          </p:spPr>
        </p:sp>
        <p:sp>
          <p:nvSpPr>
            <p:cNvPr id="414" name="Google Shape;414;p43"/>
            <p:cNvSpPr txBox="1"/>
            <p:nvPr/>
          </p:nvSpPr>
          <p:spPr>
            <a:xfrm>
              <a:off x="0" y="-57150"/>
              <a:ext cx="4860000" cy="166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CUSTOM_2_1">
    <p:spTree>
      <p:nvGrpSpPr>
        <p:cNvPr id="415" name="Shape 415"/>
        <p:cNvGrpSpPr/>
        <p:nvPr/>
      </p:nvGrpSpPr>
      <p:grpSpPr>
        <a:xfrm>
          <a:off x="0" y="0"/>
          <a:ext cx="0" cy="0"/>
          <a:chOff x="0" y="0"/>
          <a:chExt cx="0" cy="0"/>
        </a:xfrm>
      </p:grpSpPr>
      <p:pic>
        <p:nvPicPr>
          <p:cNvPr id="416" name="Google Shape;416;p44"/>
          <p:cNvPicPr preferRelativeResize="0"/>
          <p:nvPr/>
        </p:nvPicPr>
        <p:blipFill rotWithShape="1">
          <a:blip r:embed="rId2">
            <a:alphaModFix/>
          </a:blip>
          <a:srcRect b="0" l="4701" r="4701" t="0"/>
          <a:stretch/>
        </p:blipFill>
        <p:spPr>
          <a:xfrm>
            <a:off x="-65713" y="-1122050"/>
            <a:ext cx="9378002" cy="6853549"/>
          </a:xfrm>
          <a:prstGeom prst="rect">
            <a:avLst/>
          </a:prstGeom>
          <a:noFill/>
          <a:ln>
            <a:noFill/>
          </a:ln>
        </p:spPr>
      </p:pic>
      <p:sp>
        <p:nvSpPr>
          <p:cNvPr id="417" name="Google Shape;417;p44"/>
          <p:cNvSpPr txBox="1"/>
          <p:nvPr>
            <p:ph type="title"/>
          </p:nvPr>
        </p:nvSpPr>
        <p:spPr>
          <a:xfrm>
            <a:off x="1629900" y="1279050"/>
            <a:ext cx="5884200" cy="19659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4900"/>
              <a:buNone/>
              <a:defRPr sz="49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18" name="Google Shape;418;p44"/>
          <p:cNvSpPr txBox="1"/>
          <p:nvPr>
            <p:ph idx="1" type="subTitle"/>
          </p:nvPr>
        </p:nvSpPr>
        <p:spPr>
          <a:xfrm>
            <a:off x="1896450" y="3217500"/>
            <a:ext cx="5351100" cy="4776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8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cxnSp>
        <p:nvCxnSpPr>
          <p:cNvPr id="419" name="Google Shape;419;p44"/>
          <p:cNvCxnSpPr/>
          <p:nvPr/>
        </p:nvCxnSpPr>
        <p:spPr>
          <a:xfrm>
            <a:off x="3661498" y="4544799"/>
            <a:ext cx="1821000" cy="0"/>
          </a:xfrm>
          <a:prstGeom prst="straightConnector1">
            <a:avLst/>
          </a:prstGeom>
          <a:noFill/>
          <a:ln cap="flat" cmpd="sng" w="19050">
            <a:solidFill>
              <a:schemeClr val="dk1"/>
            </a:solidFill>
            <a:prstDash val="solid"/>
            <a:round/>
            <a:headEnd len="sm" w="sm" type="none"/>
            <a:tailEnd len="sm" w="sm" type="none"/>
          </a:ln>
        </p:spPr>
      </p:cxnSp>
      <p:sp>
        <p:nvSpPr>
          <p:cNvPr id="420" name="Google Shape;420;p44"/>
          <p:cNvSpPr txBox="1"/>
          <p:nvPr>
            <p:ph idx="2" type="body"/>
          </p:nvPr>
        </p:nvSpPr>
        <p:spPr>
          <a:xfrm>
            <a:off x="6465750" y="434500"/>
            <a:ext cx="1896900" cy="316200"/>
          </a:xfrm>
          <a:prstGeom prst="rect">
            <a:avLst/>
          </a:prstGeom>
        </p:spPr>
        <p:txBody>
          <a:bodyPr anchorCtr="0" anchor="t" bIns="91425" lIns="91425" spcFirstLastPara="1" rIns="91425" wrap="square" tIns="91425">
            <a:normAutofit/>
          </a:bodyPr>
          <a:lstStyle>
            <a:lvl1pPr indent="-342900" lvl="0" marL="457200" rtl="0" algn="r">
              <a:spcBef>
                <a:spcPts val="0"/>
              </a:spcBef>
              <a:spcAft>
                <a:spcPts val="0"/>
              </a:spcAft>
              <a:buClr>
                <a:schemeClr val="dk1"/>
              </a:buClr>
              <a:buSzPts val="1800"/>
              <a:buChar char="●"/>
              <a:defRPr>
                <a:solidFill>
                  <a:schemeClr val="dk1"/>
                </a:solidFill>
              </a:defRPr>
            </a:lvl1pPr>
            <a:lvl2pPr indent="-317500" lvl="1" marL="914400" rtl="0" algn="r">
              <a:spcBef>
                <a:spcPts val="0"/>
              </a:spcBef>
              <a:spcAft>
                <a:spcPts val="0"/>
              </a:spcAft>
              <a:buClr>
                <a:schemeClr val="dk1"/>
              </a:buClr>
              <a:buSzPts val="1400"/>
              <a:buChar char="○"/>
              <a:defRPr>
                <a:solidFill>
                  <a:schemeClr val="dk1"/>
                </a:solidFill>
              </a:defRPr>
            </a:lvl2pPr>
            <a:lvl3pPr indent="-317500" lvl="2" marL="1371600" rtl="0" algn="r">
              <a:spcBef>
                <a:spcPts val="0"/>
              </a:spcBef>
              <a:spcAft>
                <a:spcPts val="0"/>
              </a:spcAft>
              <a:buClr>
                <a:schemeClr val="dk1"/>
              </a:buClr>
              <a:buSzPts val="1400"/>
              <a:buChar char="■"/>
              <a:defRPr>
                <a:solidFill>
                  <a:schemeClr val="dk1"/>
                </a:solidFill>
              </a:defRPr>
            </a:lvl3pPr>
            <a:lvl4pPr indent="-317500" lvl="3" marL="1828800" rtl="0" algn="r">
              <a:spcBef>
                <a:spcPts val="0"/>
              </a:spcBef>
              <a:spcAft>
                <a:spcPts val="0"/>
              </a:spcAft>
              <a:buClr>
                <a:schemeClr val="dk1"/>
              </a:buClr>
              <a:buSzPts val="1400"/>
              <a:buChar char="●"/>
              <a:defRPr>
                <a:solidFill>
                  <a:schemeClr val="dk1"/>
                </a:solidFill>
              </a:defRPr>
            </a:lvl4pPr>
            <a:lvl5pPr indent="-317500" lvl="4" marL="2286000" rtl="0" algn="r">
              <a:spcBef>
                <a:spcPts val="0"/>
              </a:spcBef>
              <a:spcAft>
                <a:spcPts val="0"/>
              </a:spcAft>
              <a:buClr>
                <a:schemeClr val="dk1"/>
              </a:buClr>
              <a:buSzPts val="1400"/>
              <a:buChar char="○"/>
              <a:defRPr>
                <a:solidFill>
                  <a:schemeClr val="dk1"/>
                </a:solidFill>
              </a:defRPr>
            </a:lvl5pPr>
            <a:lvl6pPr indent="-317500" lvl="5" marL="2743200" rtl="0" algn="r">
              <a:spcBef>
                <a:spcPts val="0"/>
              </a:spcBef>
              <a:spcAft>
                <a:spcPts val="0"/>
              </a:spcAft>
              <a:buClr>
                <a:schemeClr val="dk1"/>
              </a:buClr>
              <a:buSzPts val="1400"/>
              <a:buChar char="■"/>
              <a:defRPr>
                <a:solidFill>
                  <a:schemeClr val="dk1"/>
                </a:solidFill>
              </a:defRPr>
            </a:lvl6pPr>
            <a:lvl7pPr indent="-317500" lvl="6" marL="3200400" rtl="0" algn="r">
              <a:spcBef>
                <a:spcPts val="0"/>
              </a:spcBef>
              <a:spcAft>
                <a:spcPts val="0"/>
              </a:spcAft>
              <a:buClr>
                <a:schemeClr val="dk1"/>
              </a:buClr>
              <a:buSzPts val="1400"/>
              <a:buChar char="●"/>
              <a:defRPr>
                <a:solidFill>
                  <a:schemeClr val="dk1"/>
                </a:solidFill>
              </a:defRPr>
            </a:lvl7pPr>
            <a:lvl8pPr indent="-317500" lvl="7" marL="3657600" rtl="0" algn="r">
              <a:spcBef>
                <a:spcPts val="0"/>
              </a:spcBef>
              <a:spcAft>
                <a:spcPts val="0"/>
              </a:spcAft>
              <a:buClr>
                <a:schemeClr val="dk1"/>
              </a:buClr>
              <a:buSzPts val="1400"/>
              <a:buChar char="○"/>
              <a:defRPr>
                <a:solidFill>
                  <a:schemeClr val="dk1"/>
                </a:solidFill>
              </a:defRPr>
            </a:lvl8pPr>
            <a:lvl9pPr indent="-317500" lvl="8" marL="4114800" rtl="0" algn="r">
              <a:spcBef>
                <a:spcPts val="0"/>
              </a:spcBef>
              <a:spcAft>
                <a:spcPts val="0"/>
              </a:spcAft>
              <a:buClr>
                <a:schemeClr val="dk1"/>
              </a:buClr>
              <a:buSzPts val="1400"/>
              <a:buChar char="■"/>
              <a:defRPr>
                <a:solidFill>
                  <a:schemeClr val="dk1"/>
                </a:solidFill>
              </a:defRPr>
            </a:lvl9pPr>
          </a:lstStyle>
          <a:p/>
        </p:txBody>
      </p:sp>
      <p:sp>
        <p:nvSpPr>
          <p:cNvPr id="421" name="Google Shape;421;p44"/>
          <p:cNvSpPr txBox="1"/>
          <p:nvPr>
            <p:ph idx="3" type="subTitle"/>
          </p:nvPr>
        </p:nvSpPr>
        <p:spPr>
          <a:xfrm>
            <a:off x="470775" y="4214250"/>
            <a:ext cx="3045900" cy="4776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422" name="Google Shape;422;p44"/>
          <p:cNvSpPr txBox="1"/>
          <p:nvPr>
            <p:ph idx="4" type="subTitle"/>
          </p:nvPr>
        </p:nvSpPr>
        <p:spPr>
          <a:xfrm>
            <a:off x="5627325" y="4214250"/>
            <a:ext cx="3045900" cy="477600"/>
          </a:xfrm>
          <a:prstGeom prst="rect">
            <a:avLst/>
          </a:prstGeom>
        </p:spPr>
        <p:txBody>
          <a:bodyPr anchorCtr="0" anchor="ctr" bIns="91425" lIns="91425" spcFirstLastPara="1" rIns="91425" wrap="square" tIns="91425">
            <a:normAutofit/>
          </a:bodyPr>
          <a:lstStyle>
            <a:lvl1pPr lvl="0" rtl="0" algn="r">
              <a:spcBef>
                <a:spcPts val="0"/>
              </a:spcBef>
              <a:spcAft>
                <a:spcPts val="0"/>
              </a:spcAft>
              <a:buClr>
                <a:schemeClr val="dk1"/>
              </a:buClr>
              <a:buSzPts val="1500"/>
              <a:buNone/>
              <a:defRPr sz="15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423" name="Google Shape;423;p44"/>
          <p:cNvSpPr/>
          <p:nvPr/>
        </p:nvSpPr>
        <p:spPr>
          <a:xfrm>
            <a:off x="514350" y="424815"/>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3">
              <a:alphaModFix/>
            </a:blip>
            <a:stretch>
              <a:fillRect b="0" l="0" r="0" t="0"/>
            </a:stretch>
          </a:blipFill>
          <a:ln>
            <a:noFill/>
          </a:ln>
        </p:spPr>
      </p:sp>
      <p:grpSp>
        <p:nvGrpSpPr>
          <p:cNvPr id="424" name="Google Shape;424;p44"/>
          <p:cNvGrpSpPr/>
          <p:nvPr/>
        </p:nvGrpSpPr>
        <p:grpSpPr>
          <a:xfrm>
            <a:off x="-41201" y="4827655"/>
            <a:ext cx="9226224" cy="316084"/>
            <a:chOff x="0" y="-57150"/>
            <a:chExt cx="4860000" cy="166500"/>
          </a:xfrm>
        </p:grpSpPr>
        <p:sp>
          <p:nvSpPr>
            <p:cNvPr id="425" name="Google Shape;425;p44"/>
            <p:cNvSpPr/>
            <p:nvPr/>
          </p:nvSpPr>
          <p:spPr>
            <a:xfrm>
              <a:off x="0" y="0"/>
              <a:ext cx="4859998" cy="109222"/>
            </a:xfrm>
            <a:custGeom>
              <a:rect b="b" l="l" r="r" t="t"/>
              <a:pathLst>
                <a:path extrusionOk="0" h="109222" w="4859998">
                  <a:moveTo>
                    <a:pt x="0" y="0"/>
                  </a:moveTo>
                  <a:lnTo>
                    <a:pt x="4859998" y="0"/>
                  </a:lnTo>
                  <a:lnTo>
                    <a:pt x="4859998" y="109222"/>
                  </a:lnTo>
                  <a:lnTo>
                    <a:pt x="0" y="109222"/>
                  </a:lnTo>
                  <a:close/>
                </a:path>
              </a:pathLst>
            </a:custGeom>
            <a:solidFill>
              <a:srgbClr val="1C94BB"/>
            </a:solidFill>
            <a:ln>
              <a:noFill/>
            </a:ln>
          </p:spPr>
        </p:sp>
        <p:sp>
          <p:nvSpPr>
            <p:cNvPr id="426" name="Google Shape;426;p44"/>
            <p:cNvSpPr txBox="1"/>
            <p:nvPr/>
          </p:nvSpPr>
          <p:spPr>
            <a:xfrm>
              <a:off x="0" y="-57150"/>
              <a:ext cx="4860000" cy="166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p:cSld name="CUSTOM_2_1_1">
    <p:spTree>
      <p:nvGrpSpPr>
        <p:cNvPr id="427" name="Shape 427"/>
        <p:cNvGrpSpPr/>
        <p:nvPr/>
      </p:nvGrpSpPr>
      <p:grpSpPr>
        <a:xfrm>
          <a:off x="0" y="0"/>
          <a:ext cx="0" cy="0"/>
          <a:chOff x="0" y="0"/>
          <a:chExt cx="0" cy="0"/>
        </a:xfrm>
      </p:grpSpPr>
      <p:pic>
        <p:nvPicPr>
          <p:cNvPr id="428" name="Google Shape;428;p45"/>
          <p:cNvPicPr preferRelativeResize="0"/>
          <p:nvPr/>
        </p:nvPicPr>
        <p:blipFill rotWithShape="1">
          <a:blip r:embed="rId2">
            <a:alphaModFix/>
          </a:blip>
          <a:srcRect b="0" l="4395" r="4404" t="0"/>
          <a:stretch/>
        </p:blipFill>
        <p:spPr>
          <a:xfrm>
            <a:off x="-65713" y="-1122050"/>
            <a:ext cx="9378002" cy="6853549"/>
          </a:xfrm>
          <a:prstGeom prst="rect">
            <a:avLst/>
          </a:prstGeom>
          <a:noFill/>
          <a:ln>
            <a:noFill/>
          </a:ln>
        </p:spPr>
      </p:pic>
      <p:sp>
        <p:nvSpPr>
          <p:cNvPr id="429" name="Google Shape;429;p45"/>
          <p:cNvSpPr txBox="1"/>
          <p:nvPr>
            <p:ph type="title"/>
          </p:nvPr>
        </p:nvSpPr>
        <p:spPr>
          <a:xfrm>
            <a:off x="1629900" y="1279050"/>
            <a:ext cx="5884200" cy="19659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4900"/>
              <a:buNone/>
              <a:defRPr sz="49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0" name="Google Shape;430;p45"/>
          <p:cNvSpPr txBox="1"/>
          <p:nvPr>
            <p:ph idx="1" type="subTitle"/>
          </p:nvPr>
        </p:nvSpPr>
        <p:spPr>
          <a:xfrm>
            <a:off x="1896450" y="3217500"/>
            <a:ext cx="5351100" cy="4776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8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cxnSp>
        <p:nvCxnSpPr>
          <p:cNvPr id="431" name="Google Shape;431;p45"/>
          <p:cNvCxnSpPr/>
          <p:nvPr/>
        </p:nvCxnSpPr>
        <p:spPr>
          <a:xfrm>
            <a:off x="3661498" y="4544799"/>
            <a:ext cx="1821000" cy="0"/>
          </a:xfrm>
          <a:prstGeom prst="straightConnector1">
            <a:avLst/>
          </a:prstGeom>
          <a:noFill/>
          <a:ln cap="flat" cmpd="sng" w="19050">
            <a:solidFill>
              <a:schemeClr val="dk1"/>
            </a:solidFill>
            <a:prstDash val="solid"/>
            <a:round/>
            <a:headEnd len="sm" w="sm" type="none"/>
            <a:tailEnd len="sm" w="sm" type="none"/>
          </a:ln>
        </p:spPr>
      </p:cxnSp>
      <p:sp>
        <p:nvSpPr>
          <p:cNvPr id="432" name="Google Shape;432;p45"/>
          <p:cNvSpPr txBox="1"/>
          <p:nvPr>
            <p:ph idx="2" type="body"/>
          </p:nvPr>
        </p:nvSpPr>
        <p:spPr>
          <a:xfrm>
            <a:off x="6465750" y="434500"/>
            <a:ext cx="1896900" cy="316200"/>
          </a:xfrm>
          <a:prstGeom prst="rect">
            <a:avLst/>
          </a:prstGeom>
        </p:spPr>
        <p:txBody>
          <a:bodyPr anchorCtr="0" anchor="t" bIns="91425" lIns="91425" spcFirstLastPara="1" rIns="91425" wrap="square" tIns="91425">
            <a:normAutofit/>
          </a:bodyPr>
          <a:lstStyle>
            <a:lvl1pPr indent="-342900" lvl="0" marL="457200" rtl="0" algn="r">
              <a:spcBef>
                <a:spcPts val="0"/>
              </a:spcBef>
              <a:spcAft>
                <a:spcPts val="0"/>
              </a:spcAft>
              <a:buClr>
                <a:schemeClr val="dk1"/>
              </a:buClr>
              <a:buSzPts val="1800"/>
              <a:buChar char="●"/>
              <a:defRPr>
                <a:solidFill>
                  <a:schemeClr val="dk1"/>
                </a:solidFill>
              </a:defRPr>
            </a:lvl1pPr>
            <a:lvl2pPr indent="-317500" lvl="1" marL="914400" rtl="0" algn="r">
              <a:spcBef>
                <a:spcPts val="0"/>
              </a:spcBef>
              <a:spcAft>
                <a:spcPts val="0"/>
              </a:spcAft>
              <a:buClr>
                <a:schemeClr val="dk1"/>
              </a:buClr>
              <a:buSzPts val="1400"/>
              <a:buChar char="○"/>
              <a:defRPr>
                <a:solidFill>
                  <a:schemeClr val="dk1"/>
                </a:solidFill>
              </a:defRPr>
            </a:lvl2pPr>
            <a:lvl3pPr indent="-317500" lvl="2" marL="1371600" rtl="0" algn="r">
              <a:spcBef>
                <a:spcPts val="0"/>
              </a:spcBef>
              <a:spcAft>
                <a:spcPts val="0"/>
              </a:spcAft>
              <a:buClr>
                <a:schemeClr val="dk1"/>
              </a:buClr>
              <a:buSzPts val="1400"/>
              <a:buChar char="■"/>
              <a:defRPr>
                <a:solidFill>
                  <a:schemeClr val="dk1"/>
                </a:solidFill>
              </a:defRPr>
            </a:lvl3pPr>
            <a:lvl4pPr indent="-317500" lvl="3" marL="1828800" rtl="0" algn="r">
              <a:spcBef>
                <a:spcPts val="0"/>
              </a:spcBef>
              <a:spcAft>
                <a:spcPts val="0"/>
              </a:spcAft>
              <a:buClr>
                <a:schemeClr val="dk1"/>
              </a:buClr>
              <a:buSzPts val="1400"/>
              <a:buChar char="●"/>
              <a:defRPr>
                <a:solidFill>
                  <a:schemeClr val="dk1"/>
                </a:solidFill>
              </a:defRPr>
            </a:lvl4pPr>
            <a:lvl5pPr indent="-317500" lvl="4" marL="2286000" rtl="0" algn="r">
              <a:spcBef>
                <a:spcPts val="0"/>
              </a:spcBef>
              <a:spcAft>
                <a:spcPts val="0"/>
              </a:spcAft>
              <a:buClr>
                <a:schemeClr val="dk1"/>
              </a:buClr>
              <a:buSzPts val="1400"/>
              <a:buChar char="○"/>
              <a:defRPr>
                <a:solidFill>
                  <a:schemeClr val="dk1"/>
                </a:solidFill>
              </a:defRPr>
            </a:lvl5pPr>
            <a:lvl6pPr indent="-317500" lvl="5" marL="2743200" rtl="0" algn="r">
              <a:spcBef>
                <a:spcPts val="0"/>
              </a:spcBef>
              <a:spcAft>
                <a:spcPts val="0"/>
              </a:spcAft>
              <a:buClr>
                <a:schemeClr val="dk1"/>
              </a:buClr>
              <a:buSzPts val="1400"/>
              <a:buChar char="■"/>
              <a:defRPr>
                <a:solidFill>
                  <a:schemeClr val="dk1"/>
                </a:solidFill>
              </a:defRPr>
            </a:lvl6pPr>
            <a:lvl7pPr indent="-317500" lvl="6" marL="3200400" rtl="0" algn="r">
              <a:spcBef>
                <a:spcPts val="0"/>
              </a:spcBef>
              <a:spcAft>
                <a:spcPts val="0"/>
              </a:spcAft>
              <a:buClr>
                <a:schemeClr val="dk1"/>
              </a:buClr>
              <a:buSzPts val="1400"/>
              <a:buChar char="●"/>
              <a:defRPr>
                <a:solidFill>
                  <a:schemeClr val="dk1"/>
                </a:solidFill>
              </a:defRPr>
            </a:lvl7pPr>
            <a:lvl8pPr indent="-317500" lvl="7" marL="3657600" rtl="0" algn="r">
              <a:spcBef>
                <a:spcPts val="0"/>
              </a:spcBef>
              <a:spcAft>
                <a:spcPts val="0"/>
              </a:spcAft>
              <a:buClr>
                <a:schemeClr val="dk1"/>
              </a:buClr>
              <a:buSzPts val="1400"/>
              <a:buChar char="○"/>
              <a:defRPr>
                <a:solidFill>
                  <a:schemeClr val="dk1"/>
                </a:solidFill>
              </a:defRPr>
            </a:lvl8pPr>
            <a:lvl9pPr indent="-317500" lvl="8" marL="4114800" rtl="0" algn="r">
              <a:spcBef>
                <a:spcPts val="0"/>
              </a:spcBef>
              <a:spcAft>
                <a:spcPts val="0"/>
              </a:spcAft>
              <a:buClr>
                <a:schemeClr val="dk1"/>
              </a:buClr>
              <a:buSzPts val="1400"/>
              <a:buChar char="■"/>
              <a:defRPr>
                <a:solidFill>
                  <a:schemeClr val="dk1"/>
                </a:solidFill>
              </a:defRPr>
            </a:lvl9pPr>
          </a:lstStyle>
          <a:p/>
        </p:txBody>
      </p:sp>
      <p:sp>
        <p:nvSpPr>
          <p:cNvPr id="433" name="Google Shape;433;p45"/>
          <p:cNvSpPr txBox="1"/>
          <p:nvPr>
            <p:ph idx="3" type="subTitle"/>
          </p:nvPr>
        </p:nvSpPr>
        <p:spPr>
          <a:xfrm>
            <a:off x="470775" y="4214250"/>
            <a:ext cx="3045900" cy="4776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434" name="Google Shape;434;p45"/>
          <p:cNvSpPr txBox="1"/>
          <p:nvPr>
            <p:ph idx="4" type="subTitle"/>
          </p:nvPr>
        </p:nvSpPr>
        <p:spPr>
          <a:xfrm>
            <a:off x="5627325" y="4214250"/>
            <a:ext cx="3045900" cy="477600"/>
          </a:xfrm>
          <a:prstGeom prst="rect">
            <a:avLst/>
          </a:prstGeom>
        </p:spPr>
        <p:txBody>
          <a:bodyPr anchorCtr="0" anchor="ctr" bIns="91425" lIns="91425" spcFirstLastPara="1" rIns="91425" wrap="square" tIns="91425">
            <a:normAutofit/>
          </a:bodyPr>
          <a:lstStyle>
            <a:lvl1pPr lvl="0" rtl="0" algn="r">
              <a:spcBef>
                <a:spcPts val="0"/>
              </a:spcBef>
              <a:spcAft>
                <a:spcPts val="0"/>
              </a:spcAft>
              <a:buClr>
                <a:schemeClr val="dk1"/>
              </a:buClr>
              <a:buSzPts val="1500"/>
              <a:buNone/>
              <a:defRPr sz="15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435" name="Google Shape;435;p45"/>
          <p:cNvSpPr/>
          <p:nvPr/>
        </p:nvSpPr>
        <p:spPr>
          <a:xfrm>
            <a:off x="514350" y="424815"/>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3">
              <a:alphaModFix/>
            </a:blip>
            <a:stretch>
              <a:fillRect b="0" l="0" r="0" t="0"/>
            </a:stretch>
          </a:blipFill>
          <a:ln>
            <a:noFill/>
          </a:ln>
        </p:spPr>
      </p:sp>
      <p:grpSp>
        <p:nvGrpSpPr>
          <p:cNvPr id="436" name="Google Shape;436;p45"/>
          <p:cNvGrpSpPr/>
          <p:nvPr/>
        </p:nvGrpSpPr>
        <p:grpSpPr>
          <a:xfrm>
            <a:off x="-41201" y="4827655"/>
            <a:ext cx="9226224" cy="316084"/>
            <a:chOff x="0" y="-57150"/>
            <a:chExt cx="4860000" cy="166500"/>
          </a:xfrm>
        </p:grpSpPr>
        <p:sp>
          <p:nvSpPr>
            <p:cNvPr id="437" name="Google Shape;437;p45"/>
            <p:cNvSpPr/>
            <p:nvPr/>
          </p:nvSpPr>
          <p:spPr>
            <a:xfrm>
              <a:off x="0" y="0"/>
              <a:ext cx="4859998" cy="109222"/>
            </a:xfrm>
            <a:custGeom>
              <a:rect b="b" l="l" r="r" t="t"/>
              <a:pathLst>
                <a:path extrusionOk="0" h="109222" w="4859998">
                  <a:moveTo>
                    <a:pt x="0" y="0"/>
                  </a:moveTo>
                  <a:lnTo>
                    <a:pt x="4859998" y="0"/>
                  </a:lnTo>
                  <a:lnTo>
                    <a:pt x="4859998" y="109222"/>
                  </a:lnTo>
                  <a:lnTo>
                    <a:pt x="0" y="109222"/>
                  </a:lnTo>
                  <a:close/>
                </a:path>
              </a:pathLst>
            </a:custGeom>
            <a:solidFill>
              <a:srgbClr val="1C94BB"/>
            </a:solidFill>
            <a:ln>
              <a:noFill/>
            </a:ln>
          </p:spPr>
        </p:sp>
        <p:sp>
          <p:nvSpPr>
            <p:cNvPr id="438" name="Google Shape;438;p45"/>
            <p:cNvSpPr txBox="1"/>
            <p:nvPr/>
          </p:nvSpPr>
          <p:spPr>
            <a:xfrm>
              <a:off x="0" y="-57150"/>
              <a:ext cx="4860000" cy="166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6">
  <p:cSld name="CUSTOM_1">
    <p:spTree>
      <p:nvGrpSpPr>
        <p:cNvPr id="439" name="Shape 439"/>
        <p:cNvGrpSpPr/>
        <p:nvPr/>
      </p:nvGrpSpPr>
      <p:grpSpPr>
        <a:xfrm>
          <a:off x="0" y="0"/>
          <a:ext cx="0" cy="0"/>
          <a:chOff x="0" y="0"/>
          <a:chExt cx="0" cy="0"/>
        </a:xfrm>
      </p:grpSpPr>
      <p:sp>
        <p:nvSpPr>
          <p:cNvPr id="440" name="Google Shape;440;p46"/>
          <p:cNvSpPr/>
          <p:nvPr/>
        </p:nvSpPr>
        <p:spPr>
          <a:xfrm>
            <a:off x="6115625" y="-54737"/>
            <a:ext cx="3408518" cy="5252987"/>
          </a:xfrm>
          <a:custGeom>
            <a:rect b="b" l="l" r="r" t="t"/>
            <a:pathLst>
              <a:path extrusionOk="0" h="10830900" w="6817036">
                <a:moveTo>
                  <a:pt x="0" y="0"/>
                </a:moveTo>
                <a:lnTo>
                  <a:pt x="6817035" y="0"/>
                </a:lnTo>
                <a:lnTo>
                  <a:pt x="6817035" y="10830901"/>
                </a:lnTo>
                <a:lnTo>
                  <a:pt x="0" y="10830901"/>
                </a:lnTo>
                <a:lnTo>
                  <a:pt x="0" y="0"/>
                </a:lnTo>
                <a:close/>
              </a:path>
            </a:pathLst>
          </a:custGeom>
          <a:blipFill rotWithShape="1">
            <a:blip r:embed="rId2">
              <a:alphaModFix/>
            </a:blip>
            <a:stretch>
              <a:fillRect b="0" l="-111495" r="-73827" t="-19789"/>
            </a:stretch>
          </a:blipFill>
          <a:ln cap="sq" cmpd="sng" w="38100">
            <a:solidFill>
              <a:srgbClr val="FFF9F2"/>
            </a:solidFill>
            <a:prstDash val="solid"/>
            <a:miter lim="8000"/>
            <a:headEnd len="sm" w="sm" type="none"/>
            <a:tailEnd len="sm" w="sm" type="none"/>
          </a:ln>
        </p:spPr>
      </p:sp>
      <p:grpSp>
        <p:nvGrpSpPr>
          <p:cNvPr id="441" name="Google Shape;441;p46"/>
          <p:cNvGrpSpPr/>
          <p:nvPr/>
        </p:nvGrpSpPr>
        <p:grpSpPr>
          <a:xfrm>
            <a:off x="500063" y="3993139"/>
            <a:ext cx="2131144" cy="230086"/>
            <a:chOff x="0" y="-57150"/>
            <a:chExt cx="1122600" cy="121200"/>
          </a:xfrm>
        </p:grpSpPr>
        <p:sp>
          <p:nvSpPr>
            <p:cNvPr id="442" name="Google Shape;442;p46"/>
            <p:cNvSpPr/>
            <p:nvPr/>
          </p:nvSpPr>
          <p:spPr>
            <a:xfrm>
              <a:off x="0" y="0"/>
              <a:ext cx="1122559" cy="63972"/>
            </a:xfrm>
            <a:custGeom>
              <a:rect b="b" l="l" r="r" t="t"/>
              <a:pathLst>
                <a:path extrusionOk="0" h="63972" w="1122559">
                  <a:moveTo>
                    <a:pt x="29063" y="0"/>
                  </a:moveTo>
                  <a:lnTo>
                    <a:pt x="1093496" y="0"/>
                  </a:lnTo>
                  <a:cubicBezTo>
                    <a:pt x="1109547" y="0"/>
                    <a:pt x="1122559" y="13012"/>
                    <a:pt x="1122559" y="29063"/>
                  </a:cubicBezTo>
                  <a:lnTo>
                    <a:pt x="1122559" y="34910"/>
                  </a:lnTo>
                  <a:cubicBezTo>
                    <a:pt x="1122559" y="50960"/>
                    <a:pt x="1109547" y="63972"/>
                    <a:pt x="1093496" y="63972"/>
                  </a:cubicBezTo>
                  <a:lnTo>
                    <a:pt x="29063" y="63972"/>
                  </a:lnTo>
                  <a:cubicBezTo>
                    <a:pt x="13012" y="63972"/>
                    <a:pt x="0" y="50960"/>
                    <a:pt x="0" y="34910"/>
                  </a:cubicBezTo>
                  <a:lnTo>
                    <a:pt x="0" y="29063"/>
                  </a:lnTo>
                  <a:cubicBezTo>
                    <a:pt x="0" y="13012"/>
                    <a:pt x="13012" y="0"/>
                    <a:pt x="29063"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3" name="Google Shape;443;p46"/>
            <p:cNvSpPr txBox="1"/>
            <p:nvPr/>
          </p:nvSpPr>
          <p:spPr>
            <a:xfrm>
              <a:off x="0" y="-57150"/>
              <a:ext cx="11226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4" name="Google Shape;444;p46"/>
          <p:cNvSpPr/>
          <p:nvPr/>
        </p:nvSpPr>
        <p:spPr>
          <a:xfrm>
            <a:off x="514350" y="290277"/>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3">
              <a:alphaModFix/>
            </a:blip>
            <a:stretch>
              <a:fillRect b="0" l="0" r="0" t="0"/>
            </a:stretch>
          </a:blipFill>
          <a:ln>
            <a:noFill/>
          </a:ln>
        </p:spPr>
      </p:sp>
      <p:sp>
        <p:nvSpPr>
          <p:cNvPr id="445" name="Google Shape;445;p46"/>
          <p:cNvSpPr txBox="1"/>
          <p:nvPr>
            <p:ph type="title"/>
          </p:nvPr>
        </p:nvSpPr>
        <p:spPr>
          <a:xfrm>
            <a:off x="443100" y="2144375"/>
            <a:ext cx="4479000" cy="1543800"/>
          </a:xfrm>
          <a:prstGeom prst="rect">
            <a:avLst/>
          </a:prstGeom>
        </p:spPr>
        <p:txBody>
          <a:bodyPr anchorCtr="0" anchor="t" bIns="91425" lIns="91425" spcFirstLastPara="1" rIns="91425" wrap="square" tIns="91425">
            <a:normAutofit/>
          </a:bodyPr>
          <a:lstStyle>
            <a:lvl1pPr lvl="0"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6" name="Google Shape;446;p46"/>
          <p:cNvSpPr txBox="1"/>
          <p:nvPr>
            <p:ph idx="1" type="subTitle"/>
          </p:nvPr>
        </p:nvSpPr>
        <p:spPr>
          <a:xfrm>
            <a:off x="514350" y="4528200"/>
            <a:ext cx="3689700" cy="304500"/>
          </a:xfrm>
          <a:prstGeom prst="rect">
            <a:avLst/>
          </a:prstGeom>
        </p:spPr>
        <p:txBody>
          <a:bodyPr anchorCtr="0" anchor="t" bIns="91425" lIns="91425" spcFirstLastPara="1" rIns="91425" wrap="square" tIns="91425">
            <a:normAutofit/>
          </a:bodyPr>
          <a:lstStyle>
            <a:lvl1pPr lvl="0" rtl="0">
              <a:spcBef>
                <a:spcPts val="0"/>
              </a:spcBef>
              <a:spcAft>
                <a:spcPts val="0"/>
              </a:spcAft>
              <a:buSzPts val="20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7" name="Google Shape;447;p46"/>
          <p:cNvSpPr txBox="1"/>
          <p:nvPr>
            <p:ph idx="2" type="subTitle"/>
          </p:nvPr>
        </p:nvSpPr>
        <p:spPr>
          <a:xfrm>
            <a:off x="623075" y="688025"/>
            <a:ext cx="1785900" cy="304500"/>
          </a:xfrm>
          <a:prstGeom prst="rect">
            <a:avLst/>
          </a:prstGeom>
        </p:spPr>
        <p:txBody>
          <a:bodyPr anchorCtr="0" anchor="t" bIns="91425" lIns="91425" spcFirstLastPara="1" rIns="91425" wrap="square" tIns="91425">
            <a:normAutofit/>
          </a:bodyPr>
          <a:lstStyle>
            <a:lvl1pPr lvl="0" rtl="0">
              <a:spcBef>
                <a:spcPts val="0"/>
              </a:spcBef>
              <a:spcAft>
                <a:spcPts val="0"/>
              </a:spcAft>
              <a:buSzPts val="2100"/>
              <a:buNone/>
              <a:defRPr sz="21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7">
  <p:cSld name="CUSTOM_1_1">
    <p:spTree>
      <p:nvGrpSpPr>
        <p:cNvPr id="448" name="Shape 448"/>
        <p:cNvGrpSpPr/>
        <p:nvPr/>
      </p:nvGrpSpPr>
      <p:grpSpPr>
        <a:xfrm>
          <a:off x="0" y="0"/>
          <a:ext cx="0" cy="0"/>
          <a:chOff x="0" y="0"/>
          <a:chExt cx="0" cy="0"/>
        </a:xfrm>
      </p:grpSpPr>
      <p:grpSp>
        <p:nvGrpSpPr>
          <p:cNvPr id="449" name="Google Shape;449;p47"/>
          <p:cNvGrpSpPr/>
          <p:nvPr/>
        </p:nvGrpSpPr>
        <p:grpSpPr>
          <a:xfrm>
            <a:off x="500063" y="3993139"/>
            <a:ext cx="2131144" cy="230086"/>
            <a:chOff x="0" y="-57150"/>
            <a:chExt cx="1122600" cy="121200"/>
          </a:xfrm>
        </p:grpSpPr>
        <p:sp>
          <p:nvSpPr>
            <p:cNvPr id="450" name="Google Shape;450;p47"/>
            <p:cNvSpPr/>
            <p:nvPr/>
          </p:nvSpPr>
          <p:spPr>
            <a:xfrm>
              <a:off x="0" y="0"/>
              <a:ext cx="1122559" cy="63972"/>
            </a:xfrm>
            <a:custGeom>
              <a:rect b="b" l="l" r="r" t="t"/>
              <a:pathLst>
                <a:path extrusionOk="0" h="63972" w="1122559">
                  <a:moveTo>
                    <a:pt x="29063" y="0"/>
                  </a:moveTo>
                  <a:lnTo>
                    <a:pt x="1093496" y="0"/>
                  </a:lnTo>
                  <a:cubicBezTo>
                    <a:pt x="1109547" y="0"/>
                    <a:pt x="1122559" y="13012"/>
                    <a:pt x="1122559" y="29063"/>
                  </a:cubicBezTo>
                  <a:lnTo>
                    <a:pt x="1122559" y="34910"/>
                  </a:lnTo>
                  <a:cubicBezTo>
                    <a:pt x="1122559" y="50960"/>
                    <a:pt x="1109547" y="63972"/>
                    <a:pt x="1093496" y="63972"/>
                  </a:cubicBezTo>
                  <a:lnTo>
                    <a:pt x="29063" y="63972"/>
                  </a:lnTo>
                  <a:cubicBezTo>
                    <a:pt x="13012" y="63972"/>
                    <a:pt x="0" y="50960"/>
                    <a:pt x="0" y="34910"/>
                  </a:cubicBezTo>
                  <a:lnTo>
                    <a:pt x="0" y="29063"/>
                  </a:lnTo>
                  <a:cubicBezTo>
                    <a:pt x="0" y="13012"/>
                    <a:pt x="13012" y="0"/>
                    <a:pt x="29063"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1" name="Google Shape;451;p47"/>
            <p:cNvSpPr txBox="1"/>
            <p:nvPr/>
          </p:nvSpPr>
          <p:spPr>
            <a:xfrm>
              <a:off x="0" y="-57150"/>
              <a:ext cx="11226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2" name="Google Shape;452;p47"/>
          <p:cNvSpPr/>
          <p:nvPr/>
        </p:nvSpPr>
        <p:spPr>
          <a:xfrm>
            <a:off x="514350" y="290277"/>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2">
              <a:alphaModFix/>
            </a:blip>
            <a:stretch>
              <a:fillRect b="0" l="0" r="0" t="0"/>
            </a:stretch>
          </a:blipFill>
          <a:ln>
            <a:noFill/>
          </a:ln>
        </p:spPr>
      </p:sp>
      <p:sp>
        <p:nvSpPr>
          <p:cNvPr id="453" name="Google Shape;453;p47"/>
          <p:cNvSpPr txBox="1"/>
          <p:nvPr>
            <p:ph type="title"/>
          </p:nvPr>
        </p:nvSpPr>
        <p:spPr>
          <a:xfrm>
            <a:off x="443100" y="2144375"/>
            <a:ext cx="4479000" cy="1543800"/>
          </a:xfrm>
          <a:prstGeom prst="rect">
            <a:avLst/>
          </a:prstGeom>
        </p:spPr>
        <p:txBody>
          <a:bodyPr anchorCtr="0" anchor="t" bIns="91425" lIns="91425" spcFirstLastPara="1" rIns="91425" wrap="square" tIns="91425">
            <a:normAutofit/>
          </a:bodyPr>
          <a:lstStyle>
            <a:lvl1pPr lvl="0"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54" name="Google Shape;454;p47"/>
          <p:cNvSpPr txBox="1"/>
          <p:nvPr>
            <p:ph idx="1" type="subTitle"/>
          </p:nvPr>
        </p:nvSpPr>
        <p:spPr>
          <a:xfrm>
            <a:off x="514350" y="4528200"/>
            <a:ext cx="3689700" cy="304500"/>
          </a:xfrm>
          <a:prstGeom prst="rect">
            <a:avLst/>
          </a:prstGeom>
        </p:spPr>
        <p:txBody>
          <a:bodyPr anchorCtr="0" anchor="t" bIns="91425" lIns="91425" spcFirstLastPara="1" rIns="91425" wrap="square" tIns="91425">
            <a:normAutofit/>
          </a:bodyPr>
          <a:lstStyle>
            <a:lvl1pPr lvl="0" rtl="0">
              <a:spcBef>
                <a:spcPts val="0"/>
              </a:spcBef>
              <a:spcAft>
                <a:spcPts val="0"/>
              </a:spcAft>
              <a:buSzPts val="20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5" name="Google Shape;455;p47"/>
          <p:cNvSpPr txBox="1"/>
          <p:nvPr>
            <p:ph idx="2" type="subTitle"/>
          </p:nvPr>
        </p:nvSpPr>
        <p:spPr>
          <a:xfrm>
            <a:off x="623075" y="688025"/>
            <a:ext cx="1785900" cy="304500"/>
          </a:xfrm>
          <a:prstGeom prst="rect">
            <a:avLst/>
          </a:prstGeom>
        </p:spPr>
        <p:txBody>
          <a:bodyPr anchorCtr="0" anchor="t" bIns="91425" lIns="91425" spcFirstLastPara="1" rIns="91425" wrap="square" tIns="91425">
            <a:normAutofit/>
          </a:bodyPr>
          <a:lstStyle>
            <a:lvl1pPr lvl="0" rtl="0">
              <a:spcBef>
                <a:spcPts val="0"/>
              </a:spcBef>
              <a:spcAft>
                <a:spcPts val="0"/>
              </a:spcAft>
              <a:buSzPts val="2100"/>
              <a:buNone/>
              <a:defRPr sz="21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456" name="Google Shape;456;p47" title="Copy of Copy of Copy of DSC_6039.jpg"/>
          <p:cNvPicPr preferRelativeResize="0"/>
          <p:nvPr/>
        </p:nvPicPr>
        <p:blipFill>
          <a:blip r:embed="rId3">
            <a:alphaModFix/>
          </a:blip>
          <a:stretch>
            <a:fillRect/>
          </a:stretch>
        </p:blipFill>
        <p:spPr>
          <a:xfrm>
            <a:off x="6033375" y="-54737"/>
            <a:ext cx="3743263" cy="525297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8">
  <p:cSld name="CUSTOM_1_1_1">
    <p:spTree>
      <p:nvGrpSpPr>
        <p:cNvPr id="457" name="Shape 457"/>
        <p:cNvGrpSpPr/>
        <p:nvPr/>
      </p:nvGrpSpPr>
      <p:grpSpPr>
        <a:xfrm>
          <a:off x="0" y="0"/>
          <a:ext cx="0" cy="0"/>
          <a:chOff x="0" y="0"/>
          <a:chExt cx="0" cy="0"/>
        </a:xfrm>
      </p:grpSpPr>
      <p:grpSp>
        <p:nvGrpSpPr>
          <p:cNvPr id="458" name="Google Shape;458;p48"/>
          <p:cNvGrpSpPr/>
          <p:nvPr/>
        </p:nvGrpSpPr>
        <p:grpSpPr>
          <a:xfrm>
            <a:off x="500063" y="3993139"/>
            <a:ext cx="2131144" cy="230086"/>
            <a:chOff x="0" y="-57150"/>
            <a:chExt cx="1122600" cy="121200"/>
          </a:xfrm>
        </p:grpSpPr>
        <p:sp>
          <p:nvSpPr>
            <p:cNvPr id="459" name="Google Shape;459;p48"/>
            <p:cNvSpPr/>
            <p:nvPr/>
          </p:nvSpPr>
          <p:spPr>
            <a:xfrm>
              <a:off x="0" y="0"/>
              <a:ext cx="1122559" cy="63972"/>
            </a:xfrm>
            <a:custGeom>
              <a:rect b="b" l="l" r="r" t="t"/>
              <a:pathLst>
                <a:path extrusionOk="0" h="63972" w="1122559">
                  <a:moveTo>
                    <a:pt x="29063" y="0"/>
                  </a:moveTo>
                  <a:lnTo>
                    <a:pt x="1093496" y="0"/>
                  </a:lnTo>
                  <a:cubicBezTo>
                    <a:pt x="1109547" y="0"/>
                    <a:pt x="1122559" y="13012"/>
                    <a:pt x="1122559" y="29063"/>
                  </a:cubicBezTo>
                  <a:lnTo>
                    <a:pt x="1122559" y="34910"/>
                  </a:lnTo>
                  <a:cubicBezTo>
                    <a:pt x="1122559" y="50960"/>
                    <a:pt x="1109547" y="63972"/>
                    <a:pt x="1093496" y="63972"/>
                  </a:cubicBezTo>
                  <a:lnTo>
                    <a:pt x="29063" y="63972"/>
                  </a:lnTo>
                  <a:cubicBezTo>
                    <a:pt x="13012" y="63972"/>
                    <a:pt x="0" y="50960"/>
                    <a:pt x="0" y="34910"/>
                  </a:cubicBezTo>
                  <a:lnTo>
                    <a:pt x="0" y="29063"/>
                  </a:lnTo>
                  <a:cubicBezTo>
                    <a:pt x="0" y="13012"/>
                    <a:pt x="13012" y="0"/>
                    <a:pt x="29063"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0" name="Google Shape;460;p48"/>
            <p:cNvSpPr txBox="1"/>
            <p:nvPr/>
          </p:nvSpPr>
          <p:spPr>
            <a:xfrm>
              <a:off x="0" y="-57150"/>
              <a:ext cx="11226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1" name="Google Shape;461;p48"/>
          <p:cNvSpPr/>
          <p:nvPr/>
        </p:nvSpPr>
        <p:spPr>
          <a:xfrm>
            <a:off x="514350" y="290277"/>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2">
              <a:alphaModFix/>
            </a:blip>
            <a:stretch>
              <a:fillRect b="0" l="0" r="0" t="0"/>
            </a:stretch>
          </a:blipFill>
          <a:ln>
            <a:noFill/>
          </a:ln>
        </p:spPr>
      </p:sp>
      <p:sp>
        <p:nvSpPr>
          <p:cNvPr id="462" name="Google Shape;462;p48"/>
          <p:cNvSpPr txBox="1"/>
          <p:nvPr>
            <p:ph type="title"/>
          </p:nvPr>
        </p:nvSpPr>
        <p:spPr>
          <a:xfrm>
            <a:off x="443100" y="2144375"/>
            <a:ext cx="4479000" cy="1543800"/>
          </a:xfrm>
          <a:prstGeom prst="rect">
            <a:avLst/>
          </a:prstGeom>
        </p:spPr>
        <p:txBody>
          <a:bodyPr anchorCtr="0" anchor="t" bIns="91425" lIns="91425" spcFirstLastPara="1" rIns="91425" wrap="square" tIns="91425">
            <a:normAutofit/>
          </a:bodyPr>
          <a:lstStyle>
            <a:lvl1pPr lvl="0"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63" name="Google Shape;463;p48"/>
          <p:cNvSpPr txBox="1"/>
          <p:nvPr>
            <p:ph idx="1" type="subTitle"/>
          </p:nvPr>
        </p:nvSpPr>
        <p:spPr>
          <a:xfrm>
            <a:off x="514350" y="4528200"/>
            <a:ext cx="3689700" cy="304500"/>
          </a:xfrm>
          <a:prstGeom prst="rect">
            <a:avLst/>
          </a:prstGeom>
        </p:spPr>
        <p:txBody>
          <a:bodyPr anchorCtr="0" anchor="t" bIns="91425" lIns="91425" spcFirstLastPara="1" rIns="91425" wrap="square" tIns="91425">
            <a:normAutofit/>
          </a:bodyPr>
          <a:lstStyle>
            <a:lvl1pPr lvl="0" rtl="0">
              <a:spcBef>
                <a:spcPts val="0"/>
              </a:spcBef>
              <a:spcAft>
                <a:spcPts val="0"/>
              </a:spcAft>
              <a:buSzPts val="20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64" name="Google Shape;464;p48"/>
          <p:cNvSpPr txBox="1"/>
          <p:nvPr>
            <p:ph idx="2" type="subTitle"/>
          </p:nvPr>
        </p:nvSpPr>
        <p:spPr>
          <a:xfrm>
            <a:off x="623075" y="688025"/>
            <a:ext cx="1785900" cy="304500"/>
          </a:xfrm>
          <a:prstGeom prst="rect">
            <a:avLst/>
          </a:prstGeom>
        </p:spPr>
        <p:txBody>
          <a:bodyPr anchorCtr="0" anchor="t" bIns="91425" lIns="91425" spcFirstLastPara="1" rIns="91425" wrap="square" tIns="91425">
            <a:normAutofit/>
          </a:bodyPr>
          <a:lstStyle>
            <a:lvl1pPr lvl="0" rtl="0">
              <a:spcBef>
                <a:spcPts val="0"/>
              </a:spcBef>
              <a:spcAft>
                <a:spcPts val="0"/>
              </a:spcAft>
              <a:buSzPts val="2100"/>
              <a:buNone/>
              <a:defRPr sz="21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465" name="Google Shape;465;p48"/>
          <p:cNvPicPr preferRelativeResize="0"/>
          <p:nvPr/>
        </p:nvPicPr>
        <p:blipFill rotWithShape="1">
          <a:blip r:embed="rId3">
            <a:alphaModFix/>
          </a:blip>
          <a:srcRect b="0" l="39578" r="12890" t="0"/>
          <a:stretch/>
        </p:blipFill>
        <p:spPr>
          <a:xfrm>
            <a:off x="6033375" y="-54737"/>
            <a:ext cx="3743263" cy="5252975"/>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9">
  <p:cSld name="CUSTOM_1_1_1_1">
    <p:spTree>
      <p:nvGrpSpPr>
        <p:cNvPr id="466" name="Shape 466"/>
        <p:cNvGrpSpPr/>
        <p:nvPr/>
      </p:nvGrpSpPr>
      <p:grpSpPr>
        <a:xfrm>
          <a:off x="0" y="0"/>
          <a:ext cx="0" cy="0"/>
          <a:chOff x="0" y="0"/>
          <a:chExt cx="0" cy="0"/>
        </a:xfrm>
      </p:grpSpPr>
      <p:grpSp>
        <p:nvGrpSpPr>
          <p:cNvPr id="467" name="Google Shape;467;p49"/>
          <p:cNvGrpSpPr/>
          <p:nvPr/>
        </p:nvGrpSpPr>
        <p:grpSpPr>
          <a:xfrm>
            <a:off x="500063" y="3993139"/>
            <a:ext cx="2131144" cy="230086"/>
            <a:chOff x="0" y="-57150"/>
            <a:chExt cx="1122600" cy="121200"/>
          </a:xfrm>
        </p:grpSpPr>
        <p:sp>
          <p:nvSpPr>
            <p:cNvPr id="468" name="Google Shape;468;p49"/>
            <p:cNvSpPr/>
            <p:nvPr/>
          </p:nvSpPr>
          <p:spPr>
            <a:xfrm>
              <a:off x="0" y="0"/>
              <a:ext cx="1122559" cy="63972"/>
            </a:xfrm>
            <a:custGeom>
              <a:rect b="b" l="l" r="r" t="t"/>
              <a:pathLst>
                <a:path extrusionOk="0" h="63972" w="1122559">
                  <a:moveTo>
                    <a:pt x="29063" y="0"/>
                  </a:moveTo>
                  <a:lnTo>
                    <a:pt x="1093496" y="0"/>
                  </a:lnTo>
                  <a:cubicBezTo>
                    <a:pt x="1109547" y="0"/>
                    <a:pt x="1122559" y="13012"/>
                    <a:pt x="1122559" y="29063"/>
                  </a:cubicBezTo>
                  <a:lnTo>
                    <a:pt x="1122559" y="34910"/>
                  </a:lnTo>
                  <a:cubicBezTo>
                    <a:pt x="1122559" y="50960"/>
                    <a:pt x="1109547" y="63972"/>
                    <a:pt x="1093496" y="63972"/>
                  </a:cubicBezTo>
                  <a:lnTo>
                    <a:pt x="29063" y="63972"/>
                  </a:lnTo>
                  <a:cubicBezTo>
                    <a:pt x="13012" y="63972"/>
                    <a:pt x="0" y="50960"/>
                    <a:pt x="0" y="34910"/>
                  </a:cubicBezTo>
                  <a:lnTo>
                    <a:pt x="0" y="29063"/>
                  </a:lnTo>
                  <a:cubicBezTo>
                    <a:pt x="0" y="13012"/>
                    <a:pt x="13012" y="0"/>
                    <a:pt x="29063"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9" name="Google Shape;469;p49"/>
            <p:cNvSpPr txBox="1"/>
            <p:nvPr/>
          </p:nvSpPr>
          <p:spPr>
            <a:xfrm>
              <a:off x="0" y="-57150"/>
              <a:ext cx="11226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0" name="Google Shape;470;p49"/>
          <p:cNvSpPr/>
          <p:nvPr/>
        </p:nvSpPr>
        <p:spPr>
          <a:xfrm>
            <a:off x="514350" y="290277"/>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2">
              <a:alphaModFix/>
            </a:blip>
            <a:stretch>
              <a:fillRect b="0" l="0" r="0" t="0"/>
            </a:stretch>
          </a:blipFill>
          <a:ln>
            <a:noFill/>
          </a:ln>
        </p:spPr>
      </p:sp>
      <p:sp>
        <p:nvSpPr>
          <p:cNvPr id="471" name="Google Shape;471;p49"/>
          <p:cNvSpPr txBox="1"/>
          <p:nvPr>
            <p:ph type="title"/>
          </p:nvPr>
        </p:nvSpPr>
        <p:spPr>
          <a:xfrm>
            <a:off x="443100" y="2144375"/>
            <a:ext cx="4479000" cy="1543800"/>
          </a:xfrm>
          <a:prstGeom prst="rect">
            <a:avLst/>
          </a:prstGeom>
        </p:spPr>
        <p:txBody>
          <a:bodyPr anchorCtr="0" anchor="t" bIns="91425" lIns="91425" spcFirstLastPara="1" rIns="91425" wrap="square" tIns="91425">
            <a:normAutofit/>
          </a:bodyPr>
          <a:lstStyle>
            <a:lvl1pPr lvl="0"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2" name="Google Shape;472;p49"/>
          <p:cNvSpPr txBox="1"/>
          <p:nvPr>
            <p:ph idx="1" type="subTitle"/>
          </p:nvPr>
        </p:nvSpPr>
        <p:spPr>
          <a:xfrm>
            <a:off x="514350" y="4528200"/>
            <a:ext cx="3689700" cy="304500"/>
          </a:xfrm>
          <a:prstGeom prst="rect">
            <a:avLst/>
          </a:prstGeom>
        </p:spPr>
        <p:txBody>
          <a:bodyPr anchorCtr="0" anchor="t" bIns="91425" lIns="91425" spcFirstLastPara="1" rIns="91425" wrap="square" tIns="91425">
            <a:normAutofit/>
          </a:bodyPr>
          <a:lstStyle>
            <a:lvl1pPr lvl="0" rtl="0">
              <a:spcBef>
                <a:spcPts val="0"/>
              </a:spcBef>
              <a:spcAft>
                <a:spcPts val="0"/>
              </a:spcAft>
              <a:buSzPts val="20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3" name="Google Shape;473;p49"/>
          <p:cNvSpPr txBox="1"/>
          <p:nvPr>
            <p:ph idx="2" type="subTitle"/>
          </p:nvPr>
        </p:nvSpPr>
        <p:spPr>
          <a:xfrm>
            <a:off x="623075" y="688025"/>
            <a:ext cx="1785900" cy="304500"/>
          </a:xfrm>
          <a:prstGeom prst="rect">
            <a:avLst/>
          </a:prstGeom>
        </p:spPr>
        <p:txBody>
          <a:bodyPr anchorCtr="0" anchor="t" bIns="91425" lIns="91425" spcFirstLastPara="1" rIns="91425" wrap="square" tIns="91425">
            <a:normAutofit/>
          </a:bodyPr>
          <a:lstStyle>
            <a:lvl1pPr lvl="0" rtl="0">
              <a:spcBef>
                <a:spcPts val="0"/>
              </a:spcBef>
              <a:spcAft>
                <a:spcPts val="0"/>
              </a:spcAft>
              <a:buSzPts val="2100"/>
              <a:buNone/>
              <a:defRPr sz="21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474" name="Google Shape;474;p49"/>
          <p:cNvPicPr preferRelativeResize="0"/>
          <p:nvPr/>
        </p:nvPicPr>
        <p:blipFill rotWithShape="1">
          <a:blip r:embed="rId3">
            <a:alphaModFix/>
          </a:blip>
          <a:srcRect b="0" l="25824" r="25078" t="0"/>
          <a:stretch/>
        </p:blipFill>
        <p:spPr>
          <a:xfrm>
            <a:off x="6033375" y="-54737"/>
            <a:ext cx="3743263" cy="5252977"/>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1">
  <p:cSld name="CUSTOM_3">
    <p:spTree>
      <p:nvGrpSpPr>
        <p:cNvPr id="475" name="Shape 475"/>
        <p:cNvGrpSpPr/>
        <p:nvPr/>
      </p:nvGrpSpPr>
      <p:grpSpPr>
        <a:xfrm>
          <a:off x="0" y="0"/>
          <a:ext cx="0" cy="0"/>
          <a:chOff x="0" y="0"/>
          <a:chExt cx="0" cy="0"/>
        </a:xfrm>
      </p:grpSpPr>
      <p:sp>
        <p:nvSpPr>
          <p:cNvPr id="476" name="Google Shape;476;p50"/>
          <p:cNvSpPr txBox="1"/>
          <p:nvPr>
            <p:ph idx="1" type="subTitle"/>
          </p:nvPr>
        </p:nvSpPr>
        <p:spPr>
          <a:xfrm>
            <a:off x="505400" y="3290025"/>
            <a:ext cx="2928300" cy="4107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7" name="Google Shape;477;p50"/>
          <p:cNvSpPr txBox="1"/>
          <p:nvPr>
            <p:ph type="title"/>
          </p:nvPr>
        </p:nvSpPr>
        <p:spPr>
          <a:xfrm>
            <a:off x="415400" y="3993525"/>
            <a:ext cx="6292800" cy="762000"/>
          </a:xfrm>
          <a:prstGeom prst="rect">
            <a:avLst/>
          </a:prstGeom>
        </p:spPr>
        <p:txBody>
          <a:bodyPr anchorCtr="0" anchor="ctr" bIns="91425" lIns="91425" spcFirstLastPara="1" rIns="91425" wrap="square" tIns="91425">
            <a:normAutofit/>
          </a:bodyPr>
          <a:lstStyle>
            <a:lvl1pPr lvl="0" rtl="0">
              <a:spcBef>
                <a:spcPts val="0"/>
              </a:spcBef>
              <a:spcAft>
                <a:spcPts val="0"/>
              </a:spcAft>
              <a:buSzPts val="3400"/>
              <a:buNone/>
              <a:defRPr sz="3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8" name="Google Shape;478;p50"/>
          <p:cNvSpPr/>
          <p:nvPr/>
        </p:nvSpPr>
        <p:spPr>
          <a:xfrm>
            <a:off x="0" y="-164825"/>
            <a:ext cx="9158829" cy="3049194"/>
          </a:xfrm>
          <a:custGeom>
            <a:rect b="b" l="l" r="r" t="t"/>
            <a:pathLst>
              <a:path extrusionOk="0" h="6159987" w="18502685">
                <a:moveTo>
                  <a:pt x="0" y="0"/>
                </a:moveTo>
                <a:lnTo>
                  <a:pt x="18502686" y="0"/>
                </a:lnTo>
                <a:lnTo>
                  <a:pt x="18502686" y="6159987"/>
                </a:lnTo>
                <a:lnTo>
                  <a:pt x="0" y="6159987"/>
                </a:lnTo>
                <a:lnTo>
                  <a:pt x="0" y="0"/>
                </a:lnTo>
                <a:close/>
              </a:path>
            </a:pathLst>
          </a:custGeom>
          <a:blipFill rotWithShape="1">
            <a:blip r:embed="rId2">
              <a:alphaModFix/>
            </a:blip>
            <a:stretch>
              <a:fillRect b="-454139" l="-3959" r="-19038" t="0"/>
            </a:stretch>
          </a:blipFill>
          <a:ln cap="sq" cmpd="sng" w="19050">
            <a:solidFill>
              <a:srgbClr val="00214D"/>
            </a:solidFill>
            <a:prstDash val="solid"/>
            <a:miter lim="8000"/>
            <a:headEnd len="sm" w="sm" type="none"/>
            <a:tailEnd len="sm" w="sm" type="none"/>
          </a:ln>
        </p:spPr>
      </p:sp>
      <p:grpSp>
        <p:nvGrpSpPr>
          <p:cNvPr id="479" name="Google Shape;479;p50"/>
          <p:cNvGrpSpPr/>
          <p:nvPr/>
        </p:nvGrpSpPr>
        <p:grpSpPr>
          <a:xfrm rot="-5400000">
            <a:off x="6303584" y="2467492"/>
            <a:ext cx="4422336" cy="230086"/>
            <a:chOff x="0" y="-57150"/>
            <a:chExt cx="2329507" cy="121200"/>
          </a:xfrm>
        </p:grpSpPr>
        <p:sp>
          <p:nvSpPr>
            <p:cNvPr id="480" name="Google Shape;480;p50"/>
            <p:cNvSpPr/>
            <p:nvPr/>
          </p:nvSpPr>
          <p:spPr>
            <a:xfrm>
              <a:off x="0" y="0"/>
              <a:ext cx="2329507" cy="63972"/>
            </a:xfrm>
            <a:custGeom>
              <a:rect b="b" l="l" r="r" t="t"/>
              <a:pathLst>
                <a:path extrusionOk="0" h="63972" w="2329507">
                  <a:moveTo>
                    <a:pt x="14005" y="0"/>
                  </a:moveTo>
                  <a:lnTo>
                    <a:pt x="2315502" y="0"/>
                  </a:lnTo>
                  <a:cubicBezTo>
                    <a:pt x="2319216" y="0"/>
                    <a:pt x="2322779" y="1476"/>
                    <a:pt x="2325405" y="4102"/>
                  </a:cubicBezTo>
                  <a:cubicBezTo>
                    <a:pt x="2328031" y="6728"/>
                    <a:pt x="2329507" y="10291"/>
                    <a:pt x="2329507" y="14005"/>
                  </a:cubicBezTo>
                  <a:lnTo>
                    <a:pt x="2329507" y="49967"/>
                  </a:lnTo>
                  <a:cubicBezTo>
                    <a:pt x="2329507" y="53682"/>
                    <a:pt x="2328031" y="57244"/>
                    <a:pt x="2325405" y="59870"/>
                  </a:cubicBezTo>
                  <a:cubicBezTo>
                    <a:pt x="2322779" y="62497"/>
                    <a:pt x="2319216" y="63972"/>
                    <a:pt x="2315502" y="63972"/>
                  </a:cubicBezTo>
                  <a:lnTo>
                    <a:pt x="14005" y="63972"/>
                  </a:lnTo>
                  <a:cubicBezTo>
                    <a:pt x="10291" y="63972"/>
                    <a:pt x="6728" y="62497"/>
                    <a:pt x="4102" y="59870"/>
                  </a:cubicBezTo>
                  <a:cubicBezTo>
                    <a:pt x="1476" y="57244"/>
                    <a:pt x="0" y="53682"/>
                    <a:pt x="0" y="49967"/>
                  </a:cubicBezTo>
                  <a:lnTo>
                    <a:pt x="0" y="14005"/>
                  </a:lnTo>
                  <a:cubicBezTo>
                    <a:pt x="0" y="10291"/>
                    <a:pt x="1476" y="6728"/>
                    <a:pt x="4102" y="4102"/>
                  </a:cubicBezTo>
                  <a:cubicBezTo>
                    <a:pt x="6728" y="1476"/>
                    <a:pt x="10291" y="0"/>
                    <a:pt x="14005"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1" name="Google Shape;481;p50"/>
            <p:cNvSpPr txBox="1"/>
            <p:nvPr/>
          </p:nvSpPr>
          <p:spPr>
            <a:xfrm>
              <a:off x="0" y="-57150"/>
              <a:ext cx="23295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2" name="Google Shape;482;p50"/>
          <p:cNvSpPr txBox="1"/>
          <p:nvPr>
            <p:ph idx="2" type="subTitle"/>
          </p:nvPr>
        </p:nvSpPr>
        <p:spPr>
          <a:xfrm rot="-5400000">
            <a:off x="7198525" y="3671850"/>
            <a:ext cx="1908000" cy="424500"/>
          </a:xfrm>
          <a:prstGeom prst="rect">
            <a:avLst/>
          </a:prstGeom>
        </p:spPr>
        <p:txBody>
          <a:bodyPr anchorCtr="0" anchor="ctr" bIns="91425" lIns="91425" spcFirstLastPara="1" rIns="91425" wrap="square" tIns="91425">
            <a:normAutofit/>
          </a:bodyPr>
          <a:lstStyle>
            <a:lvl1pPr lvl="0" rtl="0">
              <a:spcBef>
                <a:spcPts val="0"/>
              </a:spcBef>
              <a:spcAft>
                <a:spcPts val="0"/>
              </a:spcAft>
              <a:buSzPts val="1200"/>
              <a:buNone/>
              <a:defRPr b="1"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3" name="Google Shape;483;p50"/>
          <p:cNvSpPr/>
          <p:nvPr/>
        </p:nvSpPr>
        <p:spPr>
          <a:xfrm>
            <a:off x="514350" y="424815"/>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2">
  <p:cSld name="CUSTOM_3_1">
    <p:spTree>
      <p:nvGrpSpPr>
        <p:cNvPr id="484" name="Shape 484"/>
        <p:cNvGrpSpPr/>
        <p:nvPr/>
      </p:nvGrpSpPr>
      <p:grpSpPr>
        <a:xfrm>
          <a:off x="0" y="0"/>
          <a:ext cx="0" cy="0"/>
          <a:chOff x="0" y="0"/>
          <a:chExt cx="0" cy="0"/>
        </a:xfrm>
      </p:grpSpPr>
      <p:pic>
        <p:nvPicPr>
          <p:cNvPr id="485" name="Google Shape;485;p51" title="abby-anaday-Z3fXPuxa15k-unsplash.jpg"/>
          <p:cNvPicPr preferRelativeResize="0"/>
          <p:nvPr/>
        </p:nvPicPr>
        <p:blipFill rotWithShape="1">
          <a:blip r:embed="rId2">
            <a:alphaModFix/>
          </a:blip>
          <a:srcRect b="45915" l="0" r="0" t="9807"/>
          <a:stretch/>
        </p:blipFill>
        <p:spPr>
          <a:xfrm>
            <a:off x="-19212" y="0"/>
            <a:ext cx="9182400" cy="3049200"/>
          </a:xfrm>
          <a:prstGeom prst="rect">
            <a:avLst/>
          </a:prstGeom>
          <a:noFill/>
          <a:ln cap="flat" cmpd="sng" w="9525">
            <a:solidFill>
              <a:srgbClr val="00214D"/>
            </a:solidFill>
            <a:prstDash val="solid"/>
            <a:round/>
            <a:headEnd len="sm" w="sm" type="none"/>
            <a:tailEnd len="sm" w="sm" type="none"/>
          </a:ln>
        </p:spPr>
      </p:pic>
      <p:sp>
        <p:nvSpPr>
          <p:cNvPr id="486" name="Google Shape;486;p51"/>
          <p:cNvSpPr txBox="1"/>
          <p:nvPr>
            <p:ph idx="1" type="subTitle"/>
          </p:nvPr>
        </p:nvSpPr>
        <p:spPr>
          <a:xfrm>
            <a:off x="505400" y="3290025"/>
            <a:ext cx="2928300" cy="4107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7" name="Google Shape;487;p51"/>
          <p:cNvSpPr txBox="1"/>
          <p:nvPr>
            <p:ph type="title"/>
          </p:nvPr>
        </p:nvSpPr>
        <p:spPr>
          <a:xfrm>
            <a:off x="415400" y="3993525"/>
            <a:ext cx="6292800" cy="762000"/>
          </a:xfrm>
          <a:prstGeom prst="rect">
            <a:avLst/>
          </a:prstGeom>
        </p:spPr>
        <p:txBody>
          <a:bodyPr anchorCtr="0" anchor="ctr" bIns="91425" lIns="91425" spcFirstLastPara="1" rIns="91425" wrap="square" tIns="91425">
            <a:normAutofit/>
          </a:bodyPr>
          <a:lstStyle>
            <a:lvl1pPr lvl="0" rtl="0">
              <a:spcBef>
                <a:spcPts val="0"/>
              </a:spcBef>
              <a:spcAft>
                <a:spcPts val="0"/>
              </a:spcAft>
              <a:buSzPts val="3400"/>
              <a:buNone/>
              <a:defRPr sz="3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88" name="Google Shape;488;p51"/>
          <p:cNvGrpSpPr/>
          <p:nvPr/>
        </p:nvGrpSpPr>
        <p:grpSpPr>
          <a:xfrm rot="-5400000">
            <a:off x="6303584" y="2467492"/>
            <a:ext cx="4422336" cy="230086"/>
            <a:chOff x="0" y="-57150"/>
            <a:chExt cx="2329507" cy="121200"/>
          </a:xfrm>
        </p:grpSpPr>
        <p:sp>
          <p:nvSpPr>
            <p:cNvPr id="489" name="Google Shape;489;p51"/>
            <p:cNvSpPr/>
            <p:nvPr/>
          </p:nvSpPr>
          <p:spPr>
            <a:xfrm>
              <a:off x="0" y="0"/>
              <a:ext cx="2329507" cy="63972"/>
            </a:xfrm>
            <a:custGeom>
              <a:rect b="b" l="l" r="r" t="t"/>
              <a:pathLst>
                <a:path extrusionOk="0" h="63972" w="2329507">
                  <a:moveTo>
                    <a:pt x="14005" y="0"/>
                  </a:moveTo>
                  <a:lnTo>
                    <a:pt x="2315502" y="0"/>
                  </a:lnTo>
                  <a:cubicBezTo>
                    <a:pt x="2319216" y="0"/>
                    <a:pt x="2322779" y="1476"/>
                    <a:pt x="2325405" y="4102"/>
                  </a:cubicBezTo>
                  <a:cubicBezTo>
                    <a:pt x="2328031" y="6728"/>
                    <a:pt x="2329507" y="10291"/>
                    <a:pt x="2329507" y="14005"/>
                  </a:cubicBezTo>
                  <a:lnTo>
                    <a:pt x="2329507" y="49967"/>
                  </a:lnTo>
                  <a:cubicBezTo>
                    <a:pt x="2329507" y="53682"/>
                    <a:pt x="2328031" y="57244"/>
                    <a:pt x="2325405" y="59870"/>
                  </a:cubicBezTo>
                  <a:cubicBezTo>
                    <a:pt x="2322779" y="62497"/>
                    <a:pt x="2319216" y="63972"/>
                    <a:pt x="2315502" y="63972"/>
                  </a:cubicBezTo>
                  <a:lnTo>
                    <a:pt x="14005" y="63972"/>
                  </a:lnTo>
                  <a:cubicBezTo>
                    <a:pt x="10291" y="63972"/>
                    <a:pt x="6728" y="62497"/>
                    <a:pt x="4102" y="59870"/>
                  </a:cubicBezTo>
                  <a:cubicBezTo>
                    <a:pt x="1476" y="57244"/>
                    <a:pt x="0" y="53682"/>
                    <a:pt x="0" y="49967"/>
                  </a:cubicBezTo>
                  <a:lnTo>
                    <a:pt x="0" y="14005"/>
                  </a:lnTo>
                  <a:cubicBezTo>
                    <a:pt x="0" y="10291"/>
                    <a:pt x="1476" y="6728"/>
                    <a:pt x="4102" y="4102"/>
                  </a:cubicBezTo>
                  <a:cubicBezTo>
                    <a:pt x="6728" y="1476"/>
                    <a:pt x="10291" y="0"/>
                    <a:pt x="14005"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0" name="Google Shape;490;p51"/>
            <p:cNvSpPr txBox="1"/>
            <p:nvPr/>
          </p:nvSpPr>
          <p:spPr>
            <a:xfrm>
              <a:off x="0" y="-57150"/>
              <a:ext cx="23295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1" name="Google Shape;491;p51"/>
          <p:cNvSpPr txBox="1"/>
          <p:nvPr>
            <p:ph idx="2" type="subTitle"/>
          </p:nvPr>
        </p:nvSpPr>
        <p:spPr>
          <a:xfrm rot="-5400000">
            <a:off x="7198525" y="3671850"/>
            <a:ext cx="1908000" cy="424500"/>
          </a:xfrm>
          <a:prstGeom prst="rect">
            <a:avLst/>
          </a:prstGeom>
        </p:spPr>
        <p:txBody>
          <a:bodyPr anchorCtr="0" anchor="ctr" bIns="91425" lIns="91425" spcFirstLastPara="1" rIns="91425" wrap="square" tIns="91425">
            <a:normAutofit/>
          </a:bodyPr>
          <a:lstStyle>
            <a:lvl1pPr lvl="0" rtl="0">
              <a:spcBef>
                <a:spcPts val="0"/>
              </a:spcBef>
              <a:spcAft>
                <a:spcPts val="0"/>
              </a:spcAft>
              <a:buSzPts val="1200"/>
              <a:buNone/>
              <a:defRPr b="1"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2" name="Google Shape;492;p51"/>
          <p:cNvSpPr/>
          <p:nvPr/>
        </p:nvSpPr>
        <p:spPr>
          <a:xfrm>
            <a:off x="514350" y="424815"/>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CUSTOM_2_1">
    <p:spTree>
      <p:nvGrpSpPr>
        <p:cNvPr id="46" name="Shape 46"/>
        <p:cNvGrpSpPr/>
        <p:nvPr/>
      </p:nvGrpSpPr>
      <p:grpSpPr>
        <a:xfrm>
          <a:off x="0" y="0"/>
          <a:ext cx="0" cy="0"/>
          <a:chOff x="0" y="0"/>
          <a:chExt cx="0" cy="0"/>
        </a:xfrm>
      </p:grpSpPr>
      <p:pic>
        <p:nvPicPr>
          <p:cNvPr id="47" name="Google Shape;47;p6"/>
          <p:cNvPicPr preferRelativeResize="0"/>
          <p:nvPr/>
        </p:nvPicPr>
        <p:blipFill rotWithShape="1">
          <a:blip r:embed="rId2">
            <a:alphaModFix/>
          </a:blip>
          <a:srcRect b="0" l="4701" r="4701" t="0"/>
          <a:stretch/>
        </p:blipFill>
        <p:spPr>
          <a:xfrm>
            <a:off x="-65713" y="-1122050"/>
            <a:ext cx="9378002" cy="6853549"/>
          </a:xfrm>
          <a:prstGeom prst="rect">
            <a:avLst/>
          </a:prstGeom>
          <a:noFill/>
          <a:ln>
            <a:noFill/>
          </a:ln>
        </p:spPr>
      </p:pic>
      <p:sp>
        <p:nvSpPr>
          <p:cNvPr id="48" name="Google Shape;48;p6"/>
          <p:cNvSpPr txBox="1"/>
          <p:nvPr>
            <p:ph type="title"/>
          </p:nvPr>
        </p:nvSpPr>
        <p:spPr>
          <a:xfrm>
            <a:off x="1629900" y="1279050"/>
            <a:ext cx="5884200" cy="19659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4900"/>
              <a:buNone/>
              <a:defRPr sz="49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9" name="Google Shape;49;p6"/>
          <p:cNvSpPr txBox="1"/>
          <p:nvPr>
            <p:ph idx="1" type="subTitle"/>
          </p:nvPr>
        </p:nvSpPr>
        <p:spPr>
          <a:xfrm>
            <a:off x="1896450" y="3217500"/>
            <a:ext cx="5351100" cy="4776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8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cxnSp>
        <p:nvCxnSpPr>
          <p:cNvPr id="50" name="Google Shape;50;p6"/>
          <p:cNvCxnSpPr/>
          <p:nvPr/>
        </p:nvCxnSpPr>
        <p:spPr>
          <a:xfrm>
            <a:off x="3661498" y="4544799"/>
            <a:ext cx="1821000" cy="0"/>
          </a:xfrm>
          <a:prstGeom prst="straightConnector1">
            <a:avLst/>
          </a:prstGeom>
          <a:noFill/>
          <a:ln cap="flat" cmpd="sng" w="19050">
            <a:solidFill>
              <a:schemeClr val="dk1"/>
            </a:solidFill>
            <a:prstDash val="solid"/>
            <a:round/>
            <a:headEnd len="sm" w="sm" type="none"/>
            <a:tailEnd len="sm" w="sm" type="none"/>
          </a:ln>
        </p:spPr>
      </p:cxnSp>
      <p:sp>
        <p:nvSpPr>
          <p:cNvPr id="51" name="Google Shape;51;p6"/>
          <p:cNvSpPr txBox="1"/>
          <p:nvPr>
            <p:ph idx="2" type="body"/>
          </p:nvPr>
        </p:nvSpPr>
        <p:spPr>
          <a:xfrm>
            <a:off x="6465750" y="434500"/>
            <a:ext cx="1896900" cy="316200"/>
          </a:xfrm>
          <a:prstGeom prst="rect">
            <a:avLst/>
          </a:prstGeom>
        </p:spPr>
        <p:txBody>
          <a:bodyPr anchorCtr="0" anchor="t" bIns="91425" lIns="91425" spcFirstLastPara="1" rIns="91425" wrap="square" tIns="91425">
            <a:normAutofit/>
          </a:bodyPr>
          <a:lstStyle>
            <a:lvl1pPr indent="-342900" lvl="0" marL="457200" rtl="0" algn="r">
              <a:spcBef>
                <a:spcPts val="0"/>
              </a:spcBef>
              <a:spcAft>
                <a:spcPts val="0"/>
              </a:spcAft>
              <a:buClr>
                <a:schemeClr val="dk1"/>
              </a:buClr>
              <a:buSzPts val="1800"/>
              <a:buChar char="●"/>
              <a:defRPr>
                <a:solidFill>
                  <a:schemeClr val="dk1"/>
                </a:solidFill>
              </a:defRPr>
            </a:lvl1pPr>
            <a:lvl2pPr indent="-317500" lvl="1" marL="914400" rtl="0" algn="r">
              <a:spcBef>
                <a:spcPts val="0"/>
              </a:spcBef>
              <a:spcAft>
                <a:spcPts val="0"/>
              </a:spcAft>
              <a:buClr>
                <a:schemeClr val="dk1"/>
              </a:buClr>
              <a:buSzPts val="1400"/>
              <a:buChar char="○"/>
              <a:defRPr>
                <a:solidFill>
                  <a:schemeClr val="dk1"/>
                </a:solidFill>
              </a:defRPr>
            </a:lvl2pPr>
            <a:lvl3pPr indent="-317500" lvl="2" marL="1371600" rtl="0" algn="r">
              <a:spcBef>
                <a:spcPts val="0"/>
              </a:spcBef>
              <a:spcAft>
                <a:spcPts val="0"/>
              </a:spcAft>
              <a:buClr>
                <a:schemeClr val="dk1"/>
              </a:buClr>
              <a:buSzPts val="1400"/>
              <a:buChar char="■"/>
              <a:defRPr>
                <a:solidFill>
                  <a:schemeClr val="dk1"/>
                </a:solidFill>
              </a:defRPr>
            </a:lvl3pPr>
            <a:lvl4pPr indent="-317500" lvl="3" marL="1828800" rtl="0" algn="r">
              <a:spcBef>
                <a:spcPts val="0"/>
              </a:spcBef>
              <a:spcAft>
                <a:spcPts val="0"/>
              </a:spcAft>
              <a:buClr>
                <a:schemeClr val="dk1"/>
              </a:buClr>
              <a:buSzPts val="1400"/>
              <a:buChar char="●"/>
              <a:defRPr>
                <a:solidFill>
                  <a:schemeClr val="dk1"/>
                </a:solidFill>
              </a:defRPr>
            </a:lvl4pPr>
            <a:lvl5pPr indent="-317500" lvl="4" marL="2286000" rtl="0" algn="r">
              <a:spcBef>
                <a:spcPts val="0"/>
              </a:spcBef>
              <a:spcAft>
                <a:spcPts val="0"/>
              </a:spcAft>
              <a:buClr>
                <a:schemeClr val="dk1"/>
              </a:buClr>
              <a:buSzPts val="1400"/>
              <a:buChar char="○"/>
              <a:defRPr>
                <a:solidFill>
                  <a:schemeClr val="dk1"/>
                </a:solidFill>
              </a:defRPr>
            </a:lvl5pPr>
            <a:lvl6pPr indent="-317500" lvl="5" marL="2743200" rtl="0" algn="r">
              <a:spcBef>
                <a:spcPts val="0"/>
              </a:spcBef>
              <a:spcAft>
                <a:spcPts val="0"/>
              </a:spcAft>
              <a:buClr>
                <a:schemeClr val="dk1"/>
              </a:buClr>
              <a:buSzPts val="1400"/>
              <a:buChar char="■"/>
              <a:defRPr>
                <a:solidFill>
                  <a:schemeClr val="dk1"/>
                </a:solidFill>
              </a:defRPr>
            </a:lvl6pPr>
            <a:lvl7pPr indent="-317500" lvl="6" marL="3200400" rtl="0" algn="r">
              <a:spcBef>
                <a:spcPts val="0"/>
              </a:spcBef>
              <a:spcAft>
                <a:spcPts val="0"/>
              </a:spcAft>
              <a:buClr>
                <a:schemeClr val="dk1"/>
              </a:buClr>
              <a:buSzPts val="1400"/>
              <a:buChar char="●"/>
              <a:defRPr>
                <a:solidFill>
                  <a:schemeClr val="dk1"/>
                </a:solidFill>
              </a:defRPr>
            </a:lvl7pPr>
            <a:lvl8pPr indent="-317500" lvl="7" marL="3657600" rtl="0" algn="r">
              <a:spcBef>
                <a:spcPts val="0"/>
              </a:spcBef>
              <a:spcAft>
                <a:spcPts val="0"/>
              </a:spcAft>
              <a:buClr>
                <a:schemeClr val="dk1"/>
              </a:buClr>
              <a:buSzPts val="1400"/>
              <a:buChar char="○"/>
              <a:defRPr>
                <a:solidFill>
                  <a:schemeClr val="dk1"/>
                </a:solidFill>
              </a:defRPr>
            </a:lvl8pPr>
            <a:lvl9pPr indent="-317500" lvl="8" marL="4114800" rtl="0" algn="r">
              <a:spcBef>
                <a:spcPts val="0"/>
              </a:spcBef>
              <a:spcAft>
                <a:spcPts val="0"/>
              </a:spcAft>
              <a:buClr>
                <a:schemeClr val="dk1"/>
              </a:buClr>
              <a:buSzPts val="1400"/>
              <a:buChar char="■"/>
              <a:defRPr>
                <a:solidFill>
                  <a:schemeClr val="dk1"/>
                </a:solidFill>
              </a:defRPr>
            </a:lvl9pPr>
          </a:lstStyle>
          <a:p/>
        </p:txBody>
      </p:sp>
      <p:sp>
        <p:nvSpPr>
          <p:cNvPr id="52" name="Google Shape;52;p6"/>
          <p:cNvSpPr txBox="1"/>
          <p:nvPr>
            <p:ph idx="3" type="subTitle"/>
          </p:nvPr>
        </p:nvSpPr>
        <p:spPr>
          <a:xfrm>
            <a:off x="470775" y="4214250"/>
            <a:ext cx="3045900" cy="4776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53" name="Google Shape;53;p6"/>
          <p:cNvSpPr txBox="1"/>
          <p:nvPr>
            <p:ph idx="4" type="subTitle"/>
          </p:nvPr>
        </p:nvSpPr>
        <p:spPr>
          <a:xfrm>
            <a:off x="5627325" y="4214250"/>
            <a:ext cx="3045900" cy="477600"/>
          </a:xfrm>
          <a:prstGeom prst="rect">
            <a:avLst/>
          </a:prstGeom>
        </p:spPr>
        <p:txBody>
          <a:bodyPr anchorCtr="0" anchor="ctr" bIns="91425" lIns="91425" spcFirstLastPara="1" rIns="91425" wrap="square" tIns="91425">
            <a:normAutofit/>
          </a:bodyPr>
          <a:lstStyle>
            <a:lvl1pPr lvl="0" rtl="0" algn="r">
              <a:spcBef>
                <a:spcPts val="0"/>
              </a:spcBef>
              <a:spcAft>
                <a:spcPts val="0"/>
              </a:spcAft>
              <a:buClr>
                <a:schemeClr val="dk1"/>
              </a:buClr>
              <a:buSzPts val="1500"/>
              <a:buNone/>
              <a:defRPr sz="15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54" name="Google Shape;54;p6"/>
          <p:cNvSpPr/>
          <p:nvPr/>
        </p:nvSpPr>
        <p:spPr>
          <a:xfrm>
            <a:off x="514350" y="424815"/>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3">
              <a:alphaModFix/>
            </a:blip>
            <a:stretch>
              <a:fillRect b="0" l="0" r="0" t="0"/>
            </a:stretch>
          </a:blipFill>
          <a:ln>
            <a:noFill/>
          </a:ln>
        </p:spPr>
      </p:sp>
      <p:grpSp>
        <p:nvGrpSpPr>
          <p:cNvPr id="55" name="Google Shape;55;p6"/>
          <p:cNvGrpSpPr/>
          <p:nvPr/>
        </p:nvGrpSpPr>
        <p:grpSpPr>
          <a:xfrm>
            <a:off x="-41201" y="4827655"/>
            <a:ext cx="9226224" cy="316084"/>
            <a:chOff x="0" y="-57150"/>
            <a:chExt cx="4860000" cy="166500"/>
          </a:xfrm>
        </p:grpSpPr>
        <p:sp>
          <p:nvSpPr>
            <p:cNvPr id="56" name="Google Shape;56;p6"/>
            <p:cNvSpPr/>
            <p:nvPr/>
          </p:nvSpPr>
          <p:spPr>
            <a:xfrm>
              <a:off x="0" y="0"/>
              <a:ext cx="4859998" cy="109222"/>
            </a:xfrm>
            <a:custGeom>
              <a:rect b="b" l="l" r="r" t="t"/>
              <a:pathLst>
                <a:path extrusionOk="0" h="109222" w="4859998">
                  <a:moveTo>
                    <a:pt x="0" y="0"/>
                  </a:moveTo>
                  <a:lnTo>
                    <a:pt x="4859998" y="0"/>
                  </a:lnTo>
                  <a:lnTo>
                    <a:pt x="4859998" y="109222"/>
                  </a:lnTo>
                  <a:lnTo>
                    <a:pt x="0" y="109222"/>
                  </a:lnTo>
                  <a:close/>
                </a:path>
              </a:pathLst>
            </a:custGeom>
            <a:solidFill>
              <a:srgbClr val="1C94BB"/>
            </a:solidFill>
            <a:ln>
              <a:noFill/>
            </a:ln>
          </p:spPr>
        </p:sp>
        <p:sp>
          <p:nvSpPr>
            <p:cNvPr id="57" name="Google Shape;57;p6"/>
            <p:cNvSpPr txBox="1"/>
            <p:nvPr/>
          </p:nvSpPr>
          <p:spPr>
            <a:xfrm>
              <a:off x="0" y="-57150"/>
              <a:ext cx="4860000" cy="166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3">
  <p:cSld name="CUSTOM_3_1_1">
    <p:spTree>
      <p:nvGrpSpPr>
        <p:cNvPr id="493" name="Shape 493"/>
        <p:cNvGrpSpPr/>
        <p:nvPr/>
      </p:nvGrpSpPr>
      <p:grpSpPr>
        <a:xfrm>
          <a:off x="0" y="0"/>
          <a:ext cx="0" cy="0"/>
          <a:chOff x="0" y="0"/>
          <a:chExt cx="0" cy="0"/>
        </a:xfrm>
      </p:grpSpPr>
      <p:pic>
        <p:nvPicPr>
          <p:cNvPr id="494" name="Google Shape;494;p52"/>
          <p:cNvPicPr preferRelativeResize="0"/>
          <p:nvPr/>
        </p:nvPicPr>
        <p:blipFill rotWithShape="1">
          <a:blip r:embed="rId2">
            <a:alphaModFix/>
          </a:blip>
          <a:srcRect b="25085" l="0" r="0" t="25090"/>
          <a:stretch/>
        </p:blipFill>
        <p:spPr>
          <a:xfrm>
            <a:off x="-19212" y="0"/>
            <a:ext cx="9182400" cy="3049200"/>
          </a:xfrm>
          <a:prstGeom prst="rect">
            <a:avLst/>
          </a:prstGeom>
          <a:noFill/>
          <a:ln cap="flat" cmpd="sng" w="9525">
            <a:solidFill>
              <a:srgbClr val="00214D"/>
            </a:solidFill>
            <a:prstDash val="solid"/>
            <a:round/>
            <a:headEnd len="sm" w="sm" type="none"/>
            <a:tailEnd len="sm" w="sm" type="none"/>
          </a:ln>
        </p:spPr>
      </p:pic>
      <p:sp>
        <p:nvSpPr>
          <p:cNvPr id="495" name="Google Shape;495;p52"/>
          <p:cNvSpPr txBox="1"/>
          <p:nvPr>
            <p:ph idx="1" type="subTitle"/>
          </p:nvPr>
        </p:nvSpPr>
        <p:spPr>
          <a:xfrm>
            <a:off x="505400" y="3290025"/>
            <a:ext cx="2928300" cy="4107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6" name="Google Shape;496;p52"/>
          <p:cNvSpPr txBox="1"/>
          <p:nvPr>
            <p:ph type="title"/>
          </p:nvPr>
        </p:nvSpPr>
        <p:spPr>
          <a:xfrm>
            <a:off x="415400" y="3993525"/>
            <a:ext cx="6292800" cy="762000"/>
          </a:xfrm>
          <a:prstGeom prst="rect">
            <a:avLst/>
          </a:prstGeom>
        </p:spPr>
        <p:txBody>
          <a:bodyPr anchorCtr="0" anchor="ctr" bIns="91425" lIns="91425" spcFirstLastPara="1" rIns="91425" wrap="square" tIns="91425">
            <a:normAutofit/>
          </a:bodyPr>
          <a:lstStyle>
            <a:lvl1pPr lvl="0" rtl="0">
              <a:spcBef>
                <a:spcPts val="0"/>
              </a:spcBef>
              <a:spcAft>
                <a:spcPts val="0"/>
              </a:spcAft>
              <a:buSzPts val="3400"/>
              <a:buNone/>
              <a:defRPr sz="3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97" name="Google Shape;497;p52"/>
          <p:cNvGrpSpPr/>
          <p:nvPr/>
        </p:nvGrpSpPr>
        <p:grpSpPr>
          <a:xfrm rot="-5400000">
            <a:off x="6303584" y="2467492"/>
            <a:ext cx="4422336" cy="230086"/>
            <a:chOff x="0" y="-57150"/>
            <a:chExt cx="2329507" cy="121200"/>
          </a:xfrm>
        </p:grpSpPr>
        <p:sp>
          <p:nvSpPr>
            <p:cNvPr id="498" name="Google Shape;498;p52"/>
            <p:cNvSpPr/>
            <p:nvPr/>
          </p:nvSpPr>
          <p:spPr>
            <a:xfrm>
              <a:off x="0" y="0"/>
              <a:ext cx="2329507" cy="63972"/>
            </a:xfrm>
            <a:custGeom>
              <a:rect b="b" l="l" r="r" t="t"/>
              <a:pathLst>
                <a:path extrusionOk="0" h="63972" w="2329507">
                  <a:moveTo>
                    <a:pt x="14005" y="0"/>
                  </a:moveTo>
                  <a:lnTo>
                    <a:pt x="2315502" y="0"/>
                  </a:lnTo>
                  <a:cubicBezTo>
                    <a:pt x="2319216" y="0"/>
                    <a:pt x="2322779" y="1476"/>
                    <a:pt x="2325405" y="4102"/>
                  </a:cubicBezTo>
                  <a:cubicBezTo>
                    <a:pt x="2328031" y="6728"/>
                    <a:pt x="2329507" y="10291"/>
                    <a:pt x="2329507" y="14005"/>
                  </a:cubicBezTo>
                  <a:lnTo>
                    <a:pt x="2329507" y="49967"/>
                  </a:lnTo>
                  <a:cubicBezTo>
                    <a:pt x="2329507" y="53682"/>
                    <a:pt x="2328031" y="57244"/>
                    <a:pt x="2325405" y="59870"/>
                  </a:cubicBezTo>
                  <a:cubicBezTo>
                    <a:pt x="2322779" y="62497"/>
                    <a:pt x="2319216" y="63972"/>
                    <a:pt x="2315502" y="63972"/>
                  </a:cubicBezTo>
                  <a:lnTo>
                    <a:pt x="14005" y="63972"/>
                  </a:lnTo>
                  <a:cubicBezTo>
                    <a:pt x="10291" y="63972"/>
                    <a:pt x="6728" y="62497"/>
                    <a:pt x="4102" y="59870"/>
                  </a:cubicBezTo>
                  <a:cubicBezTo>
                    <a:pt x="1476" y="57244"/>
                    <a:pt x="0" y="53682"/>
                    <a:pt x="0" y="49967"/>
                  </a:cubicBezTo>
                  <a:lnTo>
                    <a:pt x="0" y="14005"/>
                  </a:lnTo>
                  <a:cubicBezTo>
                    <a:pt x="0" y="10291"/>
                    <a:pt x="1476" y="6728"/>
                    <a:pt x="4102" y="4102"/>
                  </a:cubicBezTo>
                  <a:cubicBezTo>
                    <a:pt x="6728" y="1476"/>
                    <a:pt x="10291" y="0"/>
                    <a:pt x="14005"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9" name="Google Shape;499;p52"/>
            <p:cNvSpPr txBox="1"/>
            <p:nvPr/>
          </p:nvSpPr>
          <p:spPr>
            <a:xfrm>
              <a:off x="0" y="-57150"/>
              <a:ext cx="23295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0" name="Google Shape;500;p52"/>
          <p:cNvSpPr txBox="1"/>
          <p:nvPr>
            <p:ph idx="2" type="subTitle"/>
          </p:nvPr>
        </p:nvSpPr>
        <p:spPr>
          <a:xfrm rot="-5400000">
            <a:off x="7198525" y="3671850"/>
            <a:ext cx="1908000" cy="424500"/>
          </a:xfrm>
          <a:prstGeom prst="rect">
            <a:avLst/>
          </a:prstGeom>
        </p:spPr>
        <p:txBody>
          <a:bodyPr anchorCtr="0" anchor="ctr" bIns="91425" lIns="91425" spcFirstLastPara="1" rIns="91425" wrap="square" tIns="91425">
            <a:normAutofit/>
          </a:bodyPr>
          <a:lstStyle>
            <a:lvl1pPr lvl="0" rtl="0">
              <a:spcBef>
                <a:spcPts val="0"/>
              </a:spcBef>
              <a:spcAft>
                <a:spcPts val="0"/>
              </a:spcAft>
              <a:buSzPts val="1200"/>
              <a:buNone/>
              <a:defRPr b="1"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1" name="Google Shape;501;p52"/>
          <p:cNvSpPr/>
          <p:nvPr/>
        </p:nvSpPr>
        <p:spPr>
          <a:xfrm>
            <a:off x="514350" y="424815"/>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4">
  <p:cSld name="CUSTOM_3_1_1_1">
    <p:spTree>
      <p:nvGrpSpPr>
        <p:cNvPr id="502" name="Shape 502"/>
        <p:cNvGrpSpPr/>
        <p:nvPr/>
      </p:nvGrpSpPr>
      <p:grpSpPr>
        <a:xfrm>
          <a:off x="0" y="0"/>
          <a:ext cx="0" cy="0"/>
          <a:chOff x="0" y="0"/>
          <a:chExt cx="0" cy="0"/>
        </a:xfrm>
      </p:grpSpPr>
      <p:pic>
        <p:nvPicPr>
          <p:cNvPr id="503" name="Google Shape;503;p53"/>
          <p:cNvPicPr preferRelativeResize="0"/>
          <p:nvPr/>
        </p:nvPicPr>
        <p:blipFill rotWithShape="1">
          <a:blip r:embed="rId2">
            <a:alphaModFix/>
          </a:blip>
          <a:srcRect b="29096" l="0" r="0" t="21080"/>
          <a:stretch/>
        </p:blipFill>
        <p:spPr>
          <a:xfrm>
            <a:off x="-19212" y="0"/>
            <a:ext cx="9182400" cy="3049200"/>
          </a:xfrm>
          <a:prstGeom prst="rect">
            <a:avLst/>
          </a:prstGeom>
          <a:noFill/>
          <a:ln cap="flat" cmpd="sng" w="9525">
            <a:solidFill>
              <a:srgbClr val="00214D"/>
            </a:solidFill>
            <a:prstDash val="solid"/>
            <a:round/>
            <a:headEnd len="sm" w="sm" type="none"/>
            <a:tailEnd len="sm" w="sm" type="none"/>
          </a:ln>
        </p:spPr>
      </p:pic>
      <p:sp>
        <p:nvSpPr>
          <p:cNvPr id="504" name="Google Shape;504;p53"/>
          <p:cNvSpPr txBox="1"/>
          <p:nvPr>
            <p:ph idx="1" type="subTitle"/>
          </p:nvPr>
        </p:nvSpPr>
        <p:spPr>
          <a:xfrm>
            <a:off x="505400" y="3290025"/>
            <a:ext cx="2928300" cy="4107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5" name="Google Shape;505;p53"/>
          <p:cNvSpPr txBox="1"/>
          <p:nvPr>
            <p:ph type="title"/>
          </p:nvPr>
        </p:nvSpPr>
        <p:spPr>
          <a:xfrm>
            <a:off x="415400" y="3993525"/>
            <a:ext cx="6292800" cy="762000"/>
          </a:xfrm>
          <a:prstGeom prst="rect">
            <a:avLst/>
          </a:prstGeom>
        </p:spPr>
        <p:txBody>
          <a:bodyPr anchorCtr="0" anchor="ctr" bIns="91425" lIns="91425" spcFirstLastPara="1" rIns="91425" wrap="square" tIns="91425">
            <a:normAutofit/>
          </a:bodyPr>
          <a:lstStyle>
            <a:lvl1pPr lvl="0" rtl="0">
              <a:spcBef>
                <a:spcPts val="0"/>
              </a:spcBef>
              <a:spcAft>
                <a:spcPts val="0"/>
              </a:spcAft>
              <a:buSzPts val="3400"/>
              <a:buNone/>
              <a:defRPr sz="3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506" name="Google Shape;506;p53"/>
          <p:cNvGrpSpPr/>
          <p:nvPr/>
        </p:nvGrpSpPr>
        <p:grpSpPr>
          <a:xfrm rot="-5400000">
            <a:off x="6303584" y="2467492"/>
            <a:ext cx="4422336" cy="230086"/>
            <a:chOff x="0" y="-57150"/>
            <a:chExt cx="2329507" cy="121200"/>
          </a:xfrm>
        </p:grpSpPr>
        <p:sp>
          <p:nvSpPr>
            <p:cNvPr id="507" name="Google Shape;507;p53"/>
            <p:cNvSpPr/>
            <p:nvPr/>
          </p:nvSpPr>
          <p:spPr>
            <a:xfrm>
              <a:off x="0" y="0"/>
              <a:ext cx="2329507" cy="63972"/>
            </a:xfrm>
            <a:custGeom>
              <a:rect b="b" l="l" r="r" t="t"/>
              <a:pathLst>
                <a:path extrusionOk="0" h="63972" w="2329507">
                  <a:moveTo>
                    <a:pt x="14005" y="0"/>
                  </a:moveTo>
                  <a:lnTo>
                    <a:pt x="2315502" y="0"/>
                  </a:lnTo>
                  <a:cubicBezTo>
                    <a:pt x="2319216" y="0"/>
                    <a:pt x="2322779" y="1476"/>
                    <a:pt x="2325405" y="4102"/>
                  </a:cubicBezTo>
                  <a:cubicBezTo>
                    <a:pt x="2328031" y="6728"/>
                    <a:pt x="2329507" y="10291"/>
                    <a:pt x="2329507" y="14005"/>
                  </a:cubicBezTo>
                  <a:lnTo>
                    <a:pt x="2329507" y="49967"/>
                  </a:lnTo>
                  <a:cubicBezTo>
                    <a:pt x="2329507" y="53682"/>
                    <a:pt x="2328031" y="57244"/>
                    <a:pt x="2325405" y="59870"/>
                  </a:cubicBezTo>
                  <a:cubicBezTo>
                    <a:pt x="2322779" y="62497"/>
                    <a:pt x="2319216" y="63972"/>
                    <a:pt x="2315502" y="63972"/>
                  </a:cubicBezTo>
                  <a:lnTo>
                    <a:pt x="14005" y="63972"/>
                  </a:lnTo>
                  <a:cubicBezTo>
                    <a:pt x="10291" y="63972"/>
                    <a:pt x="6728" y="62497"/>
                    <a:pt x="4102" y="59870"/>
                  </a:cubicBezTo>
                  <a:cubicBezTo>
                    <a:pt x="1476" y="57244"/>
                    <a:pt x="0" y="53682"/>
                    <a:pt x="0" y="49967"/>
                  </a:cubicBezTo>
                  <a:lnTo>
                    <a:pt x="0" y="14005"/>
                  </a:lnTo>
                  <a:cubicBezTo>
                    <a:pt x="0" y="10291"/>
                    <a:pt x="1476" y="6728"/>
                    <a:pt x="4102" y="4102"/>
                  </a:cubicBezTo>
                  <a:cubicBezTo>
                    <a:pt x="6728" y="1476"/>
                    <a:pt x="10291" y="0"/>
                    <a:pt x="14005"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8" name="Google Shape;508;p53"/>
            <p:cNvSpPr txBox="1"/>
            <p:nvPr/>
          </p:nvSpPr>
          <p:spPr>
            <a:xfrm>
              <a:off x="0" y="-57150"/>
              <a:ext cx="23295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9" name="Google Shape;509;p53"/>
          <p:cNvSpPr txBox="1"/>
          <p:nvPr>
            <p:ph idx="2" type="subTitle"/>
          </p:nvPr>
        </p:nvSpPr>
        <p:spPr>
          <a:xfrm rot="-5400000">
            <a:off x="7198525" y="3671850"/>
            <a:ext cx="1908000" cy="424500"/>
          </a:xfrm>
          <a:prstGeom prst="rect">
            <a:avLst/>
          </a:prstGeom>
        </p:spPr>
        <p:txBody>
          <a:bodyPr anchorCtr="0" anchor="ctr" bIns="91425" lIns="91425" spcFirstLastPara="1" rIns="91425" wrap="square" tIns="91425">
            <a:normAutofit/>
          </a:bodyPr>
          <a:lstStyle>
            <a:lvl1pPr lvl="0" rtl="0">
              <a:spcBef>
                <a:spcPts val="0"/>
              </a:spcBef>
              <a:spcAft>
                <a:spcPts val="0"/>
              </a:spcAft>
              <a:buSzPts val="1200"/>
              <a:buNone/>
              <a:defRPr b="1"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10" name="Google Shape;510;p53"/>
          <p:cNvSpPr/>
          <p:nvPr/>
        </p:nvSpPr>
        <p:spPr>
          <a:xfrm>
            <a:off x="514350" y="424815"/>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5">
  <p:cSld name="CUSTOM_4">
    <p:spTree>
      <p:nvGrpSpPr>
        <p:cNvPr id="511" name="Shape 511"/>
        <p:cNvGrpSpPr/>
        <p:nvPr/>
      </p:nvGrpSpPr>
      <p:grpSpPr>
        <a:xfrm>
          <a:off x="0" y="0"/>
          <a:ext cx="0" cy="0"/>
          <a:chOff x="0" y="0"/>
          <a:chExt cx="0" cy="0"/>
        </a:xfrm>
      </p:grpSpPr>
      <p:grpSp>
        <p:nvGrpSpPr>
          <p:cNvPr id="512" name="Google Shape;512;p54"/>
          <p:cNvGrpSpPr/>
          <p:nvPr/>
        </p:nvGrpSpPr>
        <p:grpSpPr>
          <a:xfrm rot="-5400000">
            <a:off x="5840566" y="2397644"/>
            <a:ext cx="5348366" cy="230098"/>
            <a:chOff x="0" y="-57150"/>
            <a:chExt cx="3022871" cy="121200"/>
          </a:xfrm>
        </p:grpSpPr>
        <p:sp>
          <p:nvSpPr>
            <p:cNvPr id="513" name="Google Shape;513;p54"/>
            <p:cNvSpPr/>
            <p:nvPr/>
          </p:nvSpPr>
          <p:spPr>
            <a:xfrm>
              <a:off x="0" y="0"/>
              <a:ext cx="3022871" cy="63972"/>
            </a:xfrm>
            <a:custGeom>
              <a:rect b="b" l="l" r="r" t="t"/>
              <a:pathLst>
                <a:path extrusionOk="0" h="63972" w="3022871">
                  <a:moveTo>
                    <a:pt x="10793" y="0"/>
                  </a:moveTo>
                  <a:lnTo>
                    <a:pt x="3012078" y="0"/>
                  </a:lnTo>
                  <a:cubicBezTo>
                    <a:pt x="3014941" y="0"/>
                    <a:pt x="3017686" y="1137"/>
                    <a:pt x="3019710" y="3161"/>
                  </a:cubicBezTo>
                  <a:cubicBezTo>
                    <a:pt x="3021734" y="5185"/>
                    <a:pt x="3022871" y="7930"/>
                    <a:pt x="3022871" y="10793"/>
                  </a:cubicBezTo>
                  <a:lnTo>
                    <a:pt x="3022871" y="53180"/>
                  </a:lnTo>
                  <a:cubicBezTo>
                    <a:pt x="3022871" y="56042"/>
                    <a:pt x="3021734" y="58787"/>
                    <a:pt x="3019710" y="60811"/>
                  </a:cubicBezTo>
                  <a:cubicBezTo>
                    <a:pt x="3017686" y="62835"/>
                    <a:pt x="3014941" y="63972"/>
                    <a:pt x="3012078" y="63972"/>
                  </a:cubicBezTo>
                  <a:lnTo>
                    <a:pt x="10793" y="63972"/>
                  </a:lnTo>
                  <a:cubicBezTo>
                    <a:pt x="7930" y="63972"/>
                    <a:pt x="5185" y="62835"/>
                    <a:pt x="3161" y="60811"/>
                  </a:cubicBezTo>
                  <a:cubicBezTo>
                    <a:pt x="1137" y="58787"/>
                    <a:pt x="0" y="56042"/>
                    <a:pt x="0" y="53180"/>
                  </a:cubicBezTo>
                  <a:lnTo>
                    <a:pt x="0" y="10793"/>
                  </a:lnTo>
                  <a:cubicBezTo>
                    <a:pt x="0" y="7930"/>
                    <a:pt x="1137" y="5185"/>
                    <a:pt x="3161" y="3161"/>
                  </a:cubicBezTo>
                  <a:cubicBezTo>
                    <a:pt x="5185" y="1137"/>
                    <a:pt x="7930" y="0"/>
                    <a:pt x="10793" y="0"/>
                  </a:cubicBezTo>
                  <a:close/>
                </a:path>
              </a:pathLst>
            </a:custGeom>
            <a:solidFill>
              <a:srgbClr val="1C94B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4" name="Google Shape;514;p54"/>
            <p:cNvSpPr txBox="1"/>
            <p:nvPr/>
          </p:nvSpPr>
          <p:spPr>
            <a:xfrm>
              <a:off x="0" y="-57150"/>
              <a:ext cx="29637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15" name="Google Shape;515;p54"/>
          <p:cNvSpPr/>
          <p:nvPr/>
        </p:nvSpPr>
        <p:spPr>
          <a:xfrm>
            <a:off x="702274" y="442990"/>
            <a:ext cx="751865" cy="758211"/>
          </a:xfrm>
          <a:custGeom>
            <a:rect b="b" l="l" r="r" t="t"/>
            <a:pathLst>
              <a:path extrusionOk="0" h="1516423" w="1503730">
                <a:moveTo>
                  <a:pt x="0" y="0"/>
                </a:moveTo>
                <a:lnTo>
                  <a:pt x="1503729" y="0"/>
                </a:lnTo>
                <a:lnTo>
                  <a:pt x="1503729" y="1516423"/>
                </a:lnTo>
                <a:lnTo>
                  <a:pt x="0" y="1516423"/>
                </a:lnTo>
                <a:lnTo>
                  <a:pt x="0" y="0"/>
                </a:lnTo>
                <a:close/>
              </a:path>
            </a:pathLst>
          </a:custGeom>
          <a:blipFill rotWithShape="1">
            <a:blip r:embed="rId2">
              <a:alphaModFix/>
            </a:blip>
            <a:stretch>
              <a:fillRect b="0" l="-25629" r="-25629" t="0"/>
            </a:stretch>
          </a:blipFill>
          <a:ln cap="sq" cmpd="sng" w="19050">
            <a:solidFill>
              <a:srgbClr val="FFF9F2"/>
            </a:solidFill>
            <a:prstDash val="solid"/>
            <a:miter lim="8000"/>
            <a:headEnd len="sm" w="sm" type="none"/>
            <a:tailEnd len="sm" w="sm" type="none"/>
          </a:ln>
        </p:spPr>
      </p:sp>
      <p:sp>
        <p:nvSpPr>
          <p:cNvPr id="516" name="Google Shape;516;p54"/>
          <p:cNvSpPr/>
          <p:nvPr/>
        </p:nvSpPr>
        <p:spPr>
          <a:xfrm>
            <a:off x="1598152" y="442990"/>
            <a:ext cx="484993" cy="758211"/>
          </a:xfrm>
          <a:custGeom>
            <a:rect b="b" l="l" r="r" t="t"/>
            <a:pathLst>
              <a:path extrusionOk="0" h="1516423" w="969985">
                <a:moveTo>
                  <a:pt x="0" y="0"/>
                </a:moveTo>
                <a:lnTo>
                  <a:pt x="969985" y="0"/>
                </a:lnTo>
                <a:lnTo>
                  <a:pt x="969985" y="1516423"/>
                </a:lnTo>
                <a:lnTo>
                  <a:pt x="0" y="1516423"/>
                </a:lnTo>
                <a:lnTo>
                  <a:pt x="0" y="0"/>
                </a:lnTo>
                <a:close/>
              </a:path>
            </a:pathLst>
          </a:custGeom>
          <a:blipFill rotWithShape="1">
            <a:blip r:embed="rId3">
              <a:alphaModFix/>
            </a:blip>
            <a:stretch>
              <a:fillRect b="0" l="-73237" r="-19148" t="0"/>
            </a:stretch>
          </a:blipFill>
          <a:ln cap="sq" cmpd="sng" w="19050">
            <a:solidFill>
              <a:srgbClr val="FFF9F2"/>
            </a:solidFill>
            <a:prstDash val="solid"/>
            <a:miter lim="8000"/>
            <a:headEnd len="sm" w="sm" type="none"/>
            <a:tailEnd len="sm" w="sm" type="none"/>
          </a:ln>
        </p:spPr>
      </p:sp>
      <p:sp>
        <p:nvSpPr>
          <p:cNvPr id="517" name="Google Shape;517;p54"/>
          <p:cNvSpPr/>
          <p:nvPr/>
        </p:nvSpPr>
        <p:spPr>
          <a:xfrm>
            <a:off x="2226020" y="442990"/>
            <a:ext cx="751865" cy="758211"/>
          </a:xfrm>
          <a:custGeom>
            <a:rect b="b" l="l" r="r" t="t"/>
            <a:pathLst>
              <a:path extrusionOk="0" h="1516423" w="1503730">
                <a:moveTo>
                  <a:pt x="0" y="0"/>
                </a:moveTo>
                <a:lnTo>
                  <a:pt x="1503730" y="0"/>
                </a:lnTo>
                <a:lnTo>
                  <a:pt x="1503730" y="1516423"/>
                </a:lnTo>
                <a:lnTo>
                  <a:pt x="0" y="1516423"/>
                </a:lnTo>
                <a:lnTo>
                  <a:pt x="0" y="0"/>
                </a:lnTo>
                <a:close/>
              </a:path>
            </a:pathLst>
          </a:custGeom>
          <a:blipFill rotWithShape="1">
            <a:blip r:embed="rId4">
              <a:alphaModFix/>
            </a:blip>
            <a:stretch>
              <a:fillRect b="-34168" l="-89814" r="-79705" t="-44237"/>
            </a:stretch>
          </a:blipFill>
          <a:ln cap="sq" cmpd="sng" w="19050">
            <a:solidFill>
              <a:srgbClr val="FFF9F2"/>
            </a:solidFill>
            <a:prstDash val="solid"/>
            <a:miter lim="8000"/>
            <a:headEnd len="sm" w="sm" type="none"/>
            <a:tailEnd len="sm" w="sm" type="none"/>
          </a:ln>
        </p:spPr>
      </p:sp>
      <p:sp>
        <p:nvSpPr>
          <p:cNvPr id="518" name="Google Shape;518;p54"/>
          <p:cNvSpPr txBox="1"/>
          <p:nvPr>
            <p:ph type="title"/>
          </p:nvPr>
        </p:nvSpPr>
        <p:spPr>
          <a:xfrm>
            <a:off x="702275" y="2068175"/>
            <a:ext cx="4167300" cy="1266900"/>
          </a:xfrm>
          <a:prstGeom prst="rect">
            <a:avLst/>
          </a:prstGeom>
        </p:spPr>
        <p:txBody>
          <a:bodyPr anchorCtr="0" anchor="ctr" bIns="91425" lIns="91425" spcFirstLastPara="1" rIns="91425" wrap="square" tIns="91425">
            <a:norm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19" name="Google Shape;519;p54"/>
          <p:cNvSpPr txBox="1"/>
          <p:nvPr>
            <p:ph idx="1" type="subTitle"/>
          </p:nvPr>
        </p:nvSpPr>
        <p:spPr>
          <a:xfrm>
            <a:off x="702275" y="1486675"/>
            <a:ext cx="2223300" cy="3738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20" name="Google Shape;520;p54"/>
          <p:cNvSpPr txBox="1"/>
          <p:nvPr>
            <p:ph idx="2" type="body"/>
          </p:nvPr>
        </p:nvSpPr>
        <p:spPr>
          <a:xfrm>
            <a:off x="702275" y="3335075"/>
            <a:ext cx="5358000" cy="1114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21" name="Google Shape;521;p54"/>
          <p:cNvSpPr txBox="1"/>
          <p:nvPr>
            <p:ph idx="3" type="subTitle"/>
          </p:nvPr>
        </p:nvSpPr>
        <p:spPr>
          <a:xfrm rot="-5400000">
            <a:off x="6765100" y="1417375"/>
            <a:ext cx="2551200" cy="5124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6">
  <p:cSld name="CUSTOM_4_1">
    <p:spTree>
      <p:nvGrpSpPr>
        <p:cNvPr id="522" name="Shape 522"/>
        <p:cNvGrpSpPr/>
        <p:nvPr/>
      </p:nvGrpSpPr>
      <p:grpSpPr>
        <a:xfrm>
          <a:off x="0" y="0"/>
          <a:ext cx="0" cy="0"/>
          <a:chOff x="0" y="0"/>
          <a:chExt cx="0" cy="0"/>
        </a:xfrm>
      </p:grpSpPr>
      <p:sp>
        <p:nvSpPr>
          <p:cNvPr id="523" name="Google Shape;523;p55"/>
          <p:cNvSpPr/>
          <p:nvPr/>
        </p:nvSpPr>
        <p:spPr>
          <a:xfrm>
            <a:off x="757649" y="1125703"/>
            <a:ext cx="751865" cy="758212"/>
          </a:xfrm>
          <a:custGeom>
            <a:rect b="b" l="l" r="r" t="t"/>
            <a:pathLst>
              <a:path extrusionOk="0" h="1516423" w="1503730">
                <a:moveTo>
                  <a:pt x="0" y="0"/>
                </a:moveTo>
                <a:lnTo>
                  <a:pt x="1503729" y="0"/>
                </a:lnTo>
                <a:lnTo>
                  <a:pt x="1503729" y="1516423"/>
                </a:lnTo>
                <a:lnTo>
                  <a:pt x="0" y="1516423"/>
                </a:lnTo>
                <a:lnTo>
                  <a:pt x="0" y="0"/>
                </a:lnTo>
                <a:close/>
              </a:path>
            </a:pathLst>
          </a:custGeom>
          <a:blipFill rotWithShape="1">
            <a:blip r:embed="rId2">
              <a:alphaModFix/>
            </a:blip>
            <a:stretch>
              <a:fillRect b="0" l="-25629" r="-25629" t="0"/>
            </a:stretch>
          </a:blipFill>
          <a:ln cap="sq" cmpd="sng" w="19050">
            <a:solidFill>
              <a:srgbClr val="FFF9F2"/>
            </a:solidFill>
            <a:prstDash val="solid"/>
            <a:miter lim="8000"/>
            <a:headEnd len="sm" w="sm" type="none"/>
            <a:tailEnd len="sm" w="sm" type="none"/>
          </a:ln>
        </p:spPr>
      </p:sp>
      <p:sp>
        <p:nvSpPr>
          <p:cNvPr id="524" name="Google Shape;524;p55"/>
          <p:cNvSpPr/>
          <p:nvPr/>
        </p:nvSpPr>
        <p:spPr>
          <a:xfrm>
            <a:off x="1653528" y="1125703"/>
            <a:ext cx="484992" cy="758212"/>
          </a:xfrm>
          <a:custGeom>
            <a:rect b="b" l="l" r="r" t="t"/>
            <a:pathLst>
              <a:path extrusionOk="0" h="1516423" w="969985">
                <a:moveTo>
                  <a:pt x="0" y="0"/>
                </a:moveTo>
                <a:lnTo>
                  <a:pt x="969985" y="0"/>
                </a:lnTo>
                <a:lnTo>
                  <a:pt x="969985" y="1516423"/>
                </a:lnTo>
                <a:lnTo>
                  <a:pt x="0" y="1516423"/>
                </a:lnTo>
                <a:lnTo>
                  <a:pt x="0" y="0"/>
                </a:lnTo>
                <a:close/>
              </a:path>
            </a:pathLst>
          </a:custGeom>
          <a:blipFill rotWithShape="1">
            <a:blip r:embed="rId3">
              <a:alphaModFix/>
            </a:blip>
            <a:stretch>
              <a:fillRect b="0" l="-73237" r="-19148" t="0"/>
            </a:stretch>
          </a:blipFill>
          <a:ln cap="sq" cmpd="sng" w="19050">
            <a:solidFill>
              <a:srgbClr val="FFF9F2"/>
            </a:solidFill>
            <a:prstDash val="solid"/>
            <a:miter lim="8000"/>
            <a:headEnd len="sm" w="sm" type="none"/>
            <a:tailEnd len="sm" w="sm" type="none"/>
          </a:ln>
        </p:spPr>
      </p:sp>
      <p:sp>
        <p:nvSpPr>
          <p:cNvPr id="525" name="Google Shape;525;p55"/>
          <p:cNvSpPr/>
          <p:nvPr/>
        </p:nvSpPr>
        <p:spPr>
          <a:xfrm>
            <a:off x="2281395" y="1125703"/>
            <a:ext cx="751865" cy="758212"/>
          </a:xfrm>
          <a:custGeom>
            <a:rect b="b" l="l" r="r" t="t"/>
            <a:pathLst>
              <a:path extrusionOk="0" h="1516423" w="1503730">
                <a:moveTo>
                  <a:pt x="0" y="0"/>
                </a:moveTo>
                <a:lnTo>
                  <a:pt x="1503730" y="0"/>
                </a:lnTo>
                <a:lnTo>
                  <a:pt x="1503730" y="1516423"/>
                </a:lnTo>
                <a:lnTo>
                  <a:pt x="0" y="1516423"/>
                </a:lnTo>
                <a:lnTo>
                  <a:pt x="0" y="0"/>
                </a:lnTo>
                <a:close/>
              </a:path>
            </a:pathLst>
          </a:custGeom>
          <a:blipFill rotWithShape="1">
            <a:blip r:embed="rId4">
              <a:alphaModFix/>
            </a:blip>
            <a:stretch>
              <a:fillRect b="-34168" l="-89814" r="-79705" t="-44237"/>
            </a:stretch>
          </a:blipFill>
          <a:ln cap="sq" cmpd="sng" w="19050">
            <a:solidFill>
              <a:srgbClr val="FFF9F2"/>
            </a:solidFill>
            <a:prstDash val="solid"/>
            <a:miter lim="8000"/>
            <a:headEnd len="sm" w="sm" type="none"/>
            <a:tailEnd len="sm" w="sm" type="none"/>
          </a:ln>
        </p:spPr>
      </p:sp>
      <p:sp>
        <p:nvSpPr>
          <p:cNvPr id="526" name="Google Shape;526;p55"/>
          <p:cNvSpPr txBox="1"/>
          <p:nvPr>
            <p:ph type="title"/>
          </p:nvPr>
        </p:nvSpPr>
        <p:spPr>
          <a:xfrm>
            <a:off x="757650" y="2750888"/>
            <a:ext cx="4167300" cy="1266900"/>
          </a:xfrm>
          <a:prstGeom prst="rect">
            <a:avLst/>
          </a:prstGeom>
        </p:spPr>
        <p:txBody>
          <a:bodyPr anchorCtr="0" anchor="ctr" bIns="91425" lIns="91425" spcFirstLastPara="1" rIns="91425" wrap="square" tIns="91425">
            <a:normAutofit/>
          </a:bodyPr>
          <a:lstStyle>
            <a:lvl1pPr lvl="0" rtl="0">
              <a:spcBef>
                <a:spcPts val="0"/>
              </a:spcBef>
              <a:spcAft>
                <a:spcPts val="0"/>
              </a:spcAft>
              <a:buSzPts val="33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7" name="Google Shape;527;p55"/>
          <p:cNvSpPr txBox="1"/>
          <p:nvPr>
            <p:ph idx="1" type="subTitle"/>
          </p:nvPr>
        </p:nvSpPr>
        <p:spPr>
          <a:xfrm>
            <a:off x="757650" y="2169388"/>
            <a:ext cx="2223300" cy="3738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28" name="Google Shape;528;p55"/>
          <p:cNvSpPr txBox="1"/>
          <p:nvPr>
            <p:ph idx="2" type="subTitle"/>
          </p:nvPr>
        </p:nvSpPr>
        <p:spPr>
          <a:xfrm rot="-5400000">
            <a:off x="6765100" y="1417375"/>
            <a:ext cx="2551200" cy="5124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529" name="Google Shape;529;p55"/>
          <p:cNvGrpSpPr/>
          <p:nvPr/>
        </p:nvGrpSpPr>
        <p:grpSpPr>
          <a:xfrm rot="-5400000">
            <a:off x="5929804" y="2470765"/>
            <a:ext cx="5221707" cy="178212"/>
            <a:chOff x="0" y="-57150"/>
            <a:chExt cx="3022871" cy="121200"/>
          </a:xfrm>
        </p:grpSpPr>
        <p:sp>
          <p:nvSpPr>
            <p:cNvPr id="530" name="Google Shape;530;p55"/>
            <p:cNvSpPr/>
            <p:nvPr/>
          </p:nvSpPr>
          <p:spPr>
            <a:xfrm>
              <a:off x="0" y="0"/>
              <a:ext cx="3022871" cy="63972"/>
            </a:xfrm>
            <a:custGeom>
              <a:rect b="b" l="l" r="r" t="t"/>
              <a:pathLst>
                <a:path extrusionOk="0" h="63972" w="3022871">
                  <a:moveTo>
                    <a:pt x="10793" y="0"/>
                  </a:moveTo>
                  <a:lnTo>
                    <a:pt x="3012078" y="0"/>
                  </a:lnTo>
                  <a:cubicBezTo>
                    <a:pt x="3014941" y="0"/>
                    <a:pt x="3017686" y="1137"/>
                    <a:pt x="3019710" y="3161"/>
                  </a:cubicBezTo>
                  <a:cubicBezTo>
                    <a:pt x="3021734" y="5185"/>
                    <a:pt x="3022871" y="7930"/>
                    <a:pt x="3022871" y="10793"/>
                  </a:cubicBezTo>
                  <a:lnTo>
                    <a:pt x="3022871" y="53180"/>
                  </a:lnTo>
                  <a:cubicBezTo>
                    <a:pt x="3022871" y="56042"/>
                    <a:pt x="3021734" y="58787"/>
                    <a:pt x="3019710" y="60811"/>
                  </a:cubicBezTo>
                  <a:cubicBezTo>
                    <a:pt x="3017686" y="62835"/>
                    <a:pt x="3014941" y="63972"/>
                    <a:pt x="3012078" y="63972"/>
                  </a:cubicBezTo>
                  <a:lnTo>
                    <a:pt x="10793" y="63972"/>
                  </a:lnTo>
                  <a:cubicBezTo>
                    <a:pt x="7930" y="63972"/>
                    <a:pt x="5185" y="62835"/>
                    <a:pt x="3161" y="60811"/>
                  </a:cubicBezTo>
                  <a:cubicBezTo>
                    <a:pt x="1137" y="58787"/>
                    <a:pt x="0" y="56042"/>
                    <a:pt x="0" y="53180"/>
                  </a:cubicBezTo>
                  <a:lnTo>
                    <a:pt x="0" y="10793"/>
                  </a:lnTo>
                  <a:cubicBezTo>
                    <a:pt x="0" y="7930"/>
                    <a:pt x="1137" y="5185"/>
                    <a:pt x="3161" y="3161"/>
                  </a:cubicBezTo>
                  <a:cubicBezTo>
                    <a:pt x="5185" y="1137"/>
                    <a:pt x="7930" y="0"/>
                    <a:pt x="10793"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1" name="Google Shape;531;p55"/>
            <p:cNvSpPr txBox="1"/>
            <p:nvPr/>
          </p:nvSpPr>
          <p:spPr>
            <a:xfrm>
              <a:off x="0" y="-57150"/>
              <a:ext cx="30228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7">
  <p:cSld name="CUSTOM_4_1_1">
    <p:spTree>
      <p:nvGrpSpPr>
        <p:cNvPr id="532" name="Shape 532"/>
        <p:cNvGrpSpPr/>
        <p:nvPr/>
      </p:nvGrpSpPr>
      <p:grpSpPr>
        <a:xfrm>
          <a:off x="0" y="0"/>
          <a:ext cx="0" cy="0"/>
          <a:chOff x="0" y="0"/>
          <a:chExt cx="0" cy="0"/>
        </a:xfrm>
      </p:grpSpPr>
      <p:sp>
        <p:nvSpPr>
          <p:cNvPr id="533" name="Google Shape;533;p56"/>
          <p:cNvSpPr txBox="1"/>
          <p:nvPr>
            <p:ph type="title"/>
          </p:nvPr>
        </p:nvSpPr>
        <p:spPr>
          <a:xfrm>
            <a:off x="757650" y="2750888"/>
            <a:ext cx="4167300" cy="1266900"/>
          </a:xfrm>
          <a:prstGeom prst="rect">
            <a:avLst/>
          </a:prstGeom>
        </p:spPr>
        <p:txBody>
          <a:bodyPr anchorCtr="0" anchor="ctr" bIns="91425" lIns="91425" spcFirstLastPara="1" rIns="91425" wrap="square" tIns="91425">
            <a:normAutofit/>
          </a:bodyPr>
          <a:lstStyle>
            <a:lvl1pPr lvl="0" rtl="0">
              <a:spcBef>
                <a:spcPts val="0"/>
              </a:spcBef>
              <a:spcAft>
                <a:spcPts val="0"/>
              </a:spcAft>
              <a:buSzPts val="33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4" name="Google Shape;534;p56"/>
          <p:cNvSpPr txBox="1"/>
          <p:nvPr>
            <p:ph idx="1" type="subTitle"/>
          </p:nvPr>
        </p:nvSpPr>
        <p:spPr>
          <a:xfrm>
            <a:off x="757650" y="2169388"/>
            <a:ext cx="2223300" cy="3738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35" name="Google Shape;535;p56"/>
          <p:cNvSpPr txBox="1"/>
          <p:nvPr>
            <p:ph idx="2" type="subTitle"/>
          </p:nvPr>
        </p:nvSpPr>
        <p:spPr>
          <a:xfrm rot="-5400000">
            <a:off x="6640588" y="889425"/>
            <a:ext cx="2024100" cy="512400"/>
          </a:xfrm>
          <a:prstGeom prst="rect">
            <a:avLst/>
          </a:prstGeom>
        </p:spPr>
        <p:txBody>
          <a:bodyPr anchorCtr="0" anchor="ctr" bIns="91425" lIns="91425" spcFirstLastPara="1" rIns="91425" wrap="square" tIns="91425">
            <a:normAutofit/>
          </a:bodyPr>
          <a:lstStyle>
            <a:lvl1pPr lvl="0" rtl="0">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536" name="Google Shape;536;p56"/>
          <p:cNvGrpSpPr/>
          <p:nvPr/>
        </p:nvGrpSpPr>
        <p:grpSpPr>
          <a:xfrm rot="-5400000">
            <a:off x="5475265" y="2460692"/>
            <a:ext cx="5189967" cy="230098"/>
            <a:chOff x="0" y="-57150"/>
            <a:chExt cx="3022871" cy="121200"/>
          </a:xfrm>
        </p:grpSpPr>
        <p:sp>
          <p:nvSpPr>
            <p:cNvPr id="537" name="Google Shape;537;p56"/>
            <p:cNvSpPr/>
            <p:nvPr/>
          </p:nvSpPr>
          <p:spPr>
            <a:xfrm>
              <a:off x="0" y="0"/>
              <a:ext cx="3022871" cy="63972"/>
            </a:xfrm>
            <a:custGeom>
              <a:rect b="b" l="l" r="r" t="t"/>
              <a:pathLst>
                <a:path extrusionOk="0" h="63972" w="3022871">
                  <a:moveTo>
                    <a:pt x="10793" y="0"/>
                  </a:moveTo>
                  <a:lnTo>
                    <a:pt x="3012078" y="0"/>
                  </a:lnTo>
                  <a:cubicBezTo>
                    <a:pt x="3014941" y="0"/>
                    <a:pt x="3017686" y="1137"/>
                    <a:pt x="3019710" y="3161"/>
                  </a:cubicBezTo>
                  <a:cubicBezTo>
                    <a:pt x="3021734" y="5185"/>
                    <a:pt x="3022871" y="7930"/>
                    <a:pt x="3022871" y="10793"/>
                  </a:cubicBezTo>
                  <a:lnTo>
                    <a:pt x="3022871" y="53180"/>
                  </a:lnTo>
                  <a:cubicBezTo>
                    <a:pt x="3022871" y="56042"/>
                    <a:pt x="3021734" y="58787"/>
                    <a:pt x="3019710" y="60811"/>
                  </a:cubicBezTo>
                  <a:cubicBezTo>
                    <a:pt x="3017686" y="62835"/>
                    <a:pt x="3014941" y="63972"/>
                    <a:pt x="3012078" y="63972"/>
                  </a:cubicBezTo>
                  <a:lnTo>
                    <a:pt x="10793" y="63972"/>
                  </a:lnTo>
                  <a:cubicBezTo>
                    <a:pt x="7930" y="63972"/>
                    <a:pt x="5185" y="62835"/>
                    <a:pt x="3161" y="60811"/>
                  </a:cubicBezTo>
                  <a:cubicBezTo>
                    <a:pt x="1137" y="58787"/>
                    <a:pt x="0" y="56042"/>
                    <a:pt x="0" y="53180"/>
                  </a:cubicBezTo>
                  <a:lnTo>
                    <a:pt x="0" y="10793"/>
                  </a:lnTo>
                  <a:cubicBezTo>
                    <a:pt x="0" y="7930"/>
                    <a:pt x="1137" y="5185"/>
                    <a:pt x="3161" y="3161"/>
                  </a:cubicBezTo>
                  <a:cubicBezTo>
                    <a:pt x="5185" y="1137"/>
                    <a:pt x="7930" y="0"/>
                    <a:pt x="10793"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8" name="Google Shape;538;p56"/>
            <p:cNvSpPr txBox="1"/>
            <p:nvPr/>
          </p:nvSpPr>
          <p:spPr>
            <a:xfrm>
              <a:off x="0" y="-57150"/>
              <a:ext cx="30228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39" name="Google Shape;539;p56"/>
          <p:cNvSpPr/>
          <p:nvPr/>
        </p:nvSpPr>
        <p:spPr>
          <a:xfrm>
            <a:off x="7449575" y="2233876"/>
            <a:ext cx="406135" cy="2916618"/>
          </a:xfrm>
          <a:custGeom>
            <a:rect b="b" l="l" r="r" t="t"/>
            <a:pathLst>
              <a:path extrusionOk="0" h="6554198" w="812270">
                <a:moveTo>
                  <a:pt x="0" y="0"/>
                </a:moveTo>
                <a:lnTo>
                  <a:pt x="812271" y="0"/>
                </a:lnTo>
                <a:lnTo>
                  <a:pt x="812271" y="6554197"/>
                </a:lnTo>
                <a:lnTo>
                  <a:pt x="0" y="6554197"/>
                </a:lnTo>
                <a:lnTo>
                  <a:pt x="0" y="0"/>
                </a:lnTo>
                <a:close/>
              </a:path>
            </a:pathLst>
          </a:custGeom>
          <a:blipFill rotWithShape="1">
            <a:blip r:embed="rId2">
              <a:alphaModFix/>
            </a:blip>
            <a:stretch>
              <a:fillRect b="0" l="-396079" r="-713988" t="0"/>
            </a:stretch>
          </a:blipFill>
          <a:ln cap="sq" cmpd="sng" w="19050">
            <a:solidFill>
              <a:srgbClr val="FFF9F2"/>
            </a:solidFill>
            <a:prstDash val="solid"/>
            <a:miter lim="8000"/>
            <a:headEnd len="sm" w="sm" type="none"/>
            <a:tailEnd len="sm" w="sm" type="none"/>
          </a:ln>
        </p:spPr>
      </p:sp>
      <p:sp>
        <p:nvSpPr>
          <p:cNvPr id="540" name="Google Shape;540;p56"/>
          <p:cNvSpPr/>
          <p:nvPr/>
        </p:nvSpPr>
        <p:spPr>
          <a:xfrm>
            <a:off x="8394700" y="0"/>
            <a:ext cx="406135" cy="3047702"/>
          </a:xfrm>
          <a:custGeom>
            <a:rect b="b" l="l" r="r" t="t"/>
            <a:pathLst>
              <a:path extrusionOk="0" h="6554198" w="812270">
                <a:moveTo>
                  <a:pt x="0" y="0"/>
                </a:moveTo>
                <a:lnTo>
                  <a:pt x="812270" y="0"/>
                </a:lnTo>
                <a:lnTo>
                  <a:pt x="812270" y="6554197"/>
                </a:lnTo>
                <a:lnTo>
                  <a:pt x="0" y="6554197"/>
                </a:lnTo>
                <a:lnTo>
                  <a:pt x="0" y="0"/>
                </a:lnTo>
                <a:close/>
              </a:path>
            </a:pathLst>
          </a:custGeom>
          <a:blipFill rotWithShape="1">
            <a:blip r:embed="rId3">
              <a:alphaModFix/>
            </a:blip>
            <a:stretch>
              <a:fillRect b="0" l="-343865" r="-766202" t="0"/>
            </a:stretch>
          </a:blipFill>
          <a:ln cap="sq" cmpd="sng" w="19050">
            <a:solidFill>
              <a:srgbClr val="FFF9F2"/>
            </a:solidFill>
            <a:prstDash val="solid"/>
            <a:miter lim="8000"/>
            <a:headEnd len="sm" w="sm" type="none"/>
            <a:tailEnd len="sm" w="sm" type="none"/>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1">
  <p:cSld name="CUSTOM_5">
    <p:spTree>
      <p:nvGrpSpPr>
        <p:cNvPr id="541" name="Shape 541"/>
        <p:cNvGrpSpPr/>
        <p:nvPr/>
      </p:nvGrpSpPr>
      <p:grpSpPr>
        <a:xfrm>
          <a:off x="0" y="0"/>
          <a:ext cx="0" cy="0"/>
          <a:chOff x="0" y="0"/>
          <a:chExt cx="0" cy="0"/>
        </a:xfrm>
      </p:grpSpPr>
      <p:sp>
        <p:nvSpPr>
          <p:cNvPr id="542" name="Google Shape;542;p57"/>
          <p:cNvSpPr/>
          <p:nvPr>
            <p:ph idx="2" type="pic"/>
          </p:nvPr>
        </p:nvSpPr>
        <p:spPr>
          <a:xfrm>
            <a:off x="1176300" y="600400"/>
            <a:ext cx="1806900" cy="1190700"/>
          </a:xfrm>
          <a:prstGeom prst="roundRect">
            <a:avLst>
              <a:gd fmla="val 16667" name="adj"/>
            </a:avLst>
          </a:prstGeom>
          <a:noFill/>
          <a:ln>
            <a:noFill/>
          </a:ln>
        </p:spPr>
      </p:sp>
      <p:sp>
        <p:nvSpPr>
          <p:cNvPr id="543" name="Google Shape;543;p57"/>
          <p:cNvSpPr/>
          <p:nvPr>
            <p:ph idx="3" type="pic"/>
          </p:nvPr>
        </p:nvSpPr>
        <p:spPr>
          <a:xfrm>
            <a:off x="3668550" y="600400"/>
            <a:ext cx="1806900" cy="1190700"/>
          </a:xfrm>
          <a:prstGeom prst="roundRect">
            <a:avLst>
              <a:gd fmla="val 16667" name="adj"/>
            </a:avLst>
          </a:prstGeom>
          <a:noFill/>
          <a:ln>
            <a:noFill/>
          </a:ln>
        </p:spPr>
      </p:sp>
      <p:sp>
        <p:nvSpPr>
          <p:cNvPr id="544" name="Google Shape;544;p57"/>
          <p:cNvSpPr/>
          <p:nvPr>
            <p:ph idx="4" type="pic"/>
          </p:nvPr>
        </p:nvSpPr>
        <p:spPr>
          <a:xfrm>
            <a:off x="6160800" y="600400"/>
            <a:ext cx="1806900" cy="1190700"/>
          </a:xfrm>
          <a:prstGeom prst="roundRect">
            <a:avLst>
              <a:gd fmla="val 16667" name="adj"/>
            </a:avLst>
          </a:prstGeom>
          <a:noFill/>
          <a:ln>
            <a:noFill/>
          </a:ln>
        </p:spPr>
      </p:sp>
      <p:sp>
        <p:nvSpPr>
          <p:cNvPr id="545" name="Google Shape;545;p57"/>
          <p:cNvSpPr txBox="1"/>
          <p:nvPr>
            <p:ph type="title"/>
          </p:nvPr>
        </p:nvSpPr>
        <p:spPr>
          <a:xfrm>
            <a:off x="1176300" y="1887825"/>
            <a:ext cx="1772100" cy="290700"/>
          </a:xfrm>
          <a:prstGeom prst="rect">
            <a:avLst/>
          </a:prstGeom>
        </p:spPr>
        <p:txBody>
          <a:bodyPr anchorCtr="0" anchor="t" bIns="91425" lIns="91425" spcFirstLastPara="1" rIns="91425" wrap="square" tIns="91425">
            <a:normAutofit/>
          </a:bodyPr>
          <a:lstStyle>
            <a:lvl1pPr lvl="0" rtl="0">
              <a:spcBef>
                <a:spcPts val="0"/>
              </a:spcBef>
              <a:spcAft>
                <a:spcPts val="0"/>
              </a:spcAft>
              <a:buSzPts val="1000"/>
              <a:buNone/>
              <a:defRPr sz="1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6" name="Google Shape;546;p57"/>
          <p:cNvSpPr txBox="1"/>
          <p:nvPr>
            <p:ph idx="1" type="subTitle"/>
          </p:nvPr>
        </p:nvSpPr>
        <p:spPr>
          <a:xfrm>
            <a:off x="1176300" y="2227150"/>
            <a:ext cx="1772100" cy="360000"/>
          </a:xfrm>
          <a:prstGeom prst="rect">
            <a:avLst/>
          </a:prstGeom>
        </p:spPr>
        <p:txBody>
          <a:bodyPr anchorCtr="0" anchor="t" bIns="91425" lIns="91425" spcFirstLastPara="1" rIns="91425" wrap="square" tIns="91425">
            <a:normAutofit/>
          </a:bodyPr>
          <a:lstStyle>
            <a:lvl1pPr lvl="0" rtl="0">
              <a:spcBef>
                <a:spcPts val="0"/>
              </a:spcBef>
              <a:spcAft>
                <a:spcPts val="0"/>
              </a:spcAft>
              <a:buSzPts val="1200"/>
              <a:buNone/>
              <a:defRPr b="1"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47" name="Google Shape;547;p57"/>
          <p:cNvSpPr txBox="1"/>
          <p:nvPr>
            <p:ph idx="5" type="body"/>
          </p:nvPr>
        </p:nvSpPr>
        <p:spPr>
          <a:xfrm>
            <a:off x="1176300" y="2678075"/>
            <a:ext cx="1772100" cy="955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48" name="Google Shape;548;p57"/>
          <p:cNvSpPr txBox="1"/>
          <p:nvPr/>
        </p:nvSpPr>
        <p:spPr>
          <a:xfrm>
            <a:off x="425023" y="3703512"/>
            <a:ext cx="6456600" cy="1446900"/>
          </a:xfrm>
          <a:prstGeom prst="rect">
            <a:avLst/>
          </a:prstGeom>
          <a:noFill/>
          <a:ln>
            <a:noFill/>
          </a:ln>
        </p:spPr>
        <p:txBody>
          <a:bodyPr anchorCtr="0" anchor="t" bIns="0" lIns="0" spcFirstLastPara="1" rIns="0" wrap="square" tIns="0">
            <a:spAutoFit/>
          </a:bodyPr>
          <a:lstStyle/>
          <a:p>
            <a:pPr indent="0" lvl="0" marL="0" marR="0" rtl="0" algn="l">
              <a:lnSpc>
                <a:spcPct val="93998"/>
              </a:lnSpc>
              <a:spcBef>
                <a:spcPts val="0"/>
              </a:spcBef>
              <a:spcAft>
                <a:spcPts val="0"/>
              </a:spcAft>
              <a:buNone/>
            </a:pPr>
            <a:r>
              <a:rPr b="0" i="0" lang="en" sz="10000" u="none" cap="none" strike="noStrike">
                <a:solidFill>
                  <a:srgbClr val="00214D"/>
                </a:solidFill>
                <a:latin typeface="Gelasio"/>
                <a:ea typeface="Gelasio"/>
                <a:cs typeface="Gelasio"/>
                <a:sym typeface="Gelasio"/>
              </a:rPr>
              <a:t>Our Team</a:t>
            </a:r>
            <a:endParaRPr sz="700"/>
          </a:p>
        </p:txBody>
      </p:sp>
      <p:grpSp>
        <p:nvGrpSpPr>
          <p:cNvPr id="549" name="Google Shape;549;p57"/>
          <p:cNvGrpSpPr/>
          <p:nvPr/>
        </p:nvGrpSpPr>
        <p:grpSpPr>
          <a:xfrm>
            <a:off x="6150150" y="4344975"/>
            <a:ext cx="2993929" cy="230098"/>
            <a:chOff x="0" y="-57150"/>
            <a:chExt cx="2935800" cy="121200"/>
          </a:xfrm>
        </p:grpSpPr>
        <p:sp>
          <p:nvSpPr>
            <p:cNvPr id="550" name="Google Shape;550;p57"/>
            <p:cNvSpPr/>
            <p:nvPr/>
          </p:nvSpPr>
          <p:spPr>
            <a:xfrm>
              <a:off x="0" y="0"/>
              <a:ext cx="2935788" cy="63972"/>
            </a:xfrm>
            <a:custGeom>
              <a:rect b="b" l="l" r="r" t="t"/>
              <a:pathLst>
                <a:path extrusionOk="0" h="63972" w="2935788">
                  <a:moveTo>
                    <a:pt x="11113" y="0"/>
                  </a:moveTo>
                  <a:lnTo>
                    <a:pt x="2924676" y="0"/>
                  </a:lnTo>
                  <a:cubicBezTo>
                    <a:pt x="2927623" y="0"/>
                    <a:pt x="2930449" y="1171"/>
                    <a:pt x="2932533" y="3255"/>
                  </a:cubicBezTo>
                  <a:cubicBezTo>
                    <a:pt x="2934617" y="5339"/>
                    <a:pt x="2935788" y="8165"/>
                    <a:pt x="2935788" y="11113"/>
                  </a:cubicBezTo>
                  <a:lnTo>
                    <a:pt x="2935788" y="52860"/>
                  </a:lnTo>
                  <a:cubicBezTo>
                    <a:pt x="2935788" y="58997"/>
                    <a:pt x="2930813" y="63972"/>
                    <a:pt x="2924676" y="63972"/>
                  </a:cubicBezTo>
                  <a:lnTo>
                    <a:pt x="11113" y="63972"/>
                  </a:lnTo>
                  <a:cubicBezTo>
                    <a:pt x="8165" y="63972"/>
                    <a:pt x="5339" y="62801"/>
                    <a:pt x="3255" y="60717"/>
                  </a:cubicBezTo>
                  <a:cubicBezTo>
                    <a:pt x="1171" y="58633"/>
                    <a:pt x="0" y="55807"/>
                    <a:pt x="0" y="52860"/>
                  </a:cubicBezTo>
                  <a:lnTo>
                    <a:pt x="0" y="11113"/>
                  </a:lnTo>
                  <a:cubicBezTo>
                    <a:pt x="0" y="8165"/>
                    <a:pt x="1171" y="5339"/>
                    <a:pt x="3255" y="3255"/>
                  </a:cubicBezTo>
                  <a:cubicBezTo>
                    <a:pt x="5339" y="1171"/>
                    <a:pt x="8165" y="0"/>
                    <a:pt x="11113"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1" name="Google Shape;551;p57"/>
            <p:cNvSpPr txBox="1"/>
            <p:nvPr/>
          </p:nvSpPr>
          <p:spPr>
            <a:xfrm>
              <a:off x="0" y="-57150"/>
              <a:ext cx="29358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52" name="Google Shape;552;p57"/>
          <p:cNvSpPr/>
          <p:nvPr/>
        </p:nvSpPr>
        <p:spPr>
          <a:xfrm>
            <a:off x="6150150" y="4027952"/>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2">
              <a:alphaModFix/>
            </a:blip>
            <a:stretch>
              <a:fillRect b="0" l="0" r="0" t="0"/>
            </a:stretch>
          </a:blipFill>
          <a:ln>
            <a:noFill/>
          </a:ln>
        </p:spPr>
      </p:sp>
      <p:sp>
        <p:nvSpPr>
          <p:cNvPr id="553" name="Google Shape;553;p57"/>
          <p:cNvSpPr txBox="1"/>
          <p:nvPr>
            <p:ph idx="6" type="title"/>
          </p:nvPr>
        </p:nvSpPr>
        <p:spPr>
          <a:xfrm>
            <a:off x="3685950" y="1887825"/>
            <a:ext cx="1772100" cy="290700"/>
          </a:xfrm>
          <a:prstGeom prst="rect">
            <a:avLst/>
          </a:prstGeom>
        </p:spPr>
        <p:txBody>
          <a:bodyPr anchorCtr="0" anchor="t" bIns="91425" lIns="91425" spcFirstLastPara="1" rIns="91425" wrap="square" tIns="91425">
            <a:normAutofit/>
          </a:bodyPr>
          <a:lstStyle>
            <a:lvl1pPr lvl="0" rtl="0">
              <a:spcBef>
                <a:spcPts val="0"/>
              </a:spcBef>
              <a:spcAft>
                <a:spcPts val="0"/>
              </a:spcAft>
              <a:buSzPts val="1000"/>
              <a:buNone/>
              <a:defRPr sz="1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4" name="Google Shape;554;p57"/>
          <p:cNvSpPr txBox="1"/>
          <p:nvPr>
            <p:ph idx="7" type="subTitle"/>
          </p:nvPr>
        </p:nvSpPr>
        <p:spPr>
          <a:xfrm>
            <a:off x="3685950" y="2227150"/>
            <a:ext cx="1772100" cy="360000"/>
          </a:xfrm>
          <a:prstGeom prst="rect">
            <a:avLst/>
          </a:prstGeom>
        </p:spPr>
        <p:txBody>
          <a:bodyPr anchorCtr="0" anchor="t" bIns="91425" lIns="91425" spcFirstLastPara="1" rIns="91425" wrap="square" tIns="91425">
            <a:normAutofit/>
          </a:bodyPr>
          <a:lstStyle>
            <a:lvl1pPr lvl="0" rtl="0">
              <a:spcBef>
                <a:spcPts val="0"/>
              </a:spcBef>
              <a:spcAft>
                <a:spcPts val="0"/>
              </a:spcAft>
              <a:buSzPts val="1200"/>
              <a:buNone/>
              <a:defRPr b="1"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5" name="Google Shape;555;p57"/>
          <p:cNvSpPr txBox="1"/>
          <p:nvPr>
            <p:ph idx="8" type="body"/>
          </p:nvPr>
        </p:nvSpPr>
        <p:spPr>
          <a:xfrm>
            <a:off x="3685950" y="2678075"/>
            <a:ext cx="1772100" cy="955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56" name="Google Shape;556;p57"/>
          <p:cNvSpPr txBox="1"/>
          <p:nvPr>
            <p:ph idx="9" type="title"/>
          </p:nvPr>
        </p:nvSpPr>
        <p:spPr>
          <a:xfrm>
            <a:off x="6195600" y="1887825"/>
            <a:ext cx="1772100" cy="290700"/>
          </a:xfrm>
          <a:prstGeom prst="rect">
            <a:avLst/>
          </a:prstGeom>
        </p:spPr>
        <p:txBody>
          <a:bodyPr anchorCtr="0" anchor="t" bIns="91425" lIns="91425" spcFirstLastPara="1" rIns="91425" wrap="square" tIns="91425">
            <a:normAutofit/>
          </a:bodyPr>
          <a:lstStyle>
            <a:lvl1pPr lvl="0" rtl="0">
              <a:spcBef>
                <a:spcPts val="0"/>
              </a:spcBef>
              <a:spcAft>
                <a:spcPts val="0"/>
              </a:spcAft>
              <a:buSzPts val="1000"/>
              <a:buNone/>
              <a:defRPr sz="1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7" name="Google Shape;557;p57"/>
          <p:cNvSpPr txBox="1"/>
          <p:nvPr>
            <p:ph idx="13" type="subTitle"/>
          </p:nvPr>
        </p:nvSpPr>
        <p:spPr>
          <a:xfrm>
            <a:off x="6195600" y="2227150"/>
            <a:ext cx="1772100" cy="360000"/>
          </a:xfrm>
          <a:prstGeom prst="rect">
            <a:avLst/>
          </a:prstGeom>
        </p:spPr>
        <p:txBody>
          <a:bodyPr anchorCtr="0" anchor="t" bIns="91425" lIns="91425" spcFirstLastPara="1" rIns="91425" wrap="square" tIns="91425">
            <a:normAutofit/>
          </a:bodyPr>
          <a:lstStyle>
            <a:lvl1pPr lvl="0" rtl="0">
              <a:spcBef>
                <a:spcPts val="0"/>
              </a:spcBef>
              <a:spcAft>
                <a:spcPts val="0"/>
              </a:spcAft>
              <a:buSzPts val="1200"/>
              <a:buNone/>
              <a:defRPr b="1"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8" name="Google Shape;558;p57"/>
          <p:cNvSpPr txBox="1"/>
          <p:nvPr>
            <p:ph idx="14" type="body"/>
          </p:nvPr>
        </p:nvSpPr>
        <p:spPr>
          <a:xfrm>
            <a:off x="6195600" y="2678075"/>
            <a:ext cx="1772100" cy="955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2">
  <p:cSld name="CUSTOM_5_1">
    <p:spTree>
      <p:nvGrpSpPr>
        <p:cNvPr id="559" name="Shape 559"/>
        <p:cNvGrpSpPr/>
        <p:nvPr/>
      </p:nvGrpSpPr>
      <p:grpSpPr>
        <a:xfrm>
          <a:off x="0" y="0"/>
          <a:ext cx="0" cy="0"/>
          <a:chOff x="0" y="0"/>
          <a:chExt cx="0" cy="0"/>
        </a:xfrm>
      </p:grpSpPr>
      <p:sp>
        <p:nvSpPr>
          <p:cNvPr id="560" name="Google Shape;560;p58"/>
          <p:cNvSpPr/>
          <p:nvPr>
            <p:ph idx="2" type="pic"/>
          </p:nvPr>
        </p:nvSpPr>
        <p:spPr>
          <a:xfrm>
            <a:off x="273075" y="1218400"/>
            <a:ext cx="1806900" cy="1190700"/>
          </a:xfrm>
          <a:prstGeom prst="roundRect">
            <a:avLst>
              <a:gd fmla="val 16667" name="adj"/>
            </a:avLst>
          </a:prstGeom>
          <a:noFill/>
          <a:ln>
            <a:noFill/>
          </a:ln>
        </p:spPr>
      </p:sp>
      <p:sp>
        <p:nvSpPr>
          <p:cNvPr id="561" name="Google Shape;561;p58"/>
          <p:cNvSpPr/>
          <p:nvPr>
            <p:ph idx="3" type="pic"/>
          </p:nvPr>
        </p:nvSpPr>
        <p:spPr>
          <a:xfrm>
            <a:off x="2536725" y="1218400"/>
            <a:ext cx="1806900" cy="1190700"/>
          </a:xfrm>
          <a:prstGeom prst="roundRect">
            <a:avLst>
              <a:gd fmla="val 16667" name="adj"/>
            </a:avLst>
          </a:prstGeom>
          <a:noFill/>
          <a:ln>
            <a:noFill/>
          </a:ln>
        </p:spPr>
      </p:sp>
      <p:sp>
        <p:nvSpPr>
          <p:cNvPr id="562" name="Google Shape;562;p58"/>
          <p:cNvSpPr/>
          <p:nvPr>
            <p:ph idx="4" type="pic"/>
          </p:nvPr>
        </p:nvSpPr>
        <p:spPr>
          <a:xfrm>
            <a:off x="4800375" y="1218400"/>
            <a:ext cx="1806900" cy="1190700"/>
          </a:xfrm>
          <a:prstGeom prst="roundRect">
            <a:avLst>
              <a:gd fmla="val 16667" name="adj"/>
            </a:avLst>
          </a:prstGeom>
          <a:noFill/>
          <a:ln>
            <a:noFill/>
          </a:ln>
        </p:spPr>
      </p:sp>
      <p:sp>
        <p:nvSpPr>
          <p:cNvPr id="563" name="Google Shape;563;p58"/>
          <p:cNvSpPr txBox="1"/>
          <p:nvPr>
            <p:ph type="title"/>
          </p:nvPr>
        </p:nvSpPr>
        <p:spPr>
          <a:xfrm>
            <a:off x="273075" y="2505825"/>
            <a:ext cx="1772100" cy="290700"/>
          </a:xfrm>
          <a:prstGeom prst="rect">
            <a:avLst/>
          </a:prstGeom>
        </p:spPr>
        <p:txBody>
          <a:bodyPr anchorCtr="0" anchor="t" bIns="91425" lIns="91425" spcFirstLastPara="1" rIns="91425" wrap="square" tIns="91425">
            <a:normAutofit/>
          </a:bodyPr>
          <a:lstStyle>
            <a:lvl1pPr lvl="0" rtl="0">
              <a:spcBef>
                <a:spcPts val="0"/>
              </a:spcBef>
              <a:spcAft>
                <a:spcPts val="0"/>
              </a:spcAft>
              <a:buSzPts val="1000"/>
              <a:buNone/>
              <a:defRPr sz="1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64" name="Google Shape;564;p58"/>
          <p:cNvSpPr txBox="1"/>
          <p:nvPr>
            <p:ph idx="1" type="subTitle"/>
          </p:nvPr>
        </p:nvSpPr>
        <p:spPr>
          <a:xfrm>
            <a:off x="273075" y="2845150"/>
            <a:ext cx="1772100" cy="360000"/>
          </a:xfrm>
          <a:prstGeom prst="rect">
            <a:avLst/>
          </a:prstGeom>
        </p:spPr>
        <p:txBody>
          <a:bodyPr anchorCtr="0" anchor="t" bIns="91425" lIns="91425" spcFirstLastPara="1" rIns="91425" wrap="square" tIns="91425">
            <a:normAutofit/>
          </a:bodyPr>
          <a:lstStyle>
            <a:lvl1pPr lvl="0" rtl="0">
              <a:spcBef>
                <a:spcPts val="0"/>
              </a:spcBef>
              <a:spcAft>
                <a:spcPts val="0"/>
              </a:spcAft>
              <a:buSzPts val="1200"/>
              <a:buNone/>
              <a:defRPr b="1"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5" name="Google Shape;565;p58"/>
          <p:cNvSpPr txBox="1"/>
          <p:nvPr/>
        </p:nvSpPr>
        <p:spPr>
          <a:xfrm>
            <a:off x="425023" y="3703512"/>
            <a:ext cx="6456600" cy="1446900"/>
          </a:xfrm>
          <a:prstGeom prst="rect">
            <a:avLst/>
          </a:prstGeom>
          <a:noFill/>
          <a:ln>
            <a:noFill/>
          </a:ln>
        </p:spPr>
        <p:txBody>
          <a:bodyPr anchorCtr="0" anchor="t" bIns="0" lIns="0" spcFirstLastPara="1" rIns="0" wrap="square" tIns="0">
            <a:spAutoFit/>
          </a:bodyPr>
          <a:lstStyle/>
          <a:p>
            <a:pPr indent="0" lvl="0" marL="0" marR="0" rtl="0" algn="l">
              <a:lnSpc>
                <a:spcPct val="93998"/>
              </a:lnSpc>
              <a:spcBef>
                <a:spcPts val="0"/>
              </a:spcBef>
              <a:spcAft>
                <a:spcPts val="0"/>
              </a:spcAft>
              <a:buNone/>
            </a:pPr>
            <a:r>
              <a:rPr b="0" i="0" lang="en" sz="10000" u="none" cap="none" strike="noStrike">
                <a:solidFill>
                  <a:srgbClr val="00214D"/>
                </a:solidFill>
                <a:latin typeface="Gelasio"/>
                <a:ea typeface="Gelasio"/>
                <a:cs typeface="Gelasio"/>
                <a:sym typeface="Gelasio"/>
              </a:rPr>
              <a:t>Our Team</a:t>
            </a:r>
            <a:endParaRPr sz="700"/>
          </a:p>
        </p:txBody>
      </p:sp>
      <p:grpSp>
        <p:nvGrpSpPr>
          <p:cNvPr id="566" name="Google Shape;566;p58"/>
          <p:cNvGrpSpPr/>
          <p:nvPr/>
        </p:nvGrpSpPr>
        <p:grpSpPr>
          <a:xfrm>
            <a:off x="6150150" y="4344975"/>
            <a:ext cx="2993929" cy="230098"/>
            <a:chOff x="0" y="-57150"/>
            <a:chExt cx="2935800" cy="121200"/>
          </a:xfrm>
        </p:grpSpPr>
        <p:sp>
          <p:nvSpPr>
            <p:cNvPr id="567" name="Google Shape;567;p58"/>
            <p:cNvSpPr/>
            <p:nvPr/>
          </p:nvSpPr>
          <p:spPr>
            <a:xfrm>
              <a:off x="0" y="0"/>
              <a:ext cx="2935788" cy="63972"/>
            </a:xfrm>
            <a:custGeom>
              <a:rect b="b" l="l" r="r" t="t"/>
              <a:pathLst>
                <a:path extrusionOk="0" h="63972" w="2935788">
                  <a:moveTo>
                    <a:pt x="11113" y="0"/>
                  </a:moveTo>
                  <a:lnTo>
                    <a:pt x="2924676" y="0"/>
                  </a:lnTo>
                  <a:cubicBezTo>
                    <a:pt x="2927623" y="0"/>
                    <a:pt x="2930449" y="1171"/>
                    <a:pt x="2932533" y="3255"/>
                  </a:cubicBezTo>
                  <a:cubicBezTo>
                    <a:pt x="2934617" y="5339"/>
                    <a:pt x="2935788" y="8165"/>
                    <a:pt x="2935788" y="11113"/>
                  </a:cubicBezTo>
                  <a:lnTo>
                    <a:pt x="2935788" y="52860"/>
                  </a:lnTo>
                  <a:cubicBezTo>
                    <a:pt x="2935788" y="58997"/>
                    <a:pt x="2930813" y="63972"/>
                    <a:pt x="2924676" y="63972"/>
                  </a:cubicBezTo>
                  <a:lnTo>
                    <a:pt x="11113" y="63972"/>
                  </a:lnTo>
                  <a:cubicBezTo>
                    <a:pt x="8165" y="63972"/>
                    <a:pt x="5339" y="62801"/>
                    <a:pt x="3255" y="60717"/>
                  </a:cubicBezTo>
                  <a:cubicBezTo>
                    <a:pt x="1171" y="58633"/>
                    <a:pt x="0" y="55807"/>
                    <a:pt x="0" y="52860"/>
                  </a:cubicBezTo>
                  <a:lnTo>
                    <a:pt x="0" y="11113"/>
                  </a:lnTo>
                  <a:cubicBezTo>
                    <a:pt x="0" y="8165"/>
                    <a:pt x="1171" y="5339"/>
                    <a:pt x="3255" y="3255"/>
                  </a:cubicBezTo>
                  <a:cubicBezTo>
                    <a:pt x="5339" y="1171"/>
                    <a:pt x="8165" y="0"/>
                    <a:pt x="11113"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8" name="Google Shape;568;p58"/>
            <p:cNvSpPr txBox="1"/>
            <p:nvPr/>
          </p:nvSpPr>
          <p:spPr>
            <a:xfrm>
              <a:off x="0" y="-57150"/>
              <a:ext cx="29358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69" name="Google Shape;569;p58"/>
          <p:cNvSpPr/>
          <p:nvPr/>
        </p:nvSpPr>
        <p:spPr>
          <a:xfrm>
            <a:off x="6150150" y="4027952"/>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2">
              <a:alphaModFix/>
            </a:blip>
            <a:stretch>
              <a:fillRect b="0" l="0" r="0" t="0"/>
            </a:stretch>
          </a:blipFill>
          <a:ln>
            <a:noFill/>
          </a:ln>
        </p:spPr>
      </p:sp>
      <p:sp>
        <p:nvSpPr>
          <p:cNvPr id="570" name="Google Shape;570;p58"/>
          <p:cNvSpPr txBox="1"/>
          <p:nvPr>
            <p:ph idx="5" type="title"/>
          </p:nvPr>
        </p:nvSpPr>
        <p:spPr>
          <a:xfrm>
            <a:off x="2554125" y="2505825"/>
            <a:ext cx="1772100" cy="290700"/>
          </a:xfrm>
          <a:prstGeom prst="rect">
            <a:avLst/>
          </a:prstGeom>
        </p:spPr>
        <p:txBody>
          <a:bodyPr anchorCtr="0" anchor="t" bIns="91425" lIns="91425" spcFirstLastPara="1" rIns="91425" wrap="square" tIns="91425">
            <a:normAutofit/>
          </a:bodyPr>
          <a:lstStyle>
            <a:lvl1pPr lvl="0" rtl="0">
              <a:spcBef>
                <a:spcPts val="0"/>
              </a:spcBef>
              <a:spcAft>
                <a:spcPts val="0"/>
              </a:spcAft>
              <a:buSzPts val="1000"/>
              <a:buNone/>
              <a:defRPr sz="1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71" name="Google Shape;571;p58"/>
          <p:cNvSpPr txBox="1"/>
          <p:nvPr>
            <p:ph idx="6" type="subTitle"/>
          </p:nvPr>
        </p:nvSpPr>
        <p:spPr>
          <a:xfrm>
            <a:off x="2554125" y="2845150"/>
            <a:ext cx="1772100" cy="360000"/>
          </a:xfrm>
          <a:prstGeom prst="rect">
            <a:avLst/>
          </a:prstGeom>
        </p:spPr>
        <p:txBody>
          <a:bodyPr anchorCtr="0" anchor="t" bIns="91425" lIns="91425" spcFirstLastPara="1" rIns="91425" wrap="square" tIns="91425">
            <a:normAutofit/>
          </a:bodyPr>
          <a:lstStyle>
            <a:lvl1pPr lvl="0" rtl="0">
              <a:spcBef>
                <a:spcPts val="0"/>
              </a:spcBef>
              <a:spcAft>
                <a:spcPts val="0"/>
              </a:spcAft>
              <a:buSzPts val="1200"/>
              <a:buNone/>
              <a:defRPr b="1"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72" name="Google Shape;572;p58"/>
          <p:cNvSpPr txBox="1"/>
          <p:nvPr>
            <p:ph idx="7" type="title"/>
          </p:nvPr>
        </p:nvSpPr>
        <p:spPr>
          <a:xfrm>
            <a:off x="4835175" y="2505825"/>
            <a:ext cx="1772100" cy="290700"/>
          </a:xfrm>
          <a:prstGeom prst="rect">
            <a:avLst/>
          </a:prstGeom>
        </p:spPr>
        <p:txBody>
          <a:bodyPr anchorCtr="0" anchor="t" bIns="91425" lIns="91425" spcFirstLastPara="1" rIns="91425" wrap="square" tIns="91425">
            <a:normAutofit/>
          </a:bodyPr>
          <a:lstStyle>
            <a:lvl1pPr lvl="0" rtl="0">
              <a:spcBef>
                <a:spcPts val="0"/>
              </a:spcBef>
              <a:spcAft>
                <a:spcPts val="0"/>
              </a:spcAft>
              <a:buSzPts val="1000"/>
              <a:buNone/>
              <a:defRPr sz="1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73" name="Google Shape;573;p58"/>
          <p:cNvSpPr txBox="1"/>
          <p:nvPr>
            <p:ph idx="8" type="subTitle"/>
          </p:nvPr>
        </p:nvSpPr>
        <p:spPr>
          <a:xfrm>
            <a:off x="4835175" y="2845150"/>
            <a:ext cx="1772100" cy="360000"/>
          </a:xfrm>
          <a:prstGeom prst="rect">
            <a:avLst/>
          </a:prstGeom>
        </p:spPr>
        <p:txBody>
          <a:bodyPr anchorCtr="0" anchor="t" bIns="91425" lIns="91425" spcFirstLastPara="1" rIns="91425" wrap="square" tIns="91425">
            <a:normAutofit/>
          </a:bodyPr>
          <a:lstStyle>
            <a:lvl1pPr lvl="0" rtl="0">
              <a:spcBef>
                <a:spcPts val="0"/>
              </a:spcBef>
              <a:spcAft>
                <a:spcPts val="0"/>
              </a:spcAft>
              <a:buSzPts val="1200"/>
              <a:buNone/>
              <a:defRPr b="1"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74" name="Google Shape;574;p58"/>
          <p:cNvSpPr/>
          <p:nvPr>
            <p:ph idx="9" type="pic"/>
          </p:nvPr>
        </p:nvSpPr>
        <p:spPr>
          <a:xfrm>
            <a:off x="7064025" y="1218400"/>
            <a:ext cx="1806900" cy="1190700"/>
          </a:xfrm>
          <a:prstGeom prst="roundRect">
            <a:avLst>
              <a:gd fmla="val 16667" name="adj"/>
            </a:avLst>
          </a:prstGeom>
          <a:noFill/>
          <a:ln>
            <a:noFill/>
          </a:ln>
        </p:spPr>
      </p:sp>
      <p:sp>
        <p:nvSpPr>
          <p:cNvPr id="575" name="Google Shape;575;p58"/>
          <p:cNvSpPr txBox="1"/>
          <p:nvPr>
            <p:ph idx="13" type="title"/>
          </p:nvPr>
        </p:nvSpPr>
        <p:spPr>
          <a:xfrm>
            <a:off x="7098825" y="2505825"/>
            <a:ext cx="1772100" cy="290700"/>
          </a:xfrm>
          <a:prstGeom prst="rect">
            <a:avLst/>
          </a:prstGeom>
        </p:spPr>
        <p:txBody>
          <a:bodyPr anchorCtr="0" anchor="t" bIns="91425" lIns="91425" spcFirstLastPara="1" rIns="91425" wrap="square" tIns="91425">
            <a:normAutofit/>
          </a:bodyPr>
          <a:lstStyle>
            <a:lvl1pPr lvl="0" rtl="0">
              <a:spcBef>
                <a:spcPts val="0"/>
              </a:spcBef>
              <a:spcAft>
                <a:spcPts val="0"/>
              </a:spcAft>
              <a:buSzPts val="1000"/>
              <a:buNone/>
              <a:defRPr sz="1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76" name="Google Shape;576;p58"/>
          <p:cNvSpPr txBox="1"/>
          <p:nvPr>
            <p:ph idx="14" type="subTitle"/>
          </p:nvPr>
        </p:nvSpPr>
        <p:spPr>
          <a:xfrm>
            <a:off x="7098825" y="2845150"/>
            <a:ext cx="1772100" cy="360000"/>
          </a:xfrm>
          <a:prstGeom prst="rect">
            <a:avLst/>
          </a:prstGeom>
        </p:spPr>
        <p:txBody>
          <a:bodyPr anchorCtr="0" anchor="t" bIns="91425" lIns="91425" spcFirstLastPara="1" rIns="91425" wrap="square" tIns="91425">
            <a:normAutofit/>
          </a:bodyPr>
          <a:lstStyle>
            <a:lvl1pPr lvl="0" rtl="0">
              <a:spcBef>
                <a:spcPts val="0"/>
              </a:spcBef>
              <a:spcAft>
                <a:spcPts val="0"/>
              </a:spcAft>
              <a:buSzPts val="1200"/>
              <a:buNone/>
              <a:defRPr b="1"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577" name="Google Shape;577;p58"/>
          <p:cNvCxnSpPr/>
          <p:nvPr/>
        </p:nvCxnSpPr>
        <p:spPr>
          <a:xfrm>
            <a:off x="0" y="478254"/>
            <a:ext cx="9146700" cy="0"/>
          </a:xfrm>
          <a:prstGeom prst="straightConnector1">
            <a:avLst/>
          </a:prstGeom>
          <a:noFill/>
          <a:ln cap="flat" cmpd="sng" w="28575">
            <a:solidFill>
              <a:srgbClr val="00214D"/>
            </a:solidFill>
            <a:prstDash val="solid"/>
            <a:round/>
            <a:headEnd len="sm" w="sm" type="none"/>
            <a:tailEnd len="sm" w="sm" type="none"/>
          </a:ln>
        </p:spPr>
      </p:cxnSp>
      <p:grpSp>
        <p:nvGrpSpPr>
          <p:cNvPr id="578" name="Google Shape;578;p58"/>
          <p:cNvGrpSpPr/>
          <p:nvPr/>
        </p:nvGrpSpPr>
        <p:grpSpPr>
          <a:xfrm>
            <a:off x="4190275" y="69486"/>
            <a:ext cx="4997404" cy="230098"/>
            <a:chOff x="0" y="-57150"/>
            <a:chExt cx="2961600" cy="121200"/>
          </a:xfrm>
        </p:grpSpPr>
        <p:sp>
          <p:nvSpPr>
            <p:cNvPr id="579" name="Google Shape;579;p58"/>
            <p:cNvSpPr/>
            <p:nvPr/>
          </p:nvSpPr>
          <p:spPr>
            <a:xfrm>
              <a:off x="0" y="0"/>
              <a:ext cx="2935788" cy="63972"/>
            </a:xfrm>
            <a:custGeom>
              <a:rect b="b" l="l" r="r" t="t"/>
              <a:pathLst>
                <a:path extrusionOk="0" h="63972" w="2935788">
                  <a:moveTo>
                    <a:pt x="11113" y="0"/>
                  </a:moveTo>
                  <a:lnTo>
                    <a:pt x="2924676" y="0"/>
                  </a:lnTo>
                  <a:cubicBezTo>
                    <a:pt x="2927623" y="0"/>
                    <a:pt x="2930449" y="1171"/>
                    <a:pt x="2932533" y="3255"/>
                  </a:cubicBezTo>
                  <a:cubicBezTo>
                    <a:pt x="2934617" y="5339"/>
                    <a:pt x="2935788" y="8165"/>
                    <a:pt x="2935788" y="11113"/>
                  </a:cubicBezTo>
                  <a:lnTo>
                    <a:pt x="2935788" y="52860"/>
                  </a:lnTo>
                  <a:cubicBezTo>
                    <a:pt x="2935788" y="58997"/>
                    <a:pt x="2930813" y="63972"/>
                    <a:pt x="2924676" y="63972"/>
                  </a:cubicBezTo>
                  <a:lnTo>
                    <a:pt x="11113" y="63972"/>
                  </a:lnTo>
                  <a:cubicBezTo>
                    <a:pt x="8165" y="63972"/>
                    <a:pt x="5339" y="62801"/>
                    <a:pt x="3255" y="60717"/>
                  </a:cubicBezTo>
                  <a:cubicBezTo>
                    <a:pt x="1171" y="58633"/>
                    <a:pt x="0" y="55807"/>
                    <a:pt x="0" y="52860"/>
                  </a:cubicBezTo>
                  <a:lnTo>
                    <a:pt x="0" y="11113"/>
                  </a:lnTo>
                  <a:cubicBezTo>
                    <a:pt x="0" y="8165"/>
                    <a:pt x="1171" y="5339"/>
                    <a:pt x="3255" y="3255"/>
                  </a:cubicBezTo>
                  <a:cubicBezTo>
                    <a:pt x="5339" y="1171"/>
                    <a:pt x="8165" y="0"/>
                    <a:pt x="11113"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0" name="Google Shape;580;p58"/>
            <p:cNvSpPr txBox="1"/>
            <p:nvPr/>
          </p:nvSpPr>
          <p:spPr>
            <a:xfrm>
              <a:off x="0" y="-57150"/>
              <a:ext cx="29616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d Quote 1">
  <p:cSld name="CUSTOM_6">
    <p:bg>
      <p:bgPr>
        <a:solidFill>
          <a:schemeClr val="accent3"/>
        </a:solidFill>
      </p:bgPr>
    </p:bg>
    <p:spTree>
      <p:nvGrpSpPr>
        <p:cNvPr id="581" name="Shape 581"/>
        <p:cNvGrpSpPr/>
        <p:nvPr/>
      </p:nvGrpSpPr>
      <p:grpSpPr>
        <a:xfrm>
          <a:off x="0" y="0"/>
          <a:ext cx="0" cy="0"/>
          <a:chOff x="0" y="0"/>
          <a:chExt cx="0" cy="0"/>
        </a:xfrm>
      </p:grpSpPr>
      <p:pic>
        <p:nvPicPr>
          <p:cNvPr id="582" name="Google Shape;582;p59" title="Copy of Copy of Copy of DSC_6115.jpg"/>
          <p:cNvPicPr preferRelativeResize="0"/>
          <p:nvPr/>
        </p:nvPicPr>
        <p:blipFill rotWithShape="1">
          <a:blip r:embed="rId2">
            <a:alphaModFix/>
          </a:blip>
          <a:srcRect b="0" l="34924" r="24265" t="0"/>
          <a:stretch/>
        </p:blipFill>
        <p:spPr>
          <a:xfrm>
            <a:off x="5688325" y="-390050"/>
            <a:ext cx="3550200" cy="5802150"/>
          </a:xfrm>
          <a:prstGeom prst="rect">
            <a:avLst/>
          </a:prstGeom>
          <a:noFill/>
          <a:ln cap="flat" cmpd="sng" w="28575">
            <a:solidFill>
              <a:srgbClr val="FFFFFF"/>
            </a:solidFill>
            <a:prstDash val="solid"/>
            <a:round/>
            <a:headEnd len="sm" w="sm" type="none"/>
            <a:tailEnd len="sm" w="sm" type="none"/>
          </a:ln>
        </p:spPr>
      </p:pic>
      <p:sp>
        <p:nvSpPr>
          <p:cNvPr id="583" name="Google Shape;583;p59"/>
          <p:cNvSpPr/>
          <p:nvPr/>
        </p:nvSpPr>
        <p:spPr>
          <a:xfrm>
            <a:off x="7806683" y="4223080"/>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3">
              <a:alphaModFix/>
            </a:blip>
            <a:stretch>
              <a:fillRect b="0" l="0" r="0" t="0"/>
            </a:stretch>
          </a:blipFill>
          <a:ln>
            <a:noFill/>
          </a:ln>
        </p:spPr>
      </p:sp>
      <p:grpSp>
        <p:nvGrpSpPr>
          <p:cNvPr id="584" name="Google Shape;584;p59"/>
          <p:cNvGrpSpPr/>
          <p:nvPr/>
        </p:nvGrpSpPr>
        <p:grpSpPr>
          <a:xfrm>
            <a:off x="0" y="4245350"/>
            <a:ext cx="7718191" cy="223810"/>
            <a:chOff x="0" y="-57150"/>
            <a:chExt cx="4108043" cy="117900"/>
          </a:xfrm>
        </p:grpSpPr>
        <p:sp>
          <p:nvSpPr>
            <p:cNvPr id="585" name="Google Shape;585;p59"/>
            <p:cNvSpPr/>
            <p:nvPr/>
          </p:nvSpPr>
          <p:spPr>
            <a:xfrm>
              <a:off x="0" y="0"/>
              <a:ext cx="4108043" cy="60626"/>
            </a:xfrm>
            <a:custGeom>
              <a:rect b="b" l="l" r="r" t="t"/>
              <a:pathLst>
                <a:path extrusionOk="0" h="60626" w="4108043">
                  <a:moveTo>
                    <a:pt x="7942" y="0"/>
                  </a:moveTo>
                  <a:lnTo>
                    <a:pt x="4100101" y="0"/>
                  </a:lnTo>
                  <a:cubicBezTo>
                    <a:pt x="4102208" y="0"/>
                    <a:pt x="4104228" y="837"/>
                    <a:pt x="4105717" y="2326"/>
                  </a:cubicBezTo>
                  <a:cubicBezTo>
                    <a:pt x="4107206" y="3815"/>
                    <a:pt x="4108043" y="5835"/>
                    <a:pt x="4108043" y="7942"/>
                  </a:cubicBezTo>
                  <a:lnTo>
                    <a:pt x="4108043" y="52684"/>
                  </a:lnTo>
                  <a:cubicBezTo>
                    <a:pt x="4108043" y="54790"/>
                    <a:pt x="4107206" y="56810"/>
                    <a:pt x="4105717" y="58299"/>
                  </a:cubicBezTo>
                  <a:cubicBezTo>
                    <a:pt x="4104228" y="59789"/>
                    <a:pt x="4102208" y="60626"/>
                    <a:pt x="4100101" y="60626"/>
                  </a:cubicBezTo>
                  <a:lnTo>
                    <a:pt x="7942" y="60626"/>
                  </a:lnTo>
                  <a:cubicBezTo>
                    <a:pt x="5835" y="60626"/>
                    <a:pt x="3815" y="59789"/>
                    <a:pt x="2326" y="58299"/>
                  </a:cubicBezTo>
                  <a:cubicBezTo>
                    <a:pt x="837" y="56810"/>
                    <a:pt x="0" y="54790"/>
                    <a:pt x="0" y="52684"/>
                  </a:cubicBezTo>
                  <a:lnTo>
                    <a:pt x="0" y="7942"/>
                  </a:lnTo>
                  <a:cubicBezTo>
                    <a:pt x="0" y="5835"/>
                    <a:pt x="837" y="3815"/>
                    <a:pt x="2326" y="2326"/>
                  </a:cubicBezTo>
                  <a:cubicBezTo>
                    <a:pt x="3815" y="837"/>
                    <a:pt x="5835" y="0"/>
                    <a:pt x="7942"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6" name="Google Shape;586;p59"/>
            <p:cNvSpPr txBox="1"/>
            <p:nvPr/>
          </p:nvSpPr>
          <p:spPr>
            <a:xfrm>
              <a:off x="0" y="-57150"/>
              <a:ext cx="4107900" cy="1179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87" name="Google Shape;587;p59"/>
          <p:cNvSpPr txBox="1"/>
          <p:nvPr>
            <p:ph type="title"/>
          </p:nvPr>
        </p:nvSpPr>
        <p:spPr>
          <a:xfrm>
            <a:off x="726925" y="1102500"/>
            <a:ext cx="4042800" cy="23259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1"/>
              </a:buClr>
              <a:buSzPts val="3100"/>
              <a:buNone/>
              <a:defRPr sz="31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88" name="Google Shape;588;p59"/>
          <p:cNvSpPr txBox="1"/>
          <p:nvPr>
            <p:ph idx="1" type="subTitle"/>
          </p:nvPr>
        </p:nvSpPr>
        <p:spPr>
          <a:xfrm>
            <a:off x="726925" y="527925"/>
            <a:ext cx="2415900" cy="4707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1"/>
              </a:buClr>
              <a:buSzPts val="1500"/>
              <a:buNone/>
              <a:defRPr b="1"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89" name="Google Shape;589;p59"/>
          <p:cNvSpPr txBox="1"/>
          <p:nvPr>
            <p:ph idx="2" type="subTitle"/>
          </p:nvPr>
        </p:nvSpPr>
        <p:spPr>
          <a:xfrm>
            <a:off x="6255475" y="4563900"/>
            <a:ext cx="2415900" cy="470700"/>
          </a:xfrm>
          <a:prstGeom prst="rect">
            <a:avLst/>
          </a:prstGeom>
        </p:spPr>
        <p:txBody>
          <a:bodyPr anchorCtr="0" anchor="ctr" bIns="91425" lIns="91425" spcFirstLastPara="1" rIns="91425" wrap="square" tIns="91425">
            <a:normAutofit/>
          </a:bodyPr>
          <a:lstStyle>
            <a:lvl1pPr lvl="0" rtl="0" algn="r">
              <a:spcBef>
                <a:spcPts val="0"/>
              </a:spcBef>
              <a:spcAft>
                <a:spcPts val="0"/>
              </a:spcAft>
              <a:buClr>
                <a:schemeClr val="dk1"/>
              </a:buClr>
              <a:buSzPts val="1500"/>
              <a:buNone/>
              <a:defRPr b="1"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d Quote 2">
  <p:cSld name="CUSTOM_6_1">
    <p:bg>
      <p:bgPr>
        <a:solidFill>
          <a:srgbClr val="F5FAFF"/>
        </a:solidFill>
      </p:bgPr>
    </p:bg>
    <p:spTree>
      <p:nvGrpSpPr>
        <p:cNvPr id="590" name="Shape 590"/>
        <p:cNvGrpSpPr/>
        <p:nvPr/>
      </p:nvGrpSpPr>
      <p:grpSpPr>
        <a:xfrm>
          <a:off x="0" y="0"/>
          <a:ext cx="0" cy="0"/>
          <a:chOff x="0" y="0"/>
          <a:chExt cx="0" cy="0"/>
        </a:xfrm>
      </p:grpSpPr>
      <p:sp>
        <p:nvSpPr>
          <p:cNvPr id="591" name="Google Shape;591;p60"/>
          <p:cNvSpPr txBox="1"/>
          <p:nvPr>
            <p:ph type="title"/>
          </p:nvPr>
        </p:nvSpPr>
        <p:spPr>
          <a:xfrm>
            <a:off x="726925" y="1102500"/>
            <a:ext cx="4042800" cy="23259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100"/>
              <a:buNone/>
              <a:defRPr sz="31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2" name="Google Shape;592;p60"/>
          <p:cNvSpPr txBox="1"/>
          <p:nvPr>
            <p:ph idx="1" type="subTitle"/>
          </p:nvPr>
        </p:nvSpPr>
        <p:spPr>
          <a:xfrm>
            <a:off x="304675" y="7550"/>
            <a:ext cx="3205200" cy="4707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1100"/>
              <a:buNone/>
              <a:defRPr b="1" sz="1100">
                <a:solidFill>
                  <a:schemeClr val="l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593" name="Google Shape;593;p60"/>
          <p:cNvSpPr txBox="1"/>
          <p:nvPr>
            <p:ph idx="2" type="subTitle"/>
          </p:nvPr>
        </p:nvSpPr>
        <p:spPr>
          <a:xfrm>
            <a:off x="6255475" y="4563900"/>
            <a:ext cx="2415900" cy="470700"/>
          </a:xfrm>
          <a:prstGeom prst="rect">
            <a:avLst/>
          </a:prstGeom>
        </p:spPr>
        <p:txBody>
          <a:bodyPr anchorCtr="0" anchor="ctr" bIns="91425" lIns="91425" spcFirstLastPara="1" rIns="91425" wrap="square" tIns="91425">
            <a:normAutofit/>
          </a:bodyPr>
          <a:lstStyle>
            <a:lvl1pPr lvl="0" rtl="0" algn="r">
              <a:spcBef>
                <a:spcPts val="0"/>
              </a:spcBef>
              <a:spcAft>
                <a:spcPts val="0"/>
              </a:spcAft>
              <a:buClr>
                <a:schemeClr val="lt1"/>
              </a:buClr>
              <a:buSzPts val="1500"/>
              <a:buNone/>
              <a:defRPr b="1" sz="1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4" name="Google Shape;594;p60"/>
          <p:cNvSpPr/>
          <p:nvPr/>
        </p:nvSpPr>
        <p:spPr>
          <a:xfrm>
            <a:off x="514350" y="4503050"/>
            <a:ext cx="822967" cy="252200"/>
          </a:xfrm>
          <a:custGeom>
            <a:rect b="b" l="l" r="r" t="t"/>
            <a:pathLst>
              <a:path extrusionOk="0" h="504399" w="1645934">
                <a:moveTo>
                  <a:pt x="0" y="0"/>
                </a:moveTo>
                <a:lnTo>
                  <a:pt x="1645934" y="0"/>
                </a:lnTo>
                <a:lnTo>
                  <a:pt x="1645934" y="504400"/>
                </a:lnTo>
                <a:lnTo>
                  <a:pt x="0" y="504400"/>
                </a:lnTo>
                <a:lnTo>
                  <a:pt x="0" y="0"/>
                </a:lnTo>
                <a:close/>
              </a:path>
            </a:pathLst>
          </a:custGeom>
          <a:blipFill rotWithShape="1">
            <a:blip r:embed="rId2">
              <a:alphaModFix/>
            </a:blip>
            <a:stretch>
              <a:fillRect b="0" l="0" r="0" t="0"/>
            </a:stretch>
          </a:blipFill>
          <a:ln>
            <a:noFill/>
          </a:ln>
        </p:spPr>
      </p:sp>
      <p:cxnSp>
        <p:nvCxnSpPr>
          <p:cNvPr id="595" name="Google Shape;595;p60"/>
          <p:cNvCxnSpPr/>
          <p:nvPr/>
        </p:nvCxnSpPr>
        <p:spPr>
          <a:xfrm>
            <a:off x="0" y="478254"/>
            <a:ext cx="9146700" cy="0"/>
          </a:xfrm>
          <a:prstGeom prst="straightConnector1">
            <a:avLst/>
          </a:prstGeom>
          <a:noFill/>
          <a:ln cap="flat" cmpd="sng" w="28575">
            <a:solidFill>
              <a:srgbClr val="00214D"/>
            </a:solidFill>
            <a:prstDash val="solid"/>
            <a:round/>
            <a:headEnd len="sm" w="sm" type="none"/>
            <a:tailEnd len="sm" w="sm" type="none"/>
          </a:ln>
        </p:spPr>
      </p:cxnSp>
      <p:grpSp>
        <p:nvGrpSpPr>
          <p:cNvPr id="596" name="Google Shape;596;p60"/>
          <p:cNvGrpSpPr/>
          <p:nvPr/>
        </p:nvGrpSpPr>
        <p:grpSpPr>
          <a:xfrm>
            <a:off x="4190275" y="69486"/>
            <a:ext cx="4997404" cy="230098"/>
            <a:chOff x="0" y="-57150"/>
            <a:chExt cx="2961600" cy="121200"/>
          </a:xfrm>
        </p:grpSpPr>
        <p:sp>
          <p:nvSpPr>
            <p:cNvPr id="597" name="Google Shape;597;p60"/>
            <p:cNvSpPr/>
            <p:nvPr/>
          </p:nvSpPr>
          <p:spPr>
            <a:xfrm>
              <a:off x="0" y="0"/>
              <a:ext cx="2935788" cy="63972"/>
            </a:xfrm>
            <a:custGeom>
              <a:rect b="b" l="l" r="r" t="t"/>
              <a:pathLst>
                <a:path extrusionOk="0" h="63972" w="2935788">
                  <a:moveTo>
                    <a:pt x="11113" y="0"/>
                  </a:moveTo>
                  <a:lnTo>
                    <a:pt x="2924676" y="0"/>
                  </a:lnTo>
                  <a:cubicBezTo>
                    <a:pt x="2927623" y="0"/>
                    <a:pt x="2930449" y="1171"/>
                    <a:pt x="2932533" y="3255"/>
                  </a:cubicBezTo>
                  <a:cubicBezTo>
                    <a:pt x="2934617" y="5339"/>
                    <a:pt x="2935788" y="8165"/>
                    <a:pt x="2935788" y="11113"/>
                  </a:cubicBezTo>
                  <a:lnTo>
                    <a:pt x="2935788" y="52860"/>
                  </a:lnTo>
                  <a:cubicBezTo>
                    <a:pt x="2935788" y="58997"/>
                    <a:pt x="2930813" y="63972"/>
                    <a:pt x="2924676" y="63972"/>
                  </a:cubicBezTo>
                  <a:lnTo>
                    <a:pt x="11113" y="63972"/>
                  </a:lnTo>
                  <a:cubicBezTo>
                    <a:pt x="8165" y="63972"/>
                    <a:pt x="5339" y="62801"/>
                    <a:pt x="3255" y="60717"/>
                  </a:cubicBezTo>
                  <a:cubicBezTo>
                    <a:pt x="1171" y="58633"/>
                    <a:pt x="0" y="55807"/>
                    <a:pt x="0" y="52860"/>
                  </a:cubicBezTo>
                  <a:lnTo>
                    <a:pt x="0" y="11113"/>
                  </a:lnTo>
                  <a:cubicBezTo>
                    <a:pt x="0" y="8165"/>
                    <a:pt x="1171" y="5339"/>
                    <a:pt x="3255" y="3255"/>
                  </a:cubicBezTo>
                  <a:cubicBezTo>
                    <a:pt x="5339" y="1171"/>
                    <a:pt x="8165" y="0"/>
                    <a:pt x="11113"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8" name="Google Shape;598;p60"/>
            <p:cNvSpPr txBox="1"/>
            <p:nvPr/>
          </p:nvSpPr>
          <p:spPr>
            <a:xfrm>
              <a:off x="0" y="-57150"/>
              <a:ext cx="29616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1">
  <p:cSld name="CUSTOM_7">
    <p:spTree>
      <p:nvGrpSpPr>
        <p:cNvPr id="599" name="Shape 599"/>
        <p:cNvGrpSpPr/>
        <p:nvPr/>
      </p:nvGrpSpPr>
      <p:grpSpPr>
        <a:xfrm>
          <a:off x="0" y="0"/>
          <a:ext cx="0" cy="0"/>
          <a:chOff x="0" y="0"/>
          <a:chExt cx="0" cy="0"/>
        </a:xfrm>
      </p:grpSpPr>
      <p:pic>
        <p:nvPicPr>
          <p:cNvPr id="600" name="Google Shape;600;p61" title="Copy of Copy of Copy of DSC_7631.jpg"/>
          <p:cNvPicPr preferRelativeResize="0"/>
          <p:nvPr/>
        </p:nvPicPr>
        <p:blipFill rotWithShape="1">
          <a:blip r:embed="rId2">
            <a:alphaModFix/>
          </a:blip>
          <a:srcRect b="0" l="0" r="47326" t="0"/>
          <a:stretch/>
        </p:blipFill>
        <p:spPr>
          <a:xfrm>
            <a:off x="5185050" y="-30250"/>
            <a:ext cx="4165801" cy="5271299"/>
          </a:xfrm>
          <a:prstGeom prst="rect">
            <a:avLst/>
          </a:prstGeom>
          <a:noFill/>
          <a:ln>
            <a:noFill/>
          </a:ln>
        </p:spPr>
      </p:pic>
      <p:grpSp>
        <p:nvGrpSpPr>
          <p:cNvPr id="601" name="Google Shape;601;p61"/>
          <p:cNvGrpSpPr/>
          <p:nvPr/>
        </p:nvGrpSpPr>
        <p:grpSpPr>
          <a:xfrm rot="10800000">
            <a:off x="-9743" y="490364"/>
            <a:ext cx="5266134" cy="243185"/>
            <a:chOff x="0" y="-57150"/>
            <a:chExt cx="5228489" cy="128100"/>
          </a:xfrm>
        </p:grpSpPr>
        <p:sp>
          <p:nvSpPr>
            <p:cNvPr id="602" name="Google Shape;602;p61"/>
            <p:cNvSpPr/>
            <p:nvPr/>
          </p:nvSpPr>
          <p:spPr>
            <a:xfrm>
              <a:off x="0" y="0"/>
              <a:ext cx="5228489" cy="70865"/>
            </a:xfrm>
            <a:custGeom>
              <a:rect b="b" l="l" r="r" t="t"/>
              <a:pathLst>
                <a:path extrusionOk="0" h="70865" w="5228489">
                  <a:moveTo>
                    <a:pt x="6240" y="0"/>
                  </a:moveTo>
                  <a:lnTo>
                    <a:pt x="5222249" y="0"/>
                  </a:lnTo>
                  <a:cubicBezTo>
                    <a:pt x="5223904" y="0"/>
                    <a:pt x="5225491" y="657"/>
                    <a:pt x="5226662" y="1828"/>
                  </a:cubicBezTo>
                  <a:cubicBezTo>
                    <a:pt x="5227832" y="2998"/>
                    <a:pt x="5228489" y="4585"/>
                    <a:pt x="5228489" y="6240"/>
                  </a:cubicBezTo>
                  <a:lnTo>
                    <a:pt x="5228489" y="64625"/>
                  </a:lnTo>
                  <a:cubicBezTo>
                    <a:pt x="5228489" y="66280"/>
                    <a:pt x="5227832" y="67867"/>
                    <a:pt x="5226662" y="69037"/>
                  </a:cubicBezTo>
                  <a:cubicBezTo>
                    <a:pt x="5225491" y="70207"/>
                    <a:pt x="5223904" y="70865"/>
                    <a:pt x="5222249" y="70865"/>
                  </a:cubicBezTo>
                  <a:lnTo>
                    <a:pt x="6240" y="70865"/>
                  </a:lnTo>
                  <a:cubicBezTo>
                    <a:pt x="4585" y="70865"/>
                    <a:pt x="2998" y="70207"/>
                    <a:pt x="1828" y="69037"/>
                  </a:cubicBezTo>
                  <a:cubicBezTo>
                    <a:pt x="657" y="67867"/>
                    <a:pt x="0" y="66280"/>
                    <a:pt x="0" y="64625"/>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03" name="Google Shape;603;p61"/>
            <p:cNvSpPr txBox="1"/>
            <p:nvPr/>
          </p:nvSpPr>
          <p:spPr>
            <a:xfrm>
              <a:off x="0" y="-57150"/>
              <a:ext cx="5228400" cy="1281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04" name="Google Shape;604;p61"/>
          <p:cNvSpPr txBox="1"/>
          <p:nvPr>
            <p:ph type="title"/>
          </p:nvPr>
        </p:nvSpPr>
        <p:spPr>
          <a:xfrm>
            <a:off x="657700" y="1284225"/>
            <a:ext cx="3405900" cy="7200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5" name="Google Shape;605;p61"/>
          <p:cNvSpPr txBox="1"/>
          <p:nvPr>
            <p:ph idx="1" type="body"/>
          </p:nvPr>
        </p:nvSpPr>
        <p:spPr>
          <a:xfrm>
            <a:off x="657700" y="2260300"/>
            <a:ext cx="3862800" cy="2014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06" name="Google Shape;606;p61"/>
          <p:cNvSpPr txBox="1"/>
          <p:nvPr>
            <p:ph idx="2" type="subTitle"/>
          </p:nvPr>
        </p:nvSpPr>
        <p:spPr>
          <a:xfrm>
            <a:off x="401550" y="4530875"/>
            <a:ext cx="2312100" cy="433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p:cSld name="CUSTOM_2_1_1">
    <p:spTree>
      <p:nvGrpSpPr>
        <p:cNvPr id="58" name="Shape 58"/>
        <p:cNvGrpSpPr/>
        <p:nvPr/>
      </p:nvGrpSpPr>
      <p:grpSpPr>
        <a:xfrm>
          <a:off x="0" y="0"/>
          <a:ext cx="0" cy="0"/>
          <a:chOff x="0" y="0"/>
          <a:chExt cx="0" cy="0"/>
        </a:xfrm>
      </p:grpSpPr>
      <p:pic>
        <p:nvPicPr>
          <p:cNvPr id="59" name="Google Shape;59;p7"/>
          <p:cNvPicPr preferRelativeResize="0"/>
          <p:nvPr/>
        </p:nvPicPr>
        <p:blipFill rotWithShape="1">
          <a:blip r:embed="rId2">
            <a:alphaModFix/>
          </a:blip>
          <a:srcRect b="0" l="4395" r="4404" t="0"/>
          <a:stretch/>
        </p:blipFill>
        <p:spPr>
          <a:xfrm>
            <a:off x="-65713" y="-1122050"/>
            <a:ext cx="9378002" cy="6853549"/>
          </a:xfrm>
          <a:prstGeom prst="rect">
            <a:avLst/>
          </a:prstGeom>
          <a:noFill/>
          <a:ln>
            <a:noFill/>
          </a:ln>
        </p:spPr>
      </p:pic>
      <p:sp>
        <p:nvSpPr>
          <p:cNvPr id="60" name="Google Shape;60;p7"/>
          <p:cNvSpPr txBox="1"/>
          <p:nvPr>
            <p:ph type="title"/>
          </p:nvPr>
        </p:nvSpPr>
        <p:spPr>
          <a:xfrm>
            <a:off x="1629900" y="1279050"/>
            <a:ext cx="5884200" cy="19659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4900"/>
              <a:buNone/>
              <a:defRPr sz="49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1" name="Google Shape;61;p7"/>
          <p:cNvSpPr txBox="1"/>
          <p:nvPr>
            <p:ph idx="1" type="subTitle"/>
          </p:nvPr>
        </p:nvSpPr>
        <p:spPr>
          <a:xfrm>
            <a:off x="1896450" y="3217500"/>
            <a:ext cx="5351100" cy="4776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8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cxnSp>
        <p:nvCxnSpPr>
          <p:cNvPr id="62" name="Google Shape;62;p7"/>
          <p:cNvCxnSpPr/>
          <p:nvPr/>
        </p:nvCxnSpPr>
        <p:spPr>
          <a:xfrm>
            <a:off x="3661498" y="4544799"/>
            <a:ext cx="1821000" cy="0"/>
          </a:xfrm>
          <a:prstGeom prst="straightConnector1">
            <a:avLst/>
          </a:prstGeom>
          <a:noFill/>
          <a:ln cap="flat" cmpd="sng" w="19050">
            <a:solidFill>
              <a:schemeClr val="dk1"/>
            </a:solidFill>
            <a:prstDash val="solid"/>
            <a:round/>
            <a:headEnd len="sm" w="sm" type="none"/>
            <a:tailEnd len="sm" w="sm" type="none"/>
          </a:ln>
        </p:spPr>
      </p:cxnSp>
      <p:sp>
        <p:nvSpPr>
          <p:cNvPr id="63" name="Google Shape;63;p7"/>
          <p:cNvSpPr txBox="1"/>
          <p:nvPr>
            <p:ph idx="2" type="body"/>
          </p:nvPr>
        </p:nvSpPr>
        <p:spPr>
          <a:xfrm>
            <a:off x="6465750" y="434500"/>
            <a:ext cx="1896900" cy="316200"/>
          </a:xfrm>
          <a:prstGeom prst="rect">
            <a:avLst/>
          </a:prstGeom>
        </p:spPr>
        <p:txBody>
          <a:bodyPr anchorCtr="0" anchor="t" bIns="91425" lIns="91425" spcFirstLastPara="1" rIns="91425" wrap="square" tIns="91425">
            <a:normAutofit/>
          </a:bodyPr>
          <a:lstStyle>
            <a:lvl1pPr indent="-342900" lvl="0" marL="457200" rtl="0" algn="r">
              <a:spcBef>
                <a:spcPts val="0"/>
              </a:spcBef>
              <a:spcAft>
                <a:spcPts val="0"/>
              </a:spcAft>
              <a:buClr>
                <a:schemeClr val="dk1"/>
              </a:buClr>
              <a:buSzPts val="1800"/>
              <a:buChar char="●"/>
              <a:defRPr>
                <a:solidFill>
                  <a:schemeClr val="dk1"/>
                </a:solidFill>
              </a:defRPr>
            </a:lvl1pPr>
            <a:lvl2pPr indent="-317500" lvl="1" marL="914400" rtl="0" algn="r">
              <a:spcBef>
                <a:spcPts val="0"/>
              </a:spcBef>
              <a:spcAft>
                <a:spcPts val="0"/>
              </a:spcAft>
              <a:buClr>
                <a:schemeClr val="dk1"/>
              </a:buClr>
              <a:buSzPts val="1400"/>
              <a:buChar char="○"/>
              <a:defRPr>
                <a:solidFill>
                  <a:schemeClr val="dk1"/>
                </a:solidFill>
              </a:defRPr>
            </a:lvl2pPr>
            <a:lvl3pPr indent="-317500" lvl="2" marL="1371600" rtl="0" algn="r">
              <a:spcBef>
                <a:spcPts val="0"/>
              </a:spcBef>
              <a:spcAft>
                <a:spcPts val="0"/>
              </a:spcAft>
              <a:buClr>
                <a:schemeClr val="dk1"/>
              </a:buClr>
              <a:buSzPts val="1400"/>
              <a:buChar char="■"/>
              <a:defRPr>
                <a:solidFill>
                  <a:schemeClr val="dk1"/>
                </a:solidFill>
              </a:defRPr>
            </a:lvl3pPr>
            <a:lvl4pPr indent="-317500" lvl="3" marL="1828800" rtl="0" algn="r">
              <a:spcBef>
                <a:spcPts val="0"/>
              </a:spcBef>
              <a:spcAft>
                <a:spcPts val="0"/>
              </a:spcAft>
              <a:buClr>
                <a:schemeClr val="dk1"/>
              </a:buClr>
              <a:buSzPts val="1400"/>
              <a:buChar char="●"/>
              <a:defRPr>
                <a:solidFill>
                  <a:schemeClr val="dk1"/>
                </a:solidFill>
              </a:defRPr>
            </a:lvl4pPr>
            <a:lvl5pPr indent="-317500" lvl="4" marL="2286000" rtl="0" algn="r">
              <a:spcBef>
                <a:spcPts val="0"/>
              </a:spcBef>
              <a:spcAft>
                <a:spcPts val="0"/>
              </a:spcAft>
              <a:buClr>
                <a:schemeClr val="dk1"/>
              </a:buClr>
              <a:buSzPts val="1400"/>
              <a:buChar char="○"/>
              <a:defRPr>
                <a:solidFill>
                  <a:schemeClr val="dk1"/>
                </a:solidFill>
              </a:defRPr>
            </a:lvl5pPr>
            <a:lvl6pPr indent="-317500" lvl="5" marL="2743200" rtl="0" algn="r">
              <a:spcBef>
                <a:spcPts val="0"/>
              </a:spcBef>
              <a:spcAft>
                <a:spcPts val="0"/>
              </a:spcAft>
              <a:buClr>
                <a:schemeClr val="dk1"/>
              </a:buClr>
              <a:buSzPts val="1400"/>
              <a:buChar char="■"/>
              <a:defRPr>
                <a:solidFill>
                  <a:schemeClr val="dk1"/>
                </a:solidFill>
              </a:defRPr>
            </a:lvl6pPr>
            <a:lvl7pPr indent="-317500" lvl="6" marL="3200400" rtl="0" algn="r">
              <a:spcBef>
                <a:spcPts val="0"/>
              </a:spcBef>
              <a:spcAft>
                <a:spcPts val="0"/>
              </a:spcAft>
              <a:buClr>
                <a:schemeClr val="dk1"/>
              </a:buClr>
              <a:buSzPts val="1400"/>
              <a:buChar char="●"/>
              <a:defRPr>
                <a:solidFill>
                  <a:schemeClr val="dk1"/>
                </a:solidFill>
              </a:defRPr>
            </a:lvl7pPr>
            <a:lvl8pPr indent="-317500" lvl="7" marL="3657600" rtl="0" algn="r">
              <a:spcBef>
                <a:spcPts val="0"/>
              </a:spcBef>
              <a:spcAft>
                <a:spcPts val="0"/>
              </a:spcAft>
              <a:buClr>
                <a:schemeClr val="dk1"/>
              </a:buClr>
              <a:buSzPts val="1400"/>
              <a:buChar char="○"/>
              <a:defRPr>
                <a:solidFill>
                  <a:schemeClr val="dk1"/>
                </a:solidFill>
              </a:defRPr>
            </a:lvl8pPr>
            <a:lvl9pPr indent="-317500" lvl="8" marL="4114800" rtl="0" algn="r">
              <a:spcBef>
                <a:spcPts val="0"/>
              </a:spcBef>
              <a:spcAft>
                <a:spcPts val="0"/>
              </a:spcAft>
              <a:buClr>
                <a:schemeClr val="dk1"/>
              </a:buClr>
              <a:buSzPts val="1400"/>
              <a:buChar char="■"/>
              <a:defRPr>
                <a:solidFill>
                  <a:schemeClr val="dk1"/>
                </a:solidFill>
              </a:defRPr>
            </a:lvl9pPr>
          </a:lstStyle>
          <a:p/>
        </p:txBody>
      </p:sp>
      <p:sp>
        <p:nvSpPr>
          <p:cNvPr id="64" name="Google Shape;64;p7"/>
          <p:cNvSpPr txBox="1"/>
          <p:nvPr>
            <p:ph idx="3" type="subTitle"/>
          </p:nvPr>
        </p:nvSpPr>
        <p:spPr>
          <a:xfrm>
            <a:off x="470775" y="4214250"/>
            <a:ext cx="3045900" cy="4776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65" name="Google Shape;65;p7"/>
          <p:cNvSpPr txBox="1"/>
          <p:nvPr>
            <p:ph idx="4" type="subTitle"/>
          </p:nvPr>
        </p:nvSpPr>
        <p:spPr>
          <a:xfrm>
            <a:off x="5627325" y="4214250"/>
            <a:ext cx="3045900" cy="477600"/>
          </a:xfrm>
          <a:prstGeom prst="rect">
            <a:avLst/>
          </a:prstGeom>
        </p:spPr>
        <p:txBody>
          <a:bodyPr anchorCtr="0" anchor="ctr" bIns="91425" lIns="91425" spcFirstLastPara="1" rIns="91425" wrap="square" tIns="91425">
            <a:normAutofit/>
          </a:bodyPr>
          <a:lstStyle>
            <a:lvl1pPr lvl="0" rtl="0" algn="r">
              <a:spcBef>
                <a:spcPts val="0"/>
              </a:spcBef>
              <a:spcAft>
                <a:spcPts val="0"/>
              </a:spcAft>
              <a:buClr>
                <a:schemeClr val="dk1"/>
              </a:buClr>
              <a:buSzPts val="1500"/>
              <a:buNone/>
              <a:defRPr sz="15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66" name="Google Shape;66;p7"/>
          <p:cNvSpPr/>
          <p:nvPr/>
        </p:nvSpPr>
        <p:spPr>
          <a:xfrm>
            <a:off x="514350" y="424815"/>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3">
              <a:alphaModFix/>
            </a:blip>
            <a:stretch>
              <a:fillRect b="0" l="0" r="0" t="0"/>
            </a:stretch>
          </a:blipFill>
          <a:ln>
            <a:noFill/>
          </a:ln>
        </p:spPr>
      </p:sp>
      <p:grpSp>
        <p:nvGrpSpPr>
          <p:cNvPr id="67" name="Google Shape;67;p7"/>
          <p:cNvGrpSpPr/>
          <p:nvPr/>
        </p:nvGrpSpPr>
        <p:grpSpPr>
          <a:xfrm>
            <a:off x="-41201" y="4827655"/>
            <a:ext cx="9226224" cy="316084"/>
            <a:chOff x="0" y="-57150"/>
            <a:chExt cx="4860000" cy="166500"/>
          </a:xfrm>
        </p:grpSpPr>
        <p:sp>
          <p:nvSpPr>
            <p:cNvPr id="68" name="Google Shape;68;p7"/>
            <p:cNvSpPr/>
            <p:nvPr/>
          </p:nvSpPr>
          <p:spPr>
            <a:xfrm>
              <a:off x="0" y="0"/>
              <a:ext cx="4859998" cy="109222"/>
            </a:xfrm>
            <a:custGeom>
              <a:rect b="b" l="l" r="r" t="t"/>
              <a:pathLst>
                <a:path extrusionOk="0" h="109222" w="4859998">
                  <a:moveTo>
                    <a:pt x="0" y="0"/>
                  </a:moveTo>
                  <a:lnTo>
                    <a:pt x="4859998" y="0"/>
                  </a:lnTo>
                  <a:lnTo>
                    <a:pt x="4859998" y="109222"/>
                  </a:lnTo>
                  <a:lnTo>
                    <a:pt x="0" y="109222"/>
                  </a:lnTo>
                  <a:close/>
                </a:path>
              </a:pathLst>
            </a:custGeom>
            <a:solidFill>
              <a:srgbClr val="1C94BB"/>
            </a:solidFill>
            <a:ln>
              <a:noFill/>
            </a:ln>
          </p:spPr>
        </p:sp>
        <p:sp>
          <p:nvSpPr>
            <p:cNvPr id="69" name="Google Shape;69;p7"/>
            <p:cNvSpPr txBox="1"/>
            <p:nvPr/>
          </p:nvSpPr>
          <p:spPr>
            <a:xfrm>
              <a:off x="0" y="-57150"/>
              <a:ext cx="4860000" cy="166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2">
  <p:cSld name="CUSTOM_7_1">
    <p:spTree>
      <p:nvGrpSpPr>
        <p:cNvPr id="607" name="Shape 607"/>
        <p:cNvGrpSpPr/>
        <p:nvPr/>
      </p:nvGrpSpPr>
      <p:grpSpPr>
        <a:xfrm>
          <a:off x="0" y="0"/>
          <a:ext cx="0" cy="0"/>
          <a:chOff x="0" y="0"/>
          <a:chExt cx="0" cy="0"/>
        </a:xfrm>
      </p:grpSpPr>
      <p:pic>
        <p:nvPicPr>
          <p:cNvPr id="608" name="Google Shape;608;p62"/>
          <p:cNvPicPr preferRelativeResize="0"/>
          <p:nvPr/>
        </p:nvPicPr>
        <p:blipFill rotWithShape="1">
          <a:blip r:embed="rId2">
            <a:alphaModFix/>
          </a:blip>
          <a:srcRect b="0" l="7759" r="39528" t="0"/>
          <a:stretch/>
        </p:blipFill>
        <p:spPr>
          <a:xfrm>
            <a:off x="5185050" y="-30250"/>
            <a:ext cx="4165801" cy="5271298"/>
          </a:xfrm>
          <a:prstGeom prst="rect">
            <a:avLst/>
          </a:prstGeom>
          <a:noFill/>
          <a:ln>
            <a:noFill/>
          </a:ln>
        </p:spPr>
      </p:pic>
      <p:grpSp>
        <p:nvGrpSpPr>
          <p:cNvPr id="609" name="Google Shape;609;p62"/>
          <p:cNvGrpSpPr/>
          <p:nvPr/>
        </p:nvGrpSpPr>
        <p:grpSpPr>
          <a:xfrm rot="10800000">
            <a:off x="-9743" y="490364"/>
            <a:ext cx="5266134" cy="243185"/>
            <a:chOff x="0" y="-57150"/>
            <a:chExt cx="5228489" cy="128100"/>
          </a:xfrm>
        </p:grpSpPr>
        <p:sp>
          <p:nvSpPr>
            <p:cNvPr id="610" name="Google Shape;610;p62"/>
            <p:cNvSpPr/>
            <p:nvPr/>
          </p:nvSpPr>
          <p:spPr>
            <a:xfrm>
              <a:off x="0" y="0"/>
              <a:ext cx="5228489" cy="70865"/>
            </a:xfrm>
            <a:custGeom>
              <a:rect b="b" l="l" r="r" t="t"/>
              <a:pathLst>
                <a:path extrusionOk="0" h="70865" w="5228489">
                  <a:moveTo>
                    <a:pt x="6240" y="0"/>
                  </a:moveTo>
                  <a:lnTo>
                    <a:pt x="5222249" y="0"/>
                  </a:lnTo>
                  <a:cubicBezTo>
                    <a:pt x="5223904" y="0"/>
                    <a:pt x="5225491" y="657"/>
                    <a:pt x="5226662" y="1828"/>
                  </a:cubicBezTo>
                  <a:cubicBezTo>
                    <a:pt x="5227832" y="2998"/>
                    <a:pt x="5228489" y="4585"/>
                    <a:pt x="5228489" y="6240"/>
                  </a:cubicBezTo>
                  <a:lnTo>
                    <a:pt x="5228489" y="64625"/>
                  </a:lnTo>
                  <a:cubicBezTo>
                    <a:pt x="5228489" y="66280"/>
                    <a:pt x="5227832" y="67867"/>
                    <a:pt x="5226662" y="69037"/>
                  </a:cubicBezTo>
                  <a:cubicBezTo>
                    <a:pt x="5225491" y="70207"/>
                    <a:pt x="5223904" y="70865"/>
                    <a:pt x="5222249" y="70865"/>
                  </a:cubicBezTo>
                  <a:lnTo>
                    <a:pt x="6240" y="70865"/>
                  </a:lnTo>
                  <a:cubicBezTo>
                    <a:pt x="4585" y="70865"/>
                    <a:pt x="2998" y="70207"/>
                    <a:pt x="1828" y="69037"/>
                  </a:cubicBezTo>
                  <a:cubicBezTo>
                    <a:pt x="657" y="67867"/>
                    <a:pt x="0" y="66280"/>
                    <a:pt x="0" y="64625"/>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11" name="Google Shape;611;p62"/>
            <p:cNvSpPr txBox="1"/>
            <p:nvPr/>
          </p:nvSpPr>
          <p:spPr>
            <a:xfrm>
              <a:off x="0" y="-57150"/>
              <a:ext cx="5228400" cy="1281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12" name="Google Shape;612;p62"/>
          <p:cNvSpPr txBox="1"/>
          <p:nvPr>
            <p:ph type="title"/>
          </p:nvPr>
        </p:nvSpPr>
        <p:spPr>
          <a:xfrm>
            <a:off x="657700" y="1284225"/>
            <a:ext cx="3405900" cy="7200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13" name="Google Shape;613;p62"/>
          <p:cNvSpPr txBox="1"/>
          <p:nvPr>
            <p:ph idx="1" type="body"/>
          </p:nvPr>
        </p:nvSpPr>
        <p:spPr>
          <a:xfrm>
            <a:off x="657700" y="2260300"/>
            <a:ext cx="3862800" cy="2014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14" name="Google Shape;614;p62"/>
          <p:cNvSpPr txBox="1"/>
          <p:nvPr>
            <p:ph idx="2" type="subTitle"/>
          </p:nvPr>
        </p:nvSpPr>
        <p:spPr>
          <a:xfrm>
            <a:off x="401550" y="4530875"/>
            <a:ext cx="2312100" cy="433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3">
  <p:cSld name="CUSTOM_7_1_1">
    <p:spTree>
      <p:nvGrpSpPr>
        <p:cNvPr id="615" name="Shape 615"/>
        <p:cNvGrpSpPr/>
        <p:nvPr/>
      </p:nvGrpSpPr>
      <p:grpSpPr>
        <a:xfrm>
          <a:off x="0" y="0"/>
          <a:ext cx="0" cy="0"/>
          <a:chOff x="0" y="0"/>
          <a:chExt cx="0" cy="0"/>
        </a:xfrm>
      </p:grpSpPr>
      <p:pic>
        <p:nvPicPr>
          <p:cNvPr id="616" name="Google Shape;616;p63"/>
          <p:cNvPicPr preferRelativeResize="0"/>
          <p:nvPr/>
        </p:nvPicPr>
        <p:blipFill rotWithShape="1">
          <a:blip r:embed="rId2">
            <a:alphaModFix/>
          </a:blip>
          <a:srcRect b="7826" l="0" r="0" t="7835"/>
          <a:stretch/>
        </p:blipFill>
        <p:spPr>
          <a:xfrm>
            <a:off x="5185050" y="-30250"/>
            <a:ext cx="4165803" cy="5271296"/>
          </a:xfrm>
          <a:prstGeom prst="rect">
            <a:avLst/>
          </a:prstGeom>
          <a:noFill/>
          <a:ln>
            <a:noFill/>
          </a:ln>
        </p:spPr>
      </p:pic>
      <p:grpSp>
        <p:nvGrpSpPr>
          <p:cNvPr id="617" name="Google Shape;617;p63"/>
          <p:cNvGrpSpPr/>
          <p:nvPr/>
        </p:nvGrpSpPr>
        <p:grpSpPr>
          <a:xfrm rot="10800000">
            <a:off x="-9743" y="490364"/>
            <a:ext cx="5266134" cy="243185"/>
            <a:chOff x="0" y="-57150"/>
            <a:chExt cx="5228489" cy="128100"/>
          </a:xfrm>
        </p:grpSpPr>
        <p:sp>
          <p:nvSpPr>
            <p:cNvPr id="618" name="Google Shape;618;p63"/>
            <p:cNvSpPr/>
            <p:nvPr/>
          </p:nvSpPr>
          <p:spPr>
            <a:xfrm>
              <a:off x="0" y="0"/>
              <a:ext cx="5228489" cy="70865"/>
            </a:xfrm>
            <a:custGeom>
              <a:rect b="b" l="l" r="r" t="t"/>
              <a:pathLst>
                <a:path extrusionOk="0" h="70865" w="5228489">
                  <a:moveTo>
                    <a:pt x="6240" y="0"/>
                  </a:moveTo>
                  <a:lnTo>
                    <a:pt x="5222249" y="0"/>
                  </a:lnTo>
                  <a:cubicBezTo>
                    <a:pt x="5223904" y="0"/>
                    <a:pt x="5225491" y="657"/>
                    <a:pt x="5226662" y="1828"/>
                  </a:cubicBezTo>
                  <a:cubicBezTo>
                    <a:pt x="5227832" y="2998"/>
                    <a:pt x="5228489" y="4585"/>
                    <a:pt x="5228489" y="6240"/>
                  </a:cubicBezTo>
                  <a:lnTo>
                    <a:pt x="5228489" y="64625"/>
                  </a:lnTo>
                  <a:cubicBezTo>
                    <a:pt x="5228489" y="66280"/>
                    <a:pt x="5227832" y="67867"/>
                    <a:pt x="5226662" y="69037"/>
                  </a:cubicBezTo>
                  <a:cubicBezTo>
                    <a:pt x="5225491" y="70207"/>
                    <a:pt x="5223904" y="70865"/>
                    <a:pt x="5222249" y="70865"/>
                  </a:cubicBezTo>
                  <a:lnTo>
                    <a:pt x="6240" y="70865"/>
                  </a:lnTo>
                  <a:cubicBezTo>
                    <a:pt x="4585" y="70865"/>
                    <a:pt x="2998" y="70207"/>
                    <a:pt x="1828" y="69037"/>
                  </a:cubicBezTo>
                  <a:cubicBezTo>
                    <a:pt x="657" y="67867"/>
                    <a:pt x="0" y="66280"/>
                    <a:pt x="0" y="64625"/>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19" name="Google Shape;619;p63"/>
            <p:cNvSpPr txBox="1"/>
            <p:nvPr/>
          </p:nvSpPr>
          <p:spPr>
            <a:xfrm>
              <a:off x="0" y="-57150"/>
              <a:ext cx="5228400" cy="1281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20" name="Google Shape;620;p63"/>
          <p:cNvSpPr txBox="1"/>
          <p:nvPr>
            <p:ph type="title"/>
          </p:nvPr>
        </p:nvSpPr>
        <p:spPr>
          <a:xfrm>
            <a:off x="657700" y="1284225"/>
            <a:ext cx="3405900" cy="7200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1" name="Google Shape;621;p63"/>
          <p:cNvSpPr txBox="1"/>
          <p:nvPr>
            <p:ph idx="1" type="body"/>
          </p:nvPr>
        </p:nvSpPr>
        <p:spPr>
          <a:xfrm>
            <a:off x="657700" y="2260300"/>
            <a:ext cx="3862800" cy="2014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22" name="Google Shape;622;p63"/>
          <p:cNvSpPr txBox="1"/>
          <p:nvPr>
            <p:ph idx="2" type="subTitle"/>
          </p:nvPr>
        </p:nvSpPr>
        <p:spPr>
          <a:xfrm>
            <a:off x="401550" y="4530875"/>
            <a:ext cx="2312100" cy="433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4">
  <p:cSld name="CUSTOM_7_1_1_1">
    <p:spTree>
      <p:nvGrpSpPr>
        <p:cNvPr id="623" name="Shape 623"/>
        <p:cNvGrpSpPr/>
        <p:nvPr/>
      </p:nvGrpSpPr>
      <p:grpSpPr>
        <a:xfrm>
          <a:off x="0" y="0"/>
          <a:ext cx="0" cy="0"/>
          <a:chOff x="0" y="0"/>
          <a:chExt cx="0" cy="0"/>
        </a:xfrm>
      </p:grpSpPr>
      <p:pic>
        <p:nvPicPr>
          <p:cNvPr id="624" name="Google Shape;624;p64"/>
          <p:cNvPicPr preferRelativeResize="0"/>
          <p:nvPr/>
        </p:nvPicPr>
        <p:blipFill rotWithShape="1">
          <a:blip r:embed="rId2">
            <a:alphaModFix/>
          </a:blip>
          <a:srcRect b="7826" l="0" r="0" t="7835"/>
          <a:stretch/>
        </p:blipFill>
        <p:spPr>
          <a:xfrm>
            <a:off x="5185050" y="-30250"/>
            <a:ext cx="4165803" cy="5271296"/>
          </a:xfrm>
          <a:prstGeom prst="rect">
            <a:avLst/>
          </a:prstGeom>
          <a:noFill/>
          <a:ln>
            <a:noFill/>
          </a:ln>
        </p:spPr>
      </p:pic>
      <p:grpSp>
        <p:nvGrpSpPr>
          <p:cNvPr id="625" name="Google Shape;625;p64"/>
          <p:cNvGrpSpPr/>
          <p:nvPr/>
        </p:nvGrpSpPr>
        <p:grpSpPr>
          <a:xfrm rot="10800000">
            <a:off x="-9743" y="490364"/>
            <a:ext cx="5266134" cy="243185"/>
            <a:chOff x="0" y="-57150"/>
            <a:chExt cx="5228489" cy="128100"/>
          </a:xfrm>
        </p:grpSpPr>
        <p:sp>
          <p:nvSpPr>
            <p:cNvPr id="626" name="Google Shape;626;p64"/>
            <p:cNvSpPr/>
            <p:nvPr/>
          </p:nvSpPr>
          <p:spPr>
            <a:xfrm>
              <a:off x="0" y="0"/>
              <a:ext cx="5228489" cy="70865"/>
            </a:xfrm>
            <a:custGeom>
              <a:rect b="b" l="l" r="r" t="t"/>
              <a:pathLst>
                <a:path extrusionOk="0" h="70865" w="5228489">
                  <a:moveTo>
                    <a:pt x="6240" y="0"/>
                  </a:moveTo>
                  <a:lnTo>
                    <a:pt x="5222249" y="0"/>
                  </a:lnTo>
                  <a:cubicBezTo>
                    <a:pt x="5223904" y="0"/>
                    <a:pt x="5225491" y="657"/>
                    <a:pt x="5226662" y="1828"/>
                  </a:cubicBezTo>
                  <a:cubicBezTo>
                    <a:pt x="5227832" y="2998"/>
                    <a:pt x="5228489" y="4585"/>
                    <a:pt x="5228489" y="6240"/>
                  </a:cubicBezTo>
                  <a:lnTo>
                    <a:pt x="5228489" y="64625"/>
                  </a:lnTo>
                  <a:cubicBezTo>
                    <a:pt x="5228489" y="66280"/>
                    <a:pt x="5227832" y="67867"/>
                    <a:pt x="5226662" y="69037"/>
                  </a:cubicBezTo>
                  <a:cubicBezTo>
                    <a:pt x="5225491" y="70207"/>
                    <a:pt x="5223904" y="70865"/>
                    <a:pt x="5222249" y="70865"/>
                  </a:cubicBezTo>
                  <a:lnTo>
                    <a:pt x="6240" y="70865"/>
                  </a:lnTo>
                  <a:cubicBezTo>
                    <a:pt x="4585" y="70865"/>
                    <a:pt x="2998" y="70207"/>
                    <a:pt x="1828" y="69037"/>
                  </a:cubicBezTo>
                  <a:cubicBezTo>
                    <a:pt x="657" y="67867"/>
                    <a:pt x="0" y="66280"/>
                    <a:pt x="0" y="64625"/>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27" name="Google Shape;627;p64"/>
            <p:cNvSpPr txBox="1"/>
            <p:nvPr/>
          </p:nvSpPr>
          <p:spPr>
            <a:xfrm>
              <a:off x="0" y="-57150"/>
              <a:ext cx="5228400" cy="1281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28" name="Google Shape;628;p64"/>
          <p:cNvSpPr txBox="1"/>
          <p:nvPr>
            <p:ph type="title"/>
          </p:nvPr>
        </p:nvSpPr>
        <p:spPr>
          <a:xfrm>
            <a:off x="657700" y="1284225"/>
            <a:ext cx="3405900" cy="7200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9" name="Google Shape;629;p64"/>
          <p:cNvSpPr txBox="1"/>
          <p:nvPr>
            <p:ph idx="1" type="body"/>
          </p:nvPr>
        </p:nvSpPr>
        <p:spPr>
          <a:xfrm>
            <a:off x="657700" y="2260300"/>
            <a:ext cx="3862800" cy="2014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30" name="Google Shape;630;p64"/>
          <p:cNvSpPr txBox="1"/>
          <p:nvPr>
            <p:ph idx="2" type="subTitle"/>
          </p:nvPr>
        </p:nvSpPr>
        <p:spPr>
          <a:xfrm>
            <a:off x="401550" y="4530875"/>
            <a:ext cx="2312100" cy="433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5">
  <p:cSld name="CUSTOM_7_1_1_1_1">
    <p:spTree>
      <p:nvGrpSpPr>
        <p:cNvPr id="631" name="Shape 631"/>
        <p:cNvGrpSpPr/>
        <p:nvPr/>
      </p:nvGrpSpPr>
      <p:grpSpPr>
        <a:xfrm>
          <a:off x="0" y="0"/>
          <a:ext cx="0" cy="0"/>
          <a:chOff x="0" y="0"/>
          <a:chExt cx="0" cy="0"/>
        </a:xfrm>
      </p:grpSpPr>
      <p:pic>
        <p:nvPicPr>
          <p:cNvPr id="632" name="Google Shape;632;p65" title="Copy of Copy of Copy of KSP_7680.jpg"/>
          <p:cNvPicPr preferRelativeResize="0"/>
          <p:nvPr/>
        </p:nvPicPr>
        <p:blipFill rotWithShape="1">
          <a:blip r:embed="rId2">
            <a:alphaModFix/>
          </a:blip>
          <a:srcRect b="0" l="1822" r="37443" t="0"/>
          <a:stretch/>
        </p:blipFill>
        <p:spPr>
          <a:xfrm>
            <a:off x="5223800" y="-55488"/>
            <a:ext cx="4781025" cy="5254475"/>
          </a:xfrm>
          <a:prstGeom prst="rect">
            <a:avLst/>
          </a:prstGeom>
          <a:noFill/>
          <a:ln>
            <a:noFill/>
          </a:ln>
        </p:spPr>
      </p:pic>
      <p:grpSp>
        <p:nvGrpSpPr>
          <p:cNvPr id="633" name="Google Shape;633;p65"/>
          <p:cNvGrpSpPr/>
          <p:nvPr/>
        </p:nvGrpSpPr>
        <p:grpSpPr>
          <a:xfrm rot="10800000">
            <a:off x="-9743" y="490364"/>
            <a:ext cx="5266134" cy="243185"/>
            <a:chOff x="0" y="-57150"/>
            <a:chExt cx="5228489" cy="128100"/>
          </a:xfrm>
        </p:grpSpPr>
        <p:sp>
          <p:nvSpPr>
            <p:cNvPr id="634" name="Google Shape;634;p65"/>
            <p:cNvSpPr/>
            <p:nvPr/>
          </p:nvSpPr>
          <p:spPr>
            <a:xfrm>
              <a:off x="0" y="0"/>
              <a:ext cx="5228489" cy="70865"/>
            </a:xfrm>
            <a:custGeom>
              <a:rect b="b" l="l" r="r" t="t"/>
              <a:pathLst>
                <a:path extrusionOk="0" h="70865" w="5228489">
                  <a:moveTo>
                    <a:pt x="6240" y="0"/>
                  </a:moveTo>
                  <a:lnTo>
                    <a:pt x="5222249" y="0"/>
                  </a:lnTo>
                  <a:cubicBezTo>
                    <a:pt x="5223904" y="0"/>
                    <a:pt x="5225491" y="657"/>
                    <a:pt x="5226662" y="1828"/>
                  </a:cubicBezTo>
                  <a:cubicBezTo>
                    <a:pt x="5227832" y="2998"/>
                    <a:pt x="5228489" y="4585"/>
                    <a:pt x="5228489" y="6240"/>
                  </a:cubicBezTo>
                  <a:lnTo>
                    <a:pt x="5228489" y="64625"/>
                  </a:lnTo>
                  <a:cubicBezTo>
                    <a:pt x="5228489" y="66280"/>
                    <a:pt x="5227832" y="67867"/>
                    <a:pt x="5226662" y="69037"/>
                  </a:cubicBezTo>
                  <a:cubicBezTo>
                    <a:pt x="5225491" y="70207"/>
                    <a:pt x="5223904" y="70865"/>
                    <a:pt x="5222249" y="70865"/>
                  </a:cubicBezTo>
                  <a:lnTo>
                    <a:pt x="6240" y="70865"/>
                  </a:lnTo>
                  <a:cubicBezTo>
                    <a:pt x="4585" y="70865"/>
                    <a:pt x="2998" y="70207"/>
                    <a:pt x="1828" y="69037"/>
                  </a:cubicBezTo>
                  <a:cubicBezTo>
                    <a:pt x="657" y="67867"/>
                    <a:pt x="0" y="66280"/>
                    <a:pt x="0" y="64625"/>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5" name="Google Shape;635;p65"/>
            <p:cNvSpPr txBox="1"/>
            <p:nvPr/>
          </p:nvSpPr>
          <p:spPr>
            <a:xfrm>
              <a:off x="0" y="-57150"/>
              <a:ext cx="5228400" cy="1281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36" name="Google Shape;636;p65"/>
          <p:cNvSpPr txBox="1"/>
          <p:nvPr>
            <p:ph type="title"/>
          </p:nvPr>
        </p:nvSpPr>
        <p:spPr>
          <a:xfrm>
            <a:off x="657700" y="1284225"/>
            <a:ext cx="3405900" cy="7200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7" name="Google Shape;637;p65"/>
          <p:cNvSpPr txBox="1"/>
          <p:nvPr>
            <p:ph idx="1" type="body"/>
          </p:nvPr>
        </p:nvSpPr>
        <p:spPr>
          <a:xfrm>
            <a:off x="657700" y="2260300"/>
            <a:ext cx="3862800" cy="2014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38" name="Google Shape;638;p65"/>
          <p:cNvSpPr txBox="1"/>
          <p:nvPr>
            <p:ph idx="2" type="subTitle"/>
          </p:nvPr>
        </p:nvSpPr>
        <p:spPr>
          <a:xfrm>
            <a:off x="401550" y="4530875"/>
            <a:ext cx="2312100" cy="433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clusion">
  <p:cSld name="CUSTOM_8">
    <p:spTree>
      <p:nvGrpSpPr>
        <p:cNvPr id="639" name="Shape 639"/>
        <p:cNvGrpSpPr/>
        <p:nvPr/>
      </p:nvGrpSpPr>
      <p:grpSpPr>
        <a:xfrm>
          <a:off x="0" y="0"/>
          <a:ext cx="0" cy="0"/>
          <a:chOff x="0" y="0"/>
          <a:chExt cx="0" cy="0"/>
        </a:xfrm>
      </p:grpSpPr>
      <p:grpSp>
        <p:nvGrpSpPr>
          <p:cNvPr id="640" name="Google Shape;640;p66"/>
          <p:cNvGrpSpPr/>
          <p:nvPr/>
        </p:nvGrpSpPr>
        <p:grpSpPr>
          <a:xfrm rot="5400000">
            <a:off x="6490086" y="2472067"/>
            <a:ext cx="5273454" cy="274118"/>
            <a:chOff x="0" y="-57150"/>
            <a:chExt cx="5228489" cy="144402"/>
          </a:xfrm>
        </p:grpSpPr>
        <p:sp>
          <p:nvSpPr>
            <p:cNvPr id="641" name="Google Shape;641;p66"/>
            <p:cNvSpPr/>
            <p:nvPr/>
          </p:nvSpPr>
          <p:spPr>
            <a:xfrm>
              <a:off x="0" y="0"/>
              <a:ext cx="5228489" cy="87252"/>
            </a:xfrm>
            <a:custGeom>
              <a:rect b="b" l="l" r="r" t="t"/>
              <a:pathLst>
                <a:path extrusionOk="0" h="87252" w="5228489">
                  <a:moveTo>
                    <a:pt x="6240" y="0"/>
                  </a:moveTo>
                  <a:lnTo>
                    <a:pt x="5222249" y="0"/>
                  </a:lnTo>
                  <a:cubicBezTo>
                    <a:pt x="5223904" y="0"/>
                    <a:pt x="5225491" y="657"/>
                    <a:pt x="5226662" y="1828"/>
                  </a:cubicBezTo>
                  <a:cubicBezTo>
                    <a:pt x="5227832" y="2998"/>
                    <a:pt x="5228489" y="4585"/>
                    <a:pt x="5228489" y="6240"/>
                  </a:cubicBezTo>
                  <a:lnTo>
                    <a:pt x="5228489" y="81013"/>
                  </a:lnTo>
                  <a:cubicBezTo>
                    <a:pt x="5228489" y="82668"/>
                    <a:pt x="5227832" y="84255"/>
                    <a:pt x="5226662" y="85425"/>
                  </a:cubicBezTo>
                  <a:cubicBezTo>
                    <a:pt x="5225491" y="86595"/>
                    <a:pt x="5223904" y="87252"/>
                    <a:pt x="5222249" y="87252"/>
                  </a:cubicBezTo>
                  <a:lnTo>
                    <a:pt x="6240" y="87252"/>
                  </a:lnTo>
                  <a:cubicBezTo>
                    <a:pt x="4585" y="87252"/>
                    <a:pt x="2998" y="86595"/>
                    <a:pt x="1828" y="85425"/>
                  </a:cubicBezTo>
                  <a:cubicBezTo>
                    <a:pt x="657" y="84255"/>
                    <a:pt x="0" y="82668"/>
                    <a:pt x="0" y="81013"/>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42" name="Google Shape;642;p66"/>
            <p:cNvSpPr txBox="1"/>
            <p:nvPr/>
          </p:nvSpPr>
          <p:spPr>
            <a:xfrm>
              <a:off x="0" y="-57150"/>
              <a:ext cx="5228400" cy="1443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43" name="Google Shape;643;p66"/>
          <p:cNvSpPr txBox="1"/>
          <p:nvPr>
            <p:ph type="title"/>
          </p:nvPr>
        </p:nvSpPr>
        <p:spPr>
          <a:xfrm>
            <a:off x="2512500" y="1330925"/>
            <a:ext cx="4119000" cy="15852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38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4" name="Google Shape;644;p66"/>
          <p:cNvSpPr txBox="1"/>
          <p:nvPr>
            <p:ph idx="1" type="body"/>
          </p:nvPr>
        </p:nvSpPr>
        <p:spPr>
          <a:xfrm>
            <a:off x="2055600" y="2916125"/>
            <a:ext cx="5032800" cy="11700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645" name="Google Shape;645;p66"/>
          <p:cNvSpPr txBox="1"/>
          <p:nvPr>
            <p:ph idx="2" type="subTitle"/>
          </p:nvPr>
        </p:nvSpPr>
        <p:spPr>
          <a:xfrm rot="-5400000">
            <a:off x="-1218350" y="2632375"/>
            <a:ext cx="3793500" cy="5469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CUSTOM_9">
    <p:spTree>
      <p:nvGrpSpPr>
        <p:cNvPr id="646" name="Shape 646"/>
        <p:cNvGrpSpPr/>
        <p:nvPr/>
      </p:nvGrpSpPr>
      <p:grpSpPr>
        <a:xfrm>
          <a:off x="0" y="0"/>
          <a:ext cx="0" cy="0"/>
          <a:chOff x="0" y="0"/>
          <a:chExt cx="0" cy="0"/>
        </a:xfrm>
      </p:grpSpPr>
      <p:grpSp>
        <p:nvGrpSpPr>
          <p:cNvPr id="647" name="Google Shape;647;p67"/>
          <p:cNvGrpSpPr/>
          <p:nvPr/>
        </p:nvGrpSpPr>
        <p:grpSpPr>
          <a:xfrm rot="10800000">
            <a:off x="-83002" y="-95244"/>
            <a:ext cx="9290502" cy="364616"/>
            <a:chOff x="0" y="-57150"/>
            <a:chExt cx="5228489" cy="192065"/>
          </a:xfrm>
        </p:grpSpPr>
        <p:sp>
          <p:nvSpPr>
            <p:cNvPr id="648" name="Google Shape;648;p67"/>
            <p:cNvSpPr/>
            <p:nvPr/>
          </p:nvSpPr>
          <p:spPr>
            <a:xfrm>
              <a:off x="0" y="0"/>
              <a:ext cx="5228489" cy="134915"/>
            </a:xfrm>
            <a:custGeom>
              <a:rect b="b" l="l" r="r" t="t"/>
              <a:pathLst>
                <a:path extrusionOk="0" h="134915" w="5228489">
                  <a:moveTo>
                    <a:pt x="6240" y="0"/>
                  </a:moveTo>
                  <a:lnTo>
                    <a:pt x="5222249" y="0"/>
                  </a:lnTo>
                  <a:cubicBezTo>
                    <a:pt x="5223904" y="0"/>
                    <a:pt x="5225491" y="657"/>
                    <a:pt x="5226662" y="1828"/>
                  </a:cubicBezTo>
                  <a:cubicBezTo>
                    <a:pt x="5227832" y="2998"/>
                    <a:pt x="5228489" y="4585"/>
                    <a:pt x="5228489" y="6240"/>
                  </a:cubicBezTo>
                  <a:lnTo>
                    <a:pt x="5228489" y="128675"/>
                  </a:lnTo>
                  <a:cubicBezTo>
                    <a:pt x="5228489" y="132121"/>
                    <a:pt x="5225695" y="134915"/>
                    <a:pt x="5222249" y="134915"/>
                  </a:cubicBezTo>
                  <a:lnTo>
                    <a:pt x="6240" y="134915"/>
                  </a:lnTo>
                  <a:cubicBezTo>
                    <a:pt x="4585" y="134915"/>
                    <a:pt x="2998" y="134257"/>
                    <a:pt x="1828" y="133087"/>
                  </a:cubicBezTo>
                  <a:cubicBezTo>
                    <a:pt x="657" y="131917"/>
                    <a:pt x="0" y="130330"/>
                    <a:pt x="0" y="128675"/>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49" name="Google Shape;649;p67"/>
            <p:cNvSpPr txBox="1"/>
            <p:nvPr/>
          </p:nvSpPr>
          <p:spPr>
            <a:xfrm>
              <a:off x="0" y="-57150"/>
              <a:ext cx="5228400" cy="1920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650" name="Google Shape;650;p67" title="Copy of Copy of Copy of KSP_7817.jpg"/>
          <p:cNvPicPr preferRelativeResize="0"/>
          <p:nvPr/>
        </p:nvPicPr>
        <p:blipFill rotWithShape="1">
          <a:blip r:embed="rId2">
            <a:alphaModFix/>
          </a:blip>
          <a:srcRect b="0" l="0" r="0" t="54350"/>
          <a:stretch/>
        </p:blipFill>
        <p:spPr>
          <a:xfrm>
            <a:off x="514275" y="1645850"/>
            <a:ext cx="3558449" cy="1084776"/>
          </a:xfrm>
          <a:prstGeom prst="rect">
            <a:avLst/>
          </a:prstGeom>
          <a:noFill/>
          <a:ln cap="flat" cmpd="sng" w="9525">
            <a:solidFill>
              <a:srgbClr val="01224D"/>
            </a:solidFill>
            <a:prstDash val="solid"/>
            <a:round/>
            <a:headEnd len="sm" w="sm" type="none"/>
            <a:tailEnd len="sm" w="sm" type="none"/>
          </a:ln>
        </p:spPr>
      </p:pic>
      <p:pic>
        <p:nvPicPr>
          <p:cNvPr id="651" name="Google Shape;651;p67"/>
          <p:cNvPicPr preferRelativeResize="0"/>
          <p:nvPr/>
        </p:nvPicPr>
        <p:blipFill rotWithShape="1">
          <a:blip r:embed="rId3">
            <a:alphaModFix/>
          </a:blip>
          <a:srcRect b="16561" l="0" r="0" t="37701"/>
          <a:stretch/>
        </p:blipFill>
        <p:spPr>
          <a:xfrm>
            <a:off x="4928250" y="1642225"/>
            <a:ext cx="3558446" cy="1084776"/>
          </a:xfrm>
          <a:prstGeom prst="rect">
            <a:avLst/>
          </a:prstGeom>
          <a:noFill/>
          <a:ln cap="flat" cmpd="sng" w="9525">
            <a:solidFill>
              <a:srgbClr val="01224D"/>
            </a:solidFill>
            <a:prstDash val="solid"/>
            <a:round/>
            <a:headEnd len="sm" w="sm" type="none"/>
            <a:tailEnd len="sm" w="sm" type="none"/>
          </a:ln>
        </p:spPr>
      </p:pic>
      <p:sp>
        <p:nvSpPr>
          <p:cNvPr id="652" name="Google Shape;652;p67"/>
          <p:cNvSpPr txBox="1"/>
          <p:nvPr>
            <p:ph type="title"/>
          </p:nvPr>
        </p:nvSpPr>
        <p:spPr>
          <a:xfrm>
            <a:off x="491550" y="853275"/>
            <a:ext cx="3558600" cy="5538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3" name="Google Shape;653;p67"/>
          <p:cNvSpPr txBox="1"/>
          <p:nvPr>
            <p:ph idx="2" type="title"/>
          </p:nvPr>
        </p:nvSpPr>
        <p:spPr>
          <a:xfrm>
            <a:off x="4928175" y="853275"/>
            <a:ext cx="3558600" cy="5538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4" name="Google Shape;654;p67"/>
          <p:cNvSpPr txBox="1"/>
          <p:nvPr>
            <p:ph idx="1" type="body"/>
          </p:nvPr>
        </p:nvSpPr>
        <p:spPr>
          <a:xfrm>
            <a:off x="526150" y="2909275"/>
            <a:ext cx="3558600" cy="1225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55" name="Google Shape;655;p67"/>
          <p:cNvSpPr txBox="1"/>
          <p:nvPr>
            <p:ph idx="3" type="body"/>
          </p:nvPr>
        </p:nvSpPr>
        <p:spPr>
          <a:xfrm>
            <a:off x="4928175" y="2909275"/>
            <a:ext cx="3558600" cy="1225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56" name="Google Shape;656;p67"/>
          <p:cNvSpPr txBox="1"/>
          <p:nvPr>
            <p:ph idx="4" type="subTitle"/>
          </p:nvPr>
        </p:nvSpPr>
        <p:spPr>
          <a:xfrm>
            <a:off x="514275" y="4514875"/>
            <a:ext cx="2081700" cy="364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57" name="Google Shape;657;p67"/>
          <p:cNvSpPr txBox="1"/>
          <p:nvPr>
            <p:ph idx="5" type="subTitle"/>
          </p:nvPr>
        </p:nvSpPr>
        <p:spPr>
          <a:xfrm>
            <a:off x="6405075" y="4514875"/>
            <a:ext cx="2081700" cy="364500"/>
          </a:xfrm>
          <a:prstGeom prst="rect">
            <a:avLst/>
          </a:prstGeom>
        </p:spPr>
        <p:txBody>
          <a:bodyPr anchorCtr="0" anchor="t" bIns="91425" lIns="91425" spcFirstLastPara="1" rIns="91425" wrap="square" tIns="91425">
            <a:normAutofit/>
          </a:bodyPr>
          <a:lstStyle>
            <a:lvl1pPr lvl="0" rtl="0" algn="r">
              <a:spcBef>
                <a:spcPts val="0"/>
              </a:spcBef>
              <a:spcAft>
                <a:spcPts val="0"/>
              </a:spcAft>
              <a:buSzPts val="1800"/>
              <a:buNone/>
              <a:defRPr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CUSTOM_9_1">
    <p:spTree>
      <p:nvGrpSpPr>
        <p:cNvPr id="658" name="Shape 658"/>
        <p:cNvGrpSpPr/>
        <p:nvPr/>
      </p:nvGrpSpPr>
      <p:grpSpPr>
        <a:xfrm>
          <a:off x="0" y="0"/>
          <a:ext cx="0" cy="0"/>
          <a:chOff x="0" y="0"/>
          <a:chExt cx="0" cy="0"/>
        </a:xfrm>
      </p:grpSpPr>
      <p:sp>
        <p:nvSpPr>
          <p:cNvPr id="659" name="Google Shape;659;p68"/>
          <p:cNvSpPr txBox="1"/>
          <p:nvPr>
            <p:ph type="title"/>
          </p:nvPr>
        </p:nvSpPr>
        <p:spPr>
          <a:xfrm>
            <a:off x="491550" y="853275"/>
            <a:ext cx="3558600" cy="5538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0" name="Google Shape;660;p68"/>
          <p:cNvSpPr txBox="1"/>
          <p:nvPr>
            <p:ph idx="2" type="title"/>
          </p:nvPr>
        </p:nvSpPr>
        <p:spPr>
          <a:xfrm>
            <a:off x="4928175" y="853275"/>
            <a:ext cx="3558600" cy="5538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1" name="Google Shape;661;p68"/>
          <p:cNvSpPr txBox="1"/>
          <p:nvPr>
            <p:ph idx="1" type="body"/>
          </p:nvPr>
        </p:nvSpPr>
        <p:spPr>
          <a:xfrm>
            <a:off x="526150" y="2909275"/>
            <a:ext cx="3558600" cy="1225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62" name="Google Shape;662;p68"/>
          <p:cNvSpPr txBox="1"/>
          <p:nvPr>
            <p:ph idx="3" type="body"/>
          </p:nvPr>
        </p:nvSpPr>
        <p:spPr>
          <a:xfrm>
            <a:off x="4928175" y="2909275"/>
            <a:ext cx="3558600" cy="1225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63" name="Google Shape;663;p68"/>
          <p:cNvSpPr txBox="1"/>
          <p:nvPr>
            <p:ph idx="4" type="subTitle"/>
          </p:nvPr>
        </p:nvSpPr>
        <p:spPr>
          <a:xfrm>
            <a:off x="514275" y="4514875"/>
            <a:ext cx="2081700" cy="364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64" name="Google Shape;664;p68"/>
          <p:cNvSpPr txBox="1"/>
          <p:nvPr>
            <p:ph idx="5" type="subTitle"/>
          </p:nvPr>
        </p:nvSpPr>
        <p:spPr>
          <a:xfrm>
            <a:off x="6405075" y="4514875"/>
            <a:ext cx="2081700" cy="364500"/>
          </a:xfrm>
          <a:prstGeom prst="rect">
            <a:avLst/>
          </a:prstGeom>
        </p:spPr>
        <p:txBody>
          <a:bodyPr anchorCtr="0" anchor="t" bIns="91425" lIns="91425" spcFirstLastPara="1" rIns="91425" wrap="square" tIns="91425">
            <a:normAutofit/>
          </a:bodyPr>
          <a:lstStyle>
            <a:lvl1pPr lvl="0" rtl="0" algn="r">
              <a:spcBef>
                <a:spcPts val="0"/>
              </a:spcBef>
              <a:spcAft>
                <a:spcPts val="0"/>
              </a:spcAft>
              <a:buSzPts val="1800"/>
              <a:buNone/>
              <a:defRPr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p:txBody>
      </p:sp>
      <p:grpSp>
        <p:nvGrpSpPr>
          <p:cNvPr id="665" name="Google Shape;665;p68"/>
          <p:cNvGrpSpPr/>
          <p:nvPr/>
        </p:nvGrpSpPr>
        <p:grpSpPr>
          <a:xfrm rot="10800000">
            <a:off x="-83002" y="-95244"/>
            <a:ext cx="9290502" cy="364616"/>
            <a:chOff x="0" y="-57150"/>
            <a:chExt cx="5228489" cy="192065"/>
          </a:xfrm>
        </p:grpSpPr>
        <p:sp>
          <p:nvSpPr>
            <p:cNvPr id="666" name="Google Shape;666;p68"/>
            <p:cNvSpPr/>
            <p:nvPr/>
          </p:nvSpPr>
          <p:spPr>
            <a:xfrm>
              <a:off x="0" y="0"/>
              <a:ext cx="5228489" cy="134915"/>
            </a:xfrm>
            <a:custGeom>
              <a:rect b="b" l="l" r="r" t="t"/>
              <a:pathLst>
                <a:path extrusionOk="0" h="134915" w="5228489">
                  <a:moveTo>
                    <a:pt x="6240" y="0"/>
                  </a:moveTo>
                  <a:lnTo>
                    <a:pt x="5222249" y="0"/>
                  </a:lnTo>
                  <a:cubicBezTo>
                    <a:pt x="5223904" y="0"/>
                    <a:pt x="5225491" y="657"/>
                    <a:pt x="5226662" y="1828"/>
                  </a:cubicBezTo>
                  <a:cubicBezTo>
                    <a:pt x="5227832" y="2998"/>
                    <a:pt x="5228489" y="4585"/>
                    <a:pt x="5228489" y="6240"/>
                  </a:cubicBezTo>
                  <a:lnTo>
                    <a:pt x="5228489" y="128675"/>
                  </a:lnTo>
                  <a:cubicBezTo>
                    <a:pt x="5228489" y="132121"/>
                    <a:pt x="5225695" y="134915"/>
                    <a:pt x="5222249" y="134915"/>
                  </a:cubicBezTo>
                  <a:lnTo>
                    <a:pt x="6240" y="134915"/>
                  </a:lnTo>
                  <a:cubicBezTo>
                    <a:pt x="4585" y="134915"/>
                    <a:pt x="2998" y="134257"/>
                    <a:pt x="1828" y="133087"/>
                  </a:cubicBezTo>
                  <a:cubicBezTo>
                    <a:pt x="657" y="131917"/>
                    <a:pt x="0" y="130330"/>
                    <a:pt x="0" y="128675"/>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67" name="Google Shape;667;p68"/>
            <p:cNvSpPr txBox="1"/>
            <p:nvPr/>
          </p:nvSpPr>
          <p:spPr>
            <a:xfrm>
              <a:off x="0" y="-57150"/>
              <a:ext cx="5228400" cy="1920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668" name="Google Shape;668;p68"/>
          <p:cNvPicPr preferRelativeResize="0"/>
          <p:nvPr/>
        </p:nvPicPr>
        <p:blipFill rotWithShape="1">
          <a:blip r:embed="rId2">
            <a:alphaModFix/>
          </a:blip>
          <a:srcRect b="26100" l="0" r="0" t="26095"/>
          <a:stretch/>
        </p:blipFill>
        <p:spPr>
          <a:xfrm>
            <a:off x="514275" y="1645850"/>
            <a:ext cx="3558446" cy="1084777"/>
          </a:xfrm>
          <a:prstGeom prst="rect">
            <a:avLst/>
          </a:prstGeom>
          <a:noFill/>
          <a:ln cap="flat" cmpd="sng" w="9525">
            <a:solidFill>
              <a:srgbClr val="01224D"/>
            </a:solidFill>
            <a:prstDash val="solid"/>
            <a:round/>
            <a:headEnd len="sm" w="sm" type="none"/>
            <a:tailEnd len="sm" w="sm" type="none"/>
          </a:ln>
        </p:spPr>
      </p:pic>
      <p:pic>
        <p:nvPicPr>
          <p:cNvPr id="669" name="Google Shape;669;p68"/>
          <p:cNvPicPr preferRelativeResize="0"/>
          <p:nvPr/>
        </p:nvPicPr>
        <p:blipFill rotWithShape="1">
          <a:blip r:embed="rId3">
            <a:alphaModFix/>
          </a:blip>
          <a:srcRect b="27131" l="0" r="0" t="27131"/>
          <a:stretch/>
        </p:blipFill>
        <p:spPr>
          <a:xfrm>
            <a:off x="4928250" y="1642225"/>
            <a:ext cx="3558446" cy="1084776"/>
          </a:xfrm>
          <a:prstGeom prst="rect">
            <a:avLst/>
          </a:prstGeom>
          <a:noFill/>
          <a:ln cap="flat" cmpd="sng" w="9525">
            <a:solidFill>
              <a:srgbClr val="01224D"/>
            </a:solidFill>
            <a:prstDash val="solid"/>
            <a:round/>
            <a:headEnd len="sm" w="sm" type="none"/>
            <a:tailEnd len="sm" w="sm" type="none"/>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3">
  <p:cSld name="CUSTOM_9_1_1">
    <p:spTree>
      <p:nvGrpSpPr>
        <p:cNvPr id="670" name="Shape 670"/>
        <p:cNvGrpSpPr/>
        <p:nvPr/>
      </p:nvGrpSpPr>
      <p:grpSpPr>
        <a:xfrm>
          <a:off x="0" y="0"/>
          <a:ext cx="0" cy="0"/>
          <a:chOff x="0" y="0"/>
          <a:chExt cx="0" cy="0"/>
        </a:xfrm>
      </p:grpSpPr>
      <p:sp>
        <p:nvSpPr>
          <p:cNvPr id="671" name="Google Shape;671;p69"/>
          <p:cNvSpPr txBox="1"/>
          <p:nvPr>
            <p:ph type="title"/>
          </p:nvPr>
        </p:nvSpPr>
        <p:spPr>
          <a:xfrm>
            <a:off x="491550" y="853275"/>
            <a:ext cx="3558600" cy="5538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2" name="Google Shape;672;p69"/>
          <p:cNvSpPr txBox="1"/>
          <p:nvPr>
            <p:ph idx="2" type="title"/>
          </p:nvPr>
        </p:nvSpPr>
        <p:spPr>
          <a:xfrm>
            <a:off x="4928175" y="853275"/>
            <a:ext cx="3558600" cy="5538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3" name="Google Shape;673;p69"/>
          <p:cNvSpPr txBox="1"/>
          <p:nvPr>
            <p:ph idx="1" type="body"/>
          </p:nvPr>
        </p:nvSpPr>
        <p:spPr>
          <a:xfrm>
            <a:off x="526150" y="2909275"/>
            <a:ext cx="3558600" cy="1225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74" name="Google Shape;674;p69"/>
          <p:cNvSpPr txBox="1"/>
          <p:nvPr>
            <p:ph idx="3" type="body"/>
          </p:nvPr>
        </p:nvSpPr>
        <p:spPr>
          <a:xfrm>
            <a:off x="4928175" y="2909275"/>
            <a:ext cx="3558600" cy="1225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75" name="Google Shape;675;p69"/>
          <p:cNvSpPr txBox="1"/>
          <p:nvPr>
            <p:ph idx="4" type="subTitle"/>
          </p:nvPr>
        </p:nvSpPr>
        <p:spPr>
          <a:xfrm>
            <a:off x="514275" y="4514875"/>
            <a:ext cx="2081700" cy="364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76" name="Google Shape;676;p69"/>
          <p:cNvSpPr txBox="1"/>
          <p:nvPr>
            <p:ph idx="5" type="subTitle"/>
          </p:nvPr>
        </p:nvSpPr>
        <p:spPr>
          <a:xfrm>
            <a:off x="6405075" y="4514875"/>
            <a:ext cx="2081700" cy="364500"/>
          </a:xfrm>
          <a:prstGeom prst="rect">
            <a:avLst/>
          </a:prstGeom>
        </p:spPr>
        <p:txBody>
          <a:bodyPr anchorCtr="0" anchor="t" bIns="91425" lIns="91425" spcFirstLastPara="1" rIns="91425" wrap="square" tIns="91425">
            <a:normAutofit/>
          </a:bodyPr>
          <a:lstStyle>
            <a:lvl1pPr lvl="0" rtl="0" algn="r">
              <a:spcBef>
                <a:spcPts val="0"/>
              </a:spcBef>
              <a:spcAft>
                <a:spcPts val="0"/>
              </a:spcAft>
              <a:buSzPts val="1800"/>
              <a:buNone/>
              <a:defRPr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p:txBody>
      </p:sp>
      <p:grpSp>
        <p:nvGrpSpPr>
          <p:cNvPr id="677" name="Google Shape;677;p69"/>
          <p:cNvGrpSpPr/>
          <p:nvPr/>
        </p:nvGrpSpPr>
        <p:grpSpPr>
          <a:xfrm rot="10800000">
            <a:off x="-83002" y="-95244"/>
            <a:ext cx="9290502" cy="364616"/>
            <a:chOff x="0" y="-57150"/>
            <a:chExt cx="5228489" cy="192065"/>
          </a:xfrm>
        </p:grpSpPr>
        <p:sp>
          <p:nvSpPr>
            <p:cNvPr id="678" name="Google Shape;678;p69"/>
            <p:cNvSpPr/>
            <p:nvPr/>
          </p:nvSpPr>
          <p:spPr>
            <a:xfrm>
              <a:off x="0" y="0"/>
              <a:ext cx="5228489" cy="134915"/>
            </a:xfrm>
            <a:custGeom>
              <a:rect b="b" l="l" r="r" t="t"/>
              <a:pathLst>
                <a:path extrusionOk="0" h="134915" w="5228489">
                  <a:moveTo>
                    <a:pt x="6240" y="0"/>
                  </a:moveTo>
                  <a:lnTo>
                    <a:pt x="5222249" y="0"/>
                  </a:lnTo>
                  <a:cubicBezTo>
                    <a:pt x="5223904" y="0"/>
                    <a:pt x="5225491" y="657"/>
                    <a:pt x="5226662" y="1828"/>
                  </a:cubicBezTo>
                  <a:cubicBezTo>
                    <a:pt x="5227832" y="2998"/>
                    <a:pt x="5228489" y="4585"/>
                    <a:pt x="5228489" y="6240"/>
                  </a:cubicBezTo>
                  <a:lnTo>
                    <a:pt x="5228489" y="128675"/>
                  </a:lnTo>
                  <a:cubicBezTo>
                    <a:pt x="5228489" y="132121"/>
                    <a:pt x="5225695" y="134915"/>
                    <a:pt x="5222249" y="134915"/>
                  </a:cubicBezTo>
                  <a:lnTo>
                    <a:pt x="6240" y="134915"/>
                  </a:lnTo>
                  <a:cubicBezTo>
                    <a:pt x="4585" y="134915"/>
                    <a:pt x="2998" y="134257"/>
                    <a:pt x="1828" y="133087"/>
                  </a:cubicBezTo>
                  <a:cubicBezTo>
                    <a:pt x="657" y="131917"/>
                    <a:pt x="0" y="130330"/>
                    <a:pt x="0" y="128675"/>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79" name="Google Shape;679;p69"/>
            <p:cNvSpPr txBox="1"/>
            <p:nvPr/>
          </p:nvSpPr>
          <p:spPr>
            <a:xfrm>
              <a:off x="0" y="-57150"/>
              <a:ext cx="5228400" cy="1920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680" name="Google Shape;680;p69"/>
          <p:cNvPicPr preferRelativeResize="0"/>
          <p:nvPr/>
        </p:nvPicPr>
        <p:blipFill rotWithShape="1">
          <a:blip r:embed="rId2">
            <a:alphaModFix/>
          </a:blip>
          <a:srcRect b="27131" l="0" r="0" t="27131"/>
          <a:stretch/>
        </p:blipFill>
        <p:spPr>
          <a:xfrm>
            <a:off x="514275" y="1645850"/>
            <a:ext cx="3558446" cy="1084776"/>
          </a:xfrm>
          <a:prstGeom prst="rect">
            <a:avLst/>
          </a:prstGeom>
          <a:noFill/>
          <a:ln cap="flat" cmpd="sng" w="9525">
            <a:solidFill>
              <a:srgbClr val="01224D"/>
            </a:solidFill>
            <a:prstDash val="solid"/>
            <a:round/>
            <a:headEnd len="sm" w="sm" type="none"/>
            <a:tailEnd len="sm" w="sm" type="none"/>
          </a:ln>
        </p:spPr>
      </p:pic>
      <p:pic>
        <p:nvPicPr>
          <p:cNvPr id="681" name="Google Shape;681;p69"/>
          <p:cNvPicPr preferRelativeResize="0"/>
          <p:nvPr/>
        </p:nvPicPr>
        <p:blipFill rotWithShape="1">
          <a:blip r:embed="rId3">
            <a:alphaModFix/>
          </a:blip>
          <a:srcRect b="27131" l="0" r="0" t="27131"/>
          <a:stretch/>
        </p:blipFill>
        <p:spPr>
          <a:xfrm>
            <a:off x="4928250" y="1642225"/>
            <a:ext cx="3558446" cy="1084776"/>
          </a:xfrm>
          <a:prstGeom prst="rect">
            <a:avLst/>
          </a:prstGeom>
          <a:noFill/>
          <a:ln cap="flat" cmpd="sng" w="9525">
            <a:solidFill>
              <a:srgbClr val="01224D"/>
            </a:solidFill>
            <a:prstDash val="solid"/>
            <a:round/>
            <a:headEnd len="sm" w="sm" type="none"/>
            <a:tailEnd len="sm" w="sm" type="none"/>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p:cSld name="CUSTOM_10">
    <p:spTree>
      <p:nvGrpSpPr>
        <p:cNvPr id="682" name="Shape 682"/>
        <p:cNvGrpSpPr/>
        <p:nvPr/>
      </p:nvGrpSpPr>
      <p:grpSpPr>
        <a:xfrm>
          <a:off x="0" y="0"/>
          <a:ext cx="0" cy="0"/>
          <a:chOff x="0" y="0"/>
          <a:chExt cx="0" cy="0"/>
        </a:xfrm>
      </p:grpSpPr>
      <p:sp>
        <p:nvSpPr>
          <p:cNvPr id="683" name="Google Shape;683;p70"/>
          <p:cNvSpPr txBox="1"/>
          <p:nvPr>
            <p:ph type="title"/>
          </p:nvPr>
        </p:nvSpPr>
        <p:spPr>
          <a:xfrm>
            <a:off x="623400" y="6874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684" name="Google Shape;684;p70"/>
          <p:cNvGrpSpPr/>
          <p:nvPr/>
        </p:nvGrpSpPr>
        <p:grpSpPr>
          <a:xfrm rot="-5400000">
            <a:off x="-2589145" y="2366135"/>
            <a:ext cx="5207338" cy="347392"/>
            <a:chOff x="0" y="-57150"/>
            <a:chExt cx="2709333" cy="156300"/>
          </a:xfrm>
        </p:grpSpPr>
        <p:sp>
          <p:nvSpPr>
            <p:cNvPr id="685" name="Google Shape;685;p70"/>
            <p:cNvSpPr/>
            <p:nvPr/>
          </p:nvSpPr>
          <p:spPr>
            <a:xfrm>
              <a:off x="0" y="0"/>
              <a:ext cx="2709333" cy="99012"/>
            </a:xfrm>
            <a:custGeom>
              <a:rect b="b" l="l" r="r" t="t"/>
              <a:pathLst>
                <a:path extrusionOk="0" h="99012" w="2709333">
                  <a:moveTo>
                    <a:pt x="0" y="0"/>
                  </a:moveTo>
                  <a:lnTo>
                    <a:pt x="2709333" y="0"/>
                  </a:lnTo>
                  <a:lnTo>
                    <a:pt x="2709333" y="99012"/>
                  </a:lnTo>
                  <a:lnTo>
                    <a:pt x="0" y="99012"/>
                  </a:lnTo>
                  <a:close/>
                </a:path>
              </a:pathLst>
            </a:custGeom>
            <a:solidFill>
              <a:srgbClr val="00214D"/>
            </a:solidFill>
            <a:ln>
              <a:noFill/>
            </a:ln>
          </p:spPr>
        </p:sp>
        <p:sp>
          <p:nvSpPr>
            <p:cNvPr id="686" name="Google Shape;686;p70"/>
            <p:cNvSpPr txBox="1"/>
            <p:nvPr/>
          </p:nvSpPr>
          <p:spPr>
            <a:xfrm>
              <a:off x="0" y="-57150"/>
              <a:ext cx="2709300" cy="1563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87" name="Google Shape;687;p70"/>
          <p:cNvSpPr txBox="1"/>
          <p:nvPr>
            <p:ph idx="1" type="subTitle"/>
          </p:nvPr>
        </p:nvSpPr>
        <p:spPr>
          <a:xfrm>
            <a:off x="623400" y="252775"/>
            <a:ext cx="2034900" cy="358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88" name="Google Shape;688;p70"/>
          <p:cNvSpPr txBox="1"/>
          <p:nvPr/>
        </p:nvSpPr>
        <p:spPr>
          <a:xfrm>
            <a:off x="5843450" y="290475"/>
            <a:ext cx="2920200" cy="123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lang="en" sz="800">
                <a:solidFill>
                  <a:srgbClr val="00214D"/>
                </a:solidFill>
                <a:latin typeface="Inter"/>
                <a:ea typeface="Inter"/>
                <a:cs typeface="Inter"/>
                <a:sym typeface="Inter"/>
              </a:rPr>
              <a:t>NOT FOR DISTRIBUTION // </a:t>
            </a:r>
            <a:r>
              <a:rPr b="1" i="0" lang="en" sz="800" u="none" cap="none" strike="noStrike">
                <a:solidFill>
                  <a:srgbClr val="00214D"/>
                </a:solidFill>
                <a:latin typeface="Inter"/>
                <a:ea typeface="Inter"/>
                <a:cs typeface="Inter"/>
                <a:sym typeface="Inter"/>
              </a:rPr>
              <a:t>ELATION HEALTH</a:t>
            </a:r>
            <a:endParaRPr sz="700">
              <a:solidFill>
                <a:srgbClr val="00214D"/>
              </a:solidFill>
              <a:latin typeface="Inter"/>
              <a:ea typeface="Inter"/>
              <a:cs typeface="Inter"/>
              <a:sym typeface="Inter"/>
            </a:endParaRPr>
          </a:p>
        </p:txBody>
      </p:sp>
      <p:sp>
        <p:nvSpPr>
          <p:cNvPr id="689" name="Google Shape;689;p70"/>
          <p:cNvSpPr txBox="1"/>
          <p:nvPr>
            <p:ph idx="2" type="body"/>
          </p:nvPr>
        </p:nvSpPr>
        <p:spPr>
          <a:xfrm>
            <a:off x="623400" y="1505750"/>
            <a:ext cx="5082000" cy="28311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Right">
  <p:cSld name="CUSTOM_10_3">
    <p:spTree>
      <p:nvGrpSpPr>
        <p:cNvPr id="690" name="Shape 690"/>
        <p:cNvGrpSpPr/>
        <p:nvPr/>
      </p:nvGrpSpPr>
      <p:grpSpPr>
        <a:xfrm>
          <a:off x="0" y="0"/>
          <a:ext cx="0" cy="0"/>
          <a:chOff x="0" y="0"/>
          <a:chExt cx="0" cy="0"/>
        </a:xfrm>
      </p:grpSpPr>
      <p:sp>
        <p:nvSpPr>
          <p:cNvPr id="691" name="Google Shape;691;p71"/>
          <p:cNvSpPr txBox="1"/>
          <p:nvPr>
            <p:ph type="title"/>
          </p:nvPr>
        </p:nvSpPr>
        <p:spPr>
          <a:xfrm>
            <a:off x="540325" y="3075725"/>
            <a:ext cx="3121800" cy="12891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692" name="Google Shape;692;p71"/>
          <p:cNvGrpSpPr/>
          <p:nvPr/>
        </p:nvGrpSpPr>
        <p:grpSpPr>
          <a:xfrm rot="-5400000">
            <a:off x="-2589145" y="2366135"/>
            <a:ext cx="5207338" cy="347392"/>
            <a:chOff x="0" y="-57150"/>
            <a:chExt cx="2709333" cy="156300"/>
          </a:xfrm>
        </p:grpSpPr>
        <p:sp>
          <p:nvSpPr>
            <p:cNvPr id="693" name="Google Shape;693;p71"/>
            <p:cNvSpPr/>
            <p:nvPr/>
          </p:nvSpPr>
          <p:spPr>
            <a:xfrm>
              <a:off x="0" y="0"/>
              <a:ext cx="2709333" cy="99012"/>
            </a:xfrm>
            <a:custGeom>
              <a:rect b="b" l="l" r="r" t="t"/>
              <a:pathLst>
                <a:path extrusionOk="0" h="99012" w="2709333">
                  <a:moveTo>
                    <a:pt x="0" y="0"/>
                  </a:moveTo>
                  <a:lnTo>
                    <a:pt x="2709333" y="0"/>
                  </a:lnTo>
                  <a:lnTo>
                    <a:pt x="2709333" y="99012"/>
                  </a:lnTo>
                  <a:lnTo>
                    <a:pt x="0" y="99012"/>
                  </a:lnTo>
                  <a:close/>
                </a:path>
              </a:pathLst>
            </a:custGeom>
            <a:solidFill>
              <a:srgbClr val="00214D"/>
            </a:solidFill>
            <a:ln>
              <a:noFill/>
            </a:ln>
          </p:spPr>
        </p:sp>
        <p:sp>
          <p:nvSpPr>
            <p:cNvPr id="694" name="Google Shape;694;p71"/>
            <p:cNvSpPr txBox="1"/>
            <p:nvPr/>
          </p:nvSpPr>
          <p:spPr>
            <a:xfrm>
              <a:off x="0" y="-57150"/>
              <a:ext cx="2709300" cy="1563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95" name="Google Shape;695;p71"/>
          <p:cNvSpPr txBox="1"/>
          <p:nvPr>
            <p:ph idx="1" type="subTitle"/>
          </p:nvPr>
        </p:nvSpPr>
        <p:spPr>
          <a:xfrm>
            <a:off x="623400" y="252775"/>
            <a:ext cx="2034900" cy="358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96" name="Google Shape;696;p71"/>
          <p:cNvSpPr txBox="1"/>
          <p:nvPr/>
        </p:nvSpPr>
        <p:spPr>
          <a:xfrm>
            <a:off x="5843450" y="290475"/>
            <a:ext cx="2920200" cy="123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lang="en" sz="800">
                <a:solidFill>
                  <a:srgbClr val="00214D"/>
                </a:solidFill>
                <a:latin typeface="Inter"/>
                <a:ea typeface="Inter"/>
                <a:cs typeface="Inter"/>
                <a:sym typeface="Inter"/>
              </a:rPr>
              <a:t>NOT FOR DISTRIBUTION // </a:t>
            </a:r>
            <a:r>
              <a:rPr b="1" i="0" lang="en" sz="800" u="none" cap="none" strike="noStrike">
                <a:solidFill>
                  <a:srgbClr val="00214D"/>
                </a:solidFill>
                <a:latin typeface="Inter"/>
                <a:ea typeface="Inter"/>
                <a:cs typeface="Inter"/>
                <a:sym typeface="Inter"/>
              </a:rPr>
              <a:t>ELATION HEALTH</a:t>
            </a:r>
            <a:endParaRPr sz="700">
              <a:solidFill>
                <a:srgbClr val="00214D"/>
              </a:solidFill>
              <a:latin typeface="Inter"/>
              <a:ea typeface="Inter"/>
              <a:cs typeface="Inter"/>
              <a:sym typeface="Inter"/>
            </a:endParaRPr>
          </a:p>
        </p:txBody>
      </p:sp>
      <p:sp>
        <p:nvSpPr>
          <p:cNvPr id="697" name="Google Shape;697;p71"/>
          <p:cNvSpPr txBox="1"/>
          <p:nvPr>
            <p:ph idx="2" type="body"/>
          </p:nvPr>
        </p:nvSpPr>
        <p:spPr>
          <a:xfrm>
            <a:off x="4465125" y="778800"/>
            <a:ext cx="4074000" cy="3585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6">
  <p:cSld name="CUSTOM_1">
    <p:spTree>
      <p:nvGrpSpPr>
        <p:cNvPr id="70" name="Shape 70"/>
        <p:cNvGrpSpPr/>
        <p:nvPr/>
      </p:nvGrpSpPr>
      <p:grpSpPr>
        <a:xfrm>
          <a:off x="0" y="0"/>
          <a:ext cx="0" cy="0"/>
          <a:chOff x="0" y="0"/>
          <a:chExt cx="0" cy="0"/>
        </a:xfrm>
      </p:grpSpPr>
      <p:sp>
        <p:nvSpPr>
          <p:cNvPr id="71" name="Google Shape;71;p8"/>
          <p:cNvSpPr/>
          <p:nvPr/>
        </p:nvSpPr>
        <p:spPr>
          <a:xfrm>
            <a:off x="6115625" y="-54737"/>
            <a:ext cx="3408518" cy="5252987"/>
          </a:xfrm>
          <a:custGeom>
            <a:rect b="b" l="l" r="r" t="t"/>
            <a:pathLst>
              <a:path extrusionOk="0" h="10830900" w="6817036">
                <a:moveTo>
                  <a:pt x="0" y="0"/>
                </a:moveTo>
                <a:lnTo>
                  <a:pt x="6817035" y="0"/>
                </a:lnTo>
                <a:lnTo>
                  <a:pt x="6817035" y="10830901"/>
                </a:lnTo>
                <a:lnTo>
                  <a:pt x="0" y="10830901"/>
                </a:lnTo>
                <a:lnTo>
                  <a:pt x="0" y="0"/>
                </a:lnTo>
                <a:close/>
              </a:path>
            </a:pathLst>
          </a:custGeom>
          <a:blipFill rotWithShape="1">
            <a:blip r:embed="rId2">
              <a:alphaModFix/>
            </a:blip>
            <a:stretch>
              <a:fillRect b="0" l="-111495" r="-73827" t="-19789"/>
            </a:stretch>
          </a:blipFill>
          <a:ln cap="sq" cmpd="sng" w="38100">
            <a:solidFill>
              <a:srgbClr val="FFF9F2"/>
            </a:solidFill>
            <a:prstDash val="solid"/>
            <a:miter lim="8000"/>
            <a:headEnd len="sm" w="sm" type="none"/>
            <a:tailEnd len="sm" w="sm" type="none"/>
          </a:ln>
        </p:spPr>
      </p:sp>
      <p:grpSp>
        <p:nvGrpSpPr>
          <p:cNvPr id="72" name="Google Shape;72;p8"/>
          <p:cNvGrpSpPr/>
          <p:nvPr/>
        </p:nvGrpSpPr>
        <p:grpSpPr>
          <a:xfrm>
            <a:off x="500063" y="3993139"/>
            <a:ext cx="2131144" cy="230086"/>
            <a:chOff x="0" y="-57150"/>
            <a:chExt cx="1122600" cy="121200"/>
          </a:xfrm>
        </p:grpSpPr>
        <p:sp>
          <p:nvSpPr>
            <p:cNvPr id="73" name="Google Shape;73;p8"/>
            <p:cNvSpPr/>
            <p:nvPr/>
          </p:nvSpPr>
          <p:spPr>
            <a:xfrm>
              <a:off x="0" y="0"/>
              <a:ext cx="1122559" cy="63972"/>
            </a:xfrm>
            <a:custGeom>
              <a:rect b="b" l="l" r="r" t="t"/>
              <a:pathLst>
                <a:path extrusionOk="0" h="63972" w="1122559">
                  <a:moveTo>
                    <a:pt x="29063" y="0"/>
                  </a:moveTo>
                  <a:lnTo>
                    <a:pt x="1093496" y="0"/>
                  </a:lnTo>
                  <a:cubicBezTo>
                    <a:pt x="1109547" y="0"/>
                    <a:pt x="1122559" y="13012"/>
                    <a:pt x="1122559" y="29063"/>
                  </a:cubicBezTo>
                  <a:lnTo>
                    <a:pt x="1122559" y="34910"/>
                  </a:lnTo>
                  <a:cubicBezTo>
                    <a:pt x="1122559" y="50960"/>
                    <a:pt x="1109547" y="63972"/>
                    <a:pt x="1093496" y="63972"/>
                  </a:cubicBezTo>
                  <a:lnTo>
                    <a:pt x="29063" y="63972"/>
                  </a:lnTo>
                  <a:cubicBezTo>
                    <a:pt x="13012" y="63972"/>
                    <a:pt x="0" y="50960"/>
                    <a:pt x="0" y="34910"/>
                  </a:cubicBezTo>
                  <a:lnTo>
                    <a:pt x="0" y="29063"/>
                  </a:lnTo>
                  <a:cubicBezTo>
                    <a:pt x="0" y="13012"/>
                    <a:pt x="13012" y="0"/>
                    <a:pt x="29063"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 name="Google Shape;74;p8"/>
            <p:cNvSpPr txBox="1"/>
            <p:nvPr/>
          </p:nvSpPr>
          <p:spPr>
            <a:xfrm>
              <a:off x="0" y="-57150"/>
              <a:ext cx="11226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5" name="Google Shape;75;p8"/>
          <p:cNvSpPr txBox="1"/>
          <p:nvPr>
            <p:ph type="title"/>
          </p:nvPr>
        </p:nvSpPr>
        <p:spPr>
          <a:xfrm>
            <a:off x="443100" y="2144375"/>
            <a:ext cx="4479000" cy="1543800"/>
          </a:xfrm>
          <a:prstGeom prst="rect">
            <a:avLst/>
          </a:prstGeom>
        </p:spPr>
        <p:txBody>
          <a:bodyPr anchorCtr="0" anchor="t" bIns="91425" lIns="91425" spcFirstLastPara="1" rIns="91425" wrap="square" tIns="91425">
            <a:normAutofit/>
          </a:bodyPr>
          <a:lstStyle>
            <a:lvl1pPr lvl="0"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6" name="Google Shape;76;p8"/>
          <p:cNvSpPr txBox="1"/>
          <p:nvPr>
            <p:ph idx="1" type="subTitle"/>
          </p:nvPr>
        </p:nvSpPr>
        <p:spPr>
          <a:xfrm>
            <a:off x="514350" y="4528200"/>
            <a:ext cx="3689700" cy="304500"/>
          </a:xfrm>
          <a:prstGeom prst="rect">
            <a:avLst/>
          </a:prstGeom>
        </p:spPr>
        <p:txBody>
          <a:bodyPr anchorCtr="0" anchor="t" bIns="91425" lIns="91425" spcFirstLastPara="1" rIns="91425" wrap="square" tIns="91425">
            <a:normAutofit/>
          </a:bodyPr>
          <a:lstStyle>
            <a:lvl1pPr lvl="0" rtl="0">
              <a:spcBef>
                <a:spcPts val="0"/>
              </a:spcBef>
              <a:spcAft>
                <a:spcPts val="0"/>
              </a:spcAft>
              <a:buSzPts val="20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7" name="Google Shape;77;p8"/>
          <p:cNvSpPr txBox="1"/>
          <p:nvPr>
            <p:ph idx="2" type="subTitle"/>
          </p:nvPr>
        </p:nvSpPr>
        <p:spPr>
          <a:xfrm>
            <a:off x="623075" y="688025"/>
            <a:ext cx="1785900" cy="304500"/>
          </a:xfrm>
          <a:prstGeom prst="rect">
            <a:avLst/>
          </a:prstGeom>
        </p:spPr>
        <p:txBody>
          <a:bodyPr anchorCtr="0" anchor="t" bIns="91425" lIns="91425" spcFirstLastPara="1" rIns="91425" wrap="square" tIns="91425">
            <a:normAutofit/>
          </a:bodyPr>
          <a:lstStyle>
            <a:lvl1pPr lvl="0" rtl="0">
              <a:spcBef>
                <a:spcPts val="0"/>
              </a:spcBef>
              <a:spcAft>
                <a:spcPts val="0"/>
              </a:spcAft>
              <a:buSzPts val="2100"/>
              <a:buNone/>
              <a:defRPr sz="21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8" name="Google Shape;78;p8"/>
          <p:cNvSpPr/>
          <p:nvPr/>
        </p:nvSpPr>
        <p:spPr>
          <a:xfrm>
            <a:off x="514350" y="424815"/>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w Image 1">
  <p:cSld name="CUSTOM_10_2">
    <p:spTree>
      <p:nvGrpSpPr>
        <p:cNvPr id="698" name="Shape 698"/>
        <p:cNvGrpSpPr/>
        <p:nvPr/>
      </p:nvGrpSpPr>
      <p:grpSpPr>
        <a:xfrm>
          <a:off x="0" y="0"/>
          <a:ext cx="0" cy="0"/>
          <a:chOff x="0" y="0"/>
          <a:chExt cx="0" cy="0"/>
        </a:xfrm>
      </p:grpSpPr>
      <p:sp>
        <p:nvSpPr>
          <p:cNvPr id="699" name="Google Shape;699;p72"/>
          <p:cNvSpPr txBox="1"/>
          <p:nvPr>
            <p:ph type="title"/>
          </p:nvPr>
        </p:nvSpPr>
        <p:spPr>
          <a:xfrm>
            <a:off x="623400" y="6874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700" name="Google Shape;700;p72"/>
          <p:cNvGrpSpPr/>
          <p:nvPr/>
        </p:nvGrpSpPr>
        <p:grpSpPr>
          <a:xfrm rot="-5400000">
            <a:off x="-2589145" y="2366135"/>
            <a:ext cx="5207338" cy="347392"/>
            <a:chOff x="0" y="-57150"/>
            <a:chExt cx="2709333" cy="156300"/>
          </a:xfrm>
        </p:grpSpPr>
        <p:sp>
          <p:nvSpPr>
            <p:cNvPr id="701" name="Google Shape;701;p72"/>
            <p:cNvSpPr/>
            <p:nvPr/>
          </p:nvSpPr>
          <p:spPr>
            <a:xfrm>
              <a:off x="0" y="0"/>
              <a:ext cx="2709333" cy="99012"/>
            </a:xfrm>
            <a:custGeom>
              <a:rect b="b" l="l" r="r" t="t"/>
              <a:pathLst>
                <a:path extrusionOk="0" h="99012" w="2709333">
                  <a:moveTo>
                    <a:pt x="0" y="0"/>
                  </a:moveTo>
                  <a:lnTo>
                    <a:pt x="2709333" y="0"/>
                  </a:lnTo>
                  <a:lnTo>
                    <a:pt x="2709333" y="99012"/>
                  </a:lnTo>
                  <a:lnTo>
                    <a:pt x="0" y="99012"/>
                  </a:lnTo>
                  <a:close/>
                </a:path>
              </a:pathLst>
            </a:custGeom>
            <a:solidFill>
              <a:srgbClr val="00214D"/>
            </a:solidFill>
            <a:ln>
              <a:noFill/>
            </a:ln>
          </p:spPr>
        </p:sp>
        <p:sp>
          <p:nvSpPr>
            <p:cNvPr id="702" name="Google Shape;702;p72"/>
            <p:cNvSpPr txBox="1"/>
            <p:nvPr/>
          </p:nvSpPr>
          <p:spPr>
            <a:xfrm>
              <a:off x="0" y="-57150"/>
              <a:ext cx="2709300" cy="1563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03" name="Google Shape;703;p72"/>
          <p:cNvSpPr txBox="1"/>
          <p:nvPr>
            <p:ph idx="1" type="subTitle"/>
          </p:nvPr>
        </p:nvSpPr>
        <p:spPr>
          <a:xfrm>
            <a:off x="623400" y="252775"/>
            <a:ext cx="2034900" cy="358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04" name="Google Shape;704;p72"/>
          <p:cNvSpPr txBox="1"/>
          <p:nvPr/>
        </p:nvSpPr>
        <p:spPr>
          <a:xfrm>
            <a:off x="5843450" y="290475"/>
            <a:ext cx="2920200" cy="123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lang="en" sz="800">
                <a:solidFill>
                  <a:srgbClr val="00214D"/>
                </a:solidFill>
                <a:latin typeface="Inter"/>
                <a:ea typeface="Inter"/>
                <a:cs typeface="Inter"/>
                <a:sym typeface="Inter"/>
              </a:rPr>
              <a:t>NOT FOR DISTRIBUTION // </a:t>
            </a:r>
            <a:r>
              <a:rPr b="1" i="0" lang="en" sz="800" u="none" cap="none" strike="noStrike">
                <a:solidFill>
                  <a:srgbClr val="00214D"/>
                </a:solidFill>
                <a:latin typeface="Inter"/>
                <a:ea typeface="Inter"/>
                <a:cs typeface="Inter"/>
                <a:sym typeface="Inter"/>
              </a:rPr>
              <a:t>ELATION HEALTH</a:t>
            </a:r>
            <a:endParaRPr sz="700">
              <a:solidFill>
                <a:srgbClr val="00214D"/>
              </a:solidFill>
              <a:latin typeface="Inter"/>
              <a:ea typeface="Inter"/>
              <a:cs typeface="Inter"/>
              <a:sym typeface="Inter"/>
            </a:endParaRPr>
          </a:p>
        </p:txBody>
      </p:sp>
      <p:sp>
        <p:nvSpPr>
          <p:cNvPr id="705" name="Google Shape;705;p72"/>
          <p:cNvSpPr txBox="1"/>
          <p:nvPr>
            <p:ph idx="2" type="body"/>
          </p:nvPr>
        </p:nvSpPr>
        <p:spPr>
          <a:xfrm>
            <a:off x="623400" y="1505750"/>
            <a:ext cx="5082000" cy="28311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06" name="Google Shape;706;p72"/>
          <p:cNvSpPr/>
          <p:nvPr>
            <p:ph idx="3" type="pic"/>
          </p:nvPr>
        </p:nvSpPr>
        <p:spPr>
          <a:xfrm>
            <a:off x="5261225" y="1505750"/>
            <a:ext cx="3309000" cy="2651400"/>
          </a:xfrm>
          <a:prstGeom prst="roundRect">
            <a:avLst>
              <a:gd fmla="val 16667" name="adj"/>
            </a:avLst>
          </a:prstGeom>
          <a:no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Two Columns">
  <p:cSld name="CUSTOM_10_1">
    <p:spTree>
      <p:nvGrpSpPr>
        <p:cNvPr id="707" name="Shape 707"/>
        <p:cNvGrpSpPr/>
        <p:nvPr/>
      </p:nvGrpSpPr>
      <p:grpSpPr>
        <a:xfrm>
          <a:off x="0" y="0"/>
          <a:ext cx="0" cy="0"/>
          <a:chOff x="0" y="0"/>
          <a:chExt cx="0" cy="0"/>
        </a:xfrm>
      </p:grpSpPr>
      <p:sp>
        <p:nvSpPr>
          <p:cNvPr id="708" name="Google Shape;708;p73"/>
          <p:cNvSpPr txBox="1"/>
          <p:nvPr>
            <p:ph type="title"/>
          </p:nvPr>
        </p:nvSpPr>
        <p:spPr>
          <a:xfrm>
            <a:off x="623400" y="6874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709" name="Google Shape;709;p73"/>
          <p:cNvGrpSpPr/>
          <p:nvPr/>
        </p:nvGrpSpPr>
        <p:grpSpPr>
          <a:xfrm rot="-5400000">
            <a:off x="-2589145" y="2366135"/>
            <a:ext cx="5207338" cy="347392"/>
            <a:chOff x="0" y="-57150"/>
            <a:chExt cx="2709333" cy="156300"/>
          </a:xfrm>
        </p:grpSpPr>
        <p:sp>
          <p:nvSpPr>
            <p:cNvPr id="710" name="Google Shape;710;p73"/>
            <p:cNvSpPr/>
            <p:nvPr/>
          </p:nvSpPr>
          <p:spPr>
            <a:xfrm>
              <a:off x="0" y="0"/>
              <a:ext cx="2709333" cy="99012"/>
            </a:xfrm>
            <a:custGeom>
              <a:rect b="b" l="l" r="r" t="t"/>
              <a:pathLst>
                <a:path extrusionOk="0" h="99012" w="2709333">
                  <a:moveTo>
                    <a:pt x="0" y="0"/>
                  </a:moveTo>
                  <a:lnTo>
                    <a:pt x="2709333" y="0"/>
                  </a:lnTo>
                  <a:lnTo>
                    <a:pt x="2709333" y="99012"/>
                  </a:lnTo>
                  <a:lnTo>
                    <a:pt x="0" y="99012"/>
                  </a:lnTo>
                  <a:close/>
                </a:path>
              </a:pathLst>
            </a:custGeom>
            <a:solidFill>
              <a:srgbClr val="00214D"/>
            </a:solidFill>
            <a:ln>
              <a:noFill/>
            </a:ln>
          </p:spPr>
        </p:sp>
        <p:sp>
          <p:nvSpPr>
            <p:cNvPr id="711" name="Google Shape;711;p73"/>
            <p:cNvSpPr txBox="1"/>
            <p:nvPr/>
          </p:nvSpPr>
          <p:spPr>
            <a:xfrm>
              <a:off x="0" y="-57150"/>
              <a:ext cx="2709300" cy="1563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12" name="Google Shape;712;p73"/>
          <p:cNvSpPr txBox="1"/>
          <p:nvPr>
            <p:ph idx="1" type="subTitle"/>
          </p:nvPr>
        </p:nvSpPr>
        <p:spPr>
          <a:xfrm>
            <a:off x="623400" y="252775"/>
            <a:ext cx="2034900" cy="358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13" name="Google Shape;713;p73"/>
          <p:cNvSpPr txBox="1"/>
          <p:nvPr/>
        </p:nvSpPr>
        <p:spPr>
          <a:xfrm>
            <a:off x="5843450" y="290475"/>
            <a:ext cx="2920200" cy="123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lang="en" sz="800">
                <a:solidFill>
                  <a:srgbClr val="00214D"/>
                </a:solidFill>
                <a:latin typeface="Inter"/>
                <a:ea typeface="Inter"/>
                <a:cs typeface="Inter"/>
                <a:sym typeface="Inter"/>
              </a:rPr>
              <a:t>NOT FOR DISTRIBUTION // </a:t>
            </a:r>
            <a:r>
              <a:rPr b="1" i="0" lang="en" sz="800" u="none" cap="none" strike="noStrike">
                <a:solidFill>
                  <a:srgbClr val="00214D"/>
                </a:solidFill>
                <a:latin typeface="Inter"/>
                <a:ea typeface="Inter"/>
                <a:cs typeface="Inter"/>
                <a:sym typeface="Inter"/>
              </a:rPr>
              <a:t>ELATION HEALTH</a:t>
            </a:r>
            <a:endParaRPr sz="700">
              <a:solidFill>
                <a:srgbClr val="00214D"/>
              </a:solidFill>
              <a:latin typeface="Inter"/>
              <a:ea typeface="Inter"/>
              <a:cs typeface="Inter"/>
              <a:sym typeface="Inter"/>
            </a:endParaRPr>
          </a:p>
        </p:txBody>
      </p:sp>
      <p:sp>
        <p:nvSpPr>
          <p:cNvPr id="714" name="Google Shape;714;p73"/>
          <p:cNvSpPr txBox="1"/>
          <p:nvPr>
            <p:ph idx="2" type="body"/>
          </p:nvPr>
        </p:nvSpPr>
        <p:spPr>
          <a:xfrm>
            <a:off x="615925" y="1498825"/>
            <a:ext cx="3765600" cy="28311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15" name="Google Shape;715;p73"/>
          <p:cNvSpPr txBox="1"/>
          <p:nvPr>
            <p:ph idx="3" type="body"/>
          </p:nvPr>
        </p:nvSpPr>
        <p:spPr>
          <a:xfrm>
            <a:off x="4762475" y="1498825"/>
            <a:ext cx="3765600" cy="28311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w Image 2">
  <p:cSld name="CUSTOM_10_1_1">
    <p:spTree>
      <p:nvGrpSpPr>
        <p:cNvPr id="716" name="Shape 716"/>
        <p:cNvGrpSpPr/>
        <p:nvPr/>
      </p:nvGrpSpPr>
      <p:grpSpPr>
        <a:xfrm>
          <a:off x="0" y="0"/>
          <a:ext cx="0" cy="0"/>
          <a:chOff x="0" y="0"/>
          <a:chExt cx="0" cy="0"/>
        </a:xfrm>
      </p:grpSpPr>
      <p:sp>
        <p:nvSpPr>
          <p:cNvPr id="717" name="Google Shape;717;p74"/>
          <p:cNvSpPr txBox="1"/>
          <p:nvPr>
            <p:ph type="title"/>
          </p:nvPr>
        </p:nvSpPr>
        <p:spPr>
          <a:xfrm>
            <a:off x="623400" y="6874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718" name="Google Shape;718;p74"/>
          <p:cNvGrpSpPr/>
          <p:nvPr/>
        </p:nvGrpSpPr>
        <p:grpSpPr>
          <a:xfrm rot="-5400000">
            <a:off x="-2589145" y="2366135"/>
            <a:ext cx="5207338" cy="347392"/>
            <a:chOff x="0" y="-57150"/>
            <a:chExt cx="2709333" cy="156300"/>
          </a:xfrm>
        </p:grpSpPr>
        <p:sp>
          <p:nvSpPr>
            <p:cNvPr id="719" name="Google Shape;719;p74"/>
            <p:cNvSpPr/>
            <p:nvPr/>
          </p:nvSpPr>
          <p:spPr>
            <a:xfrm>
              <a:off x="0" y="0"/>
              <a:ext cx="2709333" cy="99012"/>
            </a:xfrm>
            <a:custGeom>
              <a:rect b="b" l="l" r="r" t="t"/>
              <a:pathLst>
                <a:path extrusionOk="0" h="99012" w="2709333">
                  <a:moveTo>
                    <a:pt x="0" y="0"/>
                  </a:moveTo>
                  <a:lnTo>
                    <a:pt x="2709333" y="0"/>
                  </a:lnTo>
                  <a:lnTo>
                    <a:pt x="2709333" y="99012"/>
                  </a:lnTo>
                  <a:lnTo>
                    <a:pt x="0" y="99012"/>
                  </a:lnTo>
                  <a:close/>
                </a:path>
              </a:pathLst>
            </a:custGeom>
            <a:solidFill>
              <a:srgbClr val="00214D"/>
            </a:solidFill>
            <a:ln>
              <a:noFill/>
            </a:ln>
          </p:spPr>
        </p:sp>
        <p:sp>
          <p:nvSpPr>
            <p:cNvPr id="720" name="Google Shape;720;p74"/>
            <p:cNvSpPr txBox="1"/>
            <p:nvPr/>
          </p:nvSpPr>
          <p:spPr>
            <a:xfrm>
              <a:off x="0" y="-57150"/>
              <a:ext cx="2709300" cy="1563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21" name="Google Shape;721;p74"/>
          <p:cNvSpPr txBox="1"/>
          <p:nvPr>
            <p:ph idx="1" type="subTitle"/>
          </p:nvPr>
        </p:nvSpPr>
        <p:spPr>
          <a:xfrm>
            <a:off x="623400" y="252775"/>
            <a:ext cx="2034900" cy="358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22" name="Google Shape;722;p74"/>
          <p:cNvSpPr txBox="1"/>
          <p:nvPr/>
        </p:nvSpPr>
        <p:spPr>
          <a:xfrm>
            <a:off x="5843450" y="290475"/>
            <a:ext cx="2920200" cy="123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lang="en" sz="800">
                <a:solidFill>
                  <a:srgbClr val="00214D"/>
                </a:solidFill>
                <a:latin typeface="Inter"/>
                <a:ea typeface="Inter"/>
                <a:cs typeface="Inter"/>
                <a:sym typeface="Inter"/>
              </a:rPr>
              <a:t>NOT FOR DISTRIBUTION // </a:t>
            </a:r>
            <a:r>
              <a:rPr b="1" i="0" lang="en" sz="800" u="none" cap="none" strike="noStrike">
                <a:solidFill>
                  <a:srgbClr val="00214D"/>
                </a:solidFill>
                <a:latin typeface="Inter"/>
                <a:ea typeface="Inter"/>
                <a:cs typeface="Inter"/>
                <a:sym typeface="Inter"/>
              </a:rPr>
              <a:t>ELATION HEALTH</a:t>
            </a:r>
            <a:endParaRPr sz="700">
              <a:solidFill>
                <a:srgbClr val="00214D"/>
              </a:solidFill>
              <a:latin typeface="Inter"/>
              <a:ea typeface="Inter"/>
              <a:cs typeface="Inter"/>
              <a:sym typeface="Inter"/>
            </a:endParaRPr>
          </a:p>
        </p:txBody>
      </p:sp>
      <p:sp>
        <p:nvSpPr>
          <p:cNvPr id="723" name="Google Shape;723;p74"/>
          <p:cNvSpPr txBox="1"/>
          <p:nvPr>
            <p:ph idx="2" type="body"/>
          </p:nvPr>
        </p:nvSpPr>
        <p:spPr>
          <a:xfrm>
            <a:off x="4762475" y="1498825"/>
            <a:ext cx="3765600" cy="28311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24" name="Google Shape;724;p74"/>
          <p:cNvSpPr/>
          <p:nvPr>
            <p:ph idx="3" type="pic"/>
          </p:nvPr>
        </p:nvSpPr>
        <p:spPr>
          <a:xfrm>
            <a:off x="623400" y="1498825"/>
            <a:ext cx="3309000" cy="2651400"/>
          </a:xfrm>
          <a:prstGeom prst="roundRect">
            <a:avLst>
              <a:gd fmla="val 16667" name="adj"/>
            </a:avLst>
          </a:prstGeom>
          <a:no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Four Columns">
  <p:cSld name="CUSTOM_11">
    <p:spTree>
      <p:nvGrpSpPr>
        <p:cNvPr id="725" name="Shape 725"/>
        <p:cNvGrpSpPr/>
        <p:nvPr/>
      </p:nvGrpSpPr>
      <p:grpSpPr>
        <a:xfrm>
          <a:off x="0" y="0"/>
          <a:ext cx="0" cy="0"/>
          <a:chOff x="0" y="0"/>
          <a:chExt cx="0" cy="0"/>
        </a:xfrm>
      </p:grpSpPr>
      <p:sp>
        <p:nvSpPr>
          <p:cNvPr id="726" name="Google Shape;726;p7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7" name="Google Shape;727;p75"/>
          <p:cNvSpPr txBox="1"/>
          <p:nvPr>
            <p:ph idx="2" type="title"/>
          </p:nvPr>
        </p:nvSpPr>
        <p:spPr>
          <a:xfrm>
            <a:off x="495338" y="1268000"/>
            <a:ext cx="17187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1500"/>
              <a:buNone/>
              <a:defRPr sz="1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8" name="Google Shape;728;p75"/>
          <p:cNvSpPr txBox="1"/>
          <p:nvPr>
            <p:ph idx="1" type="body"/>
          </p:nvPr>
        </p:nvSpPr>
        <p:spPr>
          <a:xfrm>
            <a:off x="537638" y="1928400"/>
            <a:ext cx="1634100" cy="2116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grpSp>
        <p:nvGrpSpPr>
          <p:cNvPr id="729" name="Google Shape;729;p75"/>
          <p:cNvGrpSpPr/>
          <p:nvPr/>
        </p:nvGrpSpPr>
        <p:grpSpPr>
          <a:xfrm>
            <a:off x="-41201" y="4827650"/>
            <a:ext cx="9226710" cy="316100"/>
            <a:chOff x="0" y="-57150"/>
            <a:chExt cx="4860000" cy="166500"/>
          </a:xfrm>
        </p:grpSpPr>
        <p:sp>
          <p:nvSpPr>
            <p:cNvPr id="730" name="Google Shape;730;p75"/>
            <p:cNvSpPr/>
            <p:nvPr/>
          </p:nvSpPr>
          <p:spPr>
            <a:xfrm>
              <a:off x="0" y="0"/>
              <a:ext cx="4859998" cy="109222"/>
            </a:xfrm>
            <a:custGeom>
              <a:rect b="b" l="l" r="r" t="t"/>
              <a:pathLst>
                <a:path extrusionOk="0" h="109222" w="4859998">
                  <a:moveTo>
                    <a:pt x="0" y="0"/>
                  </a:moveTo>
                  <a:lnTo>
                    <a:pt x="4859998" y="0"/>
                  </a:lnTo>
                  <a:lnTo>
                    <a:pt x="4859998" y="109222"/>
                  </a:lnTo>
                  <a:lnTo>
                    <a:pt x="0" y="109222"/>
                  </a:lnTo>
                  <a:close/>
                </a:path>
              </a:pathLst>
            </a:custGeom>
            <a:solidFill>
              <a:srgbClr val="AABCD3"/>
            </a:solidFill>
            <a:ln>
              <a:noFill/>
            </a:ln>
          </p:spPr>
        </p:sp>
        <p:sp>
          <p:nvSpPr>
            <p:cNvPr id="731" name="Google Shape;731;p75"/>
            <p:cNvSpPr txBox="1"/>
            <p:nvPr/>
          </p:nvSpPr>
          <p:spPr>
            <a:xfrm>
              <a:off x="0" y="-57150"/>
              <a:ext cx="4860000" cy="166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32" name="Google Shape;732;p75"/>
          <p:cNvSpPr txBox="1"/>
          <p:nvPr/>
        </p:nvSpPr>
        <p:spPr>
          <a:xfrm>
            <a:off x="5843450" y="4748175"/>
            <a:ext cx="2920200" cy="123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lang="en" sz="800">
                <a:solidFill>
                  <a:srgbClr val="00214D"/>
                </a:solidFill>
                <a:latin typeface="Inter"/>
                <a:ea typeface="Inter"/>
                <a:cs typeface="Inter"/>
                <a:sym typeface="Inter"/>
              </a:rPr>
              <a:t>NOT FOR DISTRIBUTION // </a:t>
            </a:r>
            <a:r>
              <a:rPr b="1" i="0" lang="en" sz="800" u="none" cap="none" strike="noStrike">
                <a:solidFill>
                  <a:srgbClr val="00214D"/>
                </a:solidFill>
                <a:latin typeface="Inter"/>
                <a:ea typeface="Inter"/>
                <a:cs typeface="Inter"/>
                <a:sym typeface="Inter"/>
              </a:rPr>
              <a:t>ELATION HEALTH</a:t>
            </a:r>
            <a:endParaRPr sz="700">
              <a:solidFill>
                <a:srgbClr val="00214D"/>
              </a:solidFill>
              <a:latin typeface="Inter"/>
              <a:ea typeface="Inter"/>
              <a:cs typeface="Inter"/>
              <a:sym typeface="Inter"/>
            </a:endParaRPr>
          </a:p>
        </p:txBody>
      </p:sp>
      <p:sp>
        <p:nvSpPr>
          <p:cNvPr id="733" name="Google Shape;733;p75"/>
          <p:cNvSpPr txBox="1"/>
          <p:nvPr>
            <p:ph idx="3" type="title"/>
          </p:nvPr>
        </p:nvSpPr>
        <p:spPr>
          <a:xfrm>
            <a:off x="2612013" y="1268000"/>
            <a:ext cx="17187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1500"/>
              <a:buNone/>
              <a:defRPr sz="1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34" name="Google Shape;734;p75"/>
          <p:cNvSpPr txBox="1"/>
          <p:nvPr>
            <p:ph idx="4" type="body"/>
          </p:nvPr>
        </p:nvSpPr>
        <p:spPr>
          <a:xfrm>
            <a:off x="2654313" y="1928400"/>
            <a:ext cx="1634100" cy="2116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35" name="Google Shape;735;p75"/>
          <p:cNvSpPr txBox="1"/>
          <p:nvPr>
            <p:ph idx="5" type="title"/>
          </p:nvPr>
        </p:nvSpPr>
        <p:spPr>
          <a:xfrm>
            <a:off x="4770988" y="1268000"/>
            <a:ext cx="17187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1500"/>
              <a:buNone/>
              <a:defRPr sz="1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36" name="Google Shape;736;p75"/>
          <p:cNvSpPr txBox="1"/>
          <p:nvPr>
            <p:ph idx="6" type="body"/>
          </p:nvPr>
        </p:nvSpPr>
        <p:spPr>
          <a:xfrm>
            <a:off x="4813288" y="1928400"/>
            <a:ext cx="1634100" cy="2116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37" name="Google Shape;737;p75"/>
          <p:cNvSpPr txBox="1"/>
          <p:nvPr>
            <p:ph idx="7" type="title"/>
          </p:nvPr>
        </p:nvSpPr>
        <p:spPr>
          <a:xfrm>
            <a:off x="6929963" y="1268000"/>
            <a:ext cx="17187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1500"/>
              <a:buNone/>
              <a:defRPr sz="1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38" name="Google Shape;738;p75"/>
          <p:cNvSpPr txBox="1"/>
          <p:nvPr>
            <p:ph idx="8" type="body"/>
          </p:nvPr>
        </p:nvSpPr>
        <p:spPr>
          <a:xfrm>
            <a:off x="6972263" y="1928400"/>
            <a:ext cx="1634100" cy="2116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7">
  <p:cSld name="CUSTOM_1_1">
    <p:spTree>
      <p:nvGrpSpPr>
        <p:cNvPr id="79" name="Shape 79"/>
        <p:cNvGrpSpPr/>
        <p:nvPr/>
      </p:nvGrpSpPr>
      <p:grpSpPr>
        <a:xfrm>
          <a:off x="0" y="0"/>
          <a:ext cx="0" cy="0"/>
          <a:chOff x="0" y="0"/>
          <a:chExt cx="0" cy="0"/>
        </a:xfrm>
      </p:grpSpPr>
      <p:grpSp>
        <p:nvGrpSpPr>
          <p:cNvPr id="80" name="Google Shape;80;p9"/>
          <p:cNvGrpSpPr/>
          <p:nvPr/>
        </p:nvGrpSpPr>
        <p:grpSpPr>
          <a:xfrm>
            <a:off x="500063" y="3993139"/>
            <a:ext cx="2131144" cy="230086"/>
            <a:chOff x="0" y="-57150"/>
            <a:chExt cx="1122600" cy="121200"/>
          </a:xfrm>
        </p:grpSpPr>
        <p:sp>
          <p:nvSpPr>
            <p:cNvPr id="81" name="Google Shape;81;p9"/>
            <p:cNvSpPr/>
            <p:nvPr/>
          </p:nvSpPr>
          <p:spPr>
            <a:xfrm>
              <a:off x="0" y="0"/>
              <a:ext cx="1122559" cy="63972"/>
            </a:xfrm>
            <a:custGeom>
              <a:rect b="b" l="l" r="r" t="t"/>
              <a:pathLst>
                <a:path extrusionOk="0" h="63972" w="1122559">
                  <a:moveTo>
                    <a:pt x="29063" y="0"/>
                  </a:moveTo>
                  <a:lnTo>
                    <a:pt x="1093496" y="0"/>
                  </a:lnTo>
                  <a:cubicBezTo>
                    <a:pt x="1109547" y="0"/>
                    <a:pt x="1122559" y="13012"/>
                    <a:pt x="1122559" y="29063"/>
                  </a:cubicBezTo>
                  <a:lnTo>
                    <a:pt x="1122559" y="34910"/>
                  </a:lnTo>
                  <a:cubicBezTo>
                    <a:pt x="1122559" y="50960"/>
                    <a:pt x="1109547" y="63972"/>
                    <a:pt x="1093496" y="63972"/>
                  </a:cubicBezTo>
                  <a:lnTo>
                    <a:pt x="29063" y="63972"/>
                  </a:lnTo>
                  <a:cubicBezTo>
                    <a:pt x="13012" y="63972"/>
                    <a:pt x="0" y="50960"/>
                    <a:pt x="0" y="34910"/>
                  </a:cubicBezTo>
                  <a:lnTo>
                    <a:pt x="0" y="29063"/>
                  </a:lnTo>
                  <a:cubicBezTo>
                    <a:pt x="0" y="13012"/>
                    <a:pt x="13012" y="0"/>
                    <a:pt x="29063"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2" name="Google Shape;82;p9"/>
            <p:cNvSpPr txBox="1"/>
            <p:nvPr/>
          </p:nvSpPr>
          <p:spPr>
            <a:xfrm>
              <a:off x="0" y="-57150"/>
              <a:ext cx="11226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3" name="Google Shape;83;p9"/>
          <p:cNvSpPr txBox="1"/>
          <p:nvPr>
            <p:ph type="title"/>
          </p:nvPr>
        </p:nvSpPr>
        <p:spPr>
          <a:xfrm>
            <a:off x="443100" y="2144375"/>
            <a:ext cx="4479000" cy="1543800"/>
          </a:xfrm>
          <a:prstGeom prst="rect">
            <a:avLst/>
          </a:prstGeom>
        </p:spPr>
        <p:txBody>
          <a:bodyPr anchorCtr="0" anchor="t" bIns="91425" lIns="91425" spcFirstLastPara="1" rIns="91425" wrap="square" tIns="91425">
            <a:normAutofit/>
          </a:bodyPr>
          <a:lstStyle>
            <a:lvl1pPr lvl="0"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4" name="Google Shape;84;p9"/>
          <p:cNvSpPr txBox="1"/>
          <p:nvPr>
            <p:ph idx="1" type="subTitle"/>
          </p:nvPr>
        </p:nvSpPr>
        <p:spPr>
          <a:xfrm>
            <a:off x="514350" y="4528200"/>
            <a:ext cx="3689700" cy="304500"/>
          </a:xfrm>
          <a:prstGeom prst="rect">
            <a:avLst/>
          </a:prstGeom>
        </p:spPr>
        <p:txBody>
          <a:bodyPr anchorCtr="0" anchor="t" bIns="91425" lIns="91425" spcFirstLastPara="1" rIns="91425" wrap="square" tIns="91425">
            <a:normAutofit/>
          </a:bodyPr>
          <a:lstStyle>
            <a:lvl1pPr lvl="0" rtl="0">
              <a:spcBef>
                <a:spcPts val="0"/>
              </a:spcBef>
              <a:spcAft>
                <a:spcPts val="0"/>
              </a:spcAft>
              <a:buSzPts val="20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 name="Google Shape;85;p9"/>
          <p:cNvSpPr txBox="1"/>
          <p:nvPr>
            <p:ph idx="2" type="subTitle"/>
          </p:nvPr>
        </p:nvSpPr>
        <p:spPr>
          <a:xfrm>
            <a:off x="623075" y="688025"/>
            <a:ext cx="1785900" cy="304500"/>
          </a:xfrm>
          <a:prstGeom prst="rect">
            <a:avLst/>
          </a:prstGeom>
        </p:spPr>
        <p:txBody>
          <a:bodyPr anchorCtr="0" anchor="t" bIns="91425" lIns="91425" spcFirstLastPara="1" rIns="91425" wrap="square" tIns="91425">
            <a:normAutofit/>
          </a:bodyPr>
          <a:lstStyle>
            <a:lvl1pPr lvl="0" rtl="0">
              <a:spcBef>
                <a:spcPts val="0"/>
              </a:spcBef>
              <a:spcAft>
                <a:spcPts val="0"/>
              </a:spcAft>
              <a:buSzPts val="2100"/>
              <a:buNone/>
              <a:defRPr sz="21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86" name="Google Shape;86;p9" title="Copy of Copy of Copy of DSC_6039.jpg"/>
          <p:cNvPicPr preferRelativeResize="0"/>
          <p:nvPr/>
        </p:nvPicPr>
        <p:blipFill>
          <a:blip r:embed="rId2">
            <a:alphaModFix/>
          </a:blip>
          <a:stretch>
            <a:fillRect/>
          </a:stretch>
        </p:blipFill>
        <p:spPr>
          <a:xfrm>
            <a:off x="6033375" y="-54737"/>
            <a:ext cx="3743263" cy="5252975"/>
          </a:xfrm>
          <a:prstGeom prst="rect">
            <a:avLst/>
          </a:prstGeom>
          <a:noFill/>
          <a:ln>
            <a:noFill/>
          </a:ln>
        </p:spPr>
      </p:pic>
      <p:sp>
        <p:nvSpPr>
          <p:cNvPr id="87" name="Google Shape;87;p9"/>
          <p:cNvSpPr/>
          <p:nvPr/>
        </p:nvSpPr>
        <p:spPr>
          <a:xfrm>
            <a:off x="514350" y="424815"/>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8">
  <p:cSld name="CUSTOM_1_1_1">
    <p:spTree>
      <p:nvGrpSpPr>
        <p:cNvPr id="88" name="Shape 88"/>
        <p:cNvGrpSpPr/>
        <p:nvPr/>
      </p:nvGrpSpPr>
      <p:grpSpPr>
        <a:xfrm>
          <a:off x="0" y="0"/>
          <a:ext cx="0" cy="0"/>
          <a:chOff x="0" y="0"/>
          <a:chExt cx="0" cy="0"/>
        </a:xfrm>
      </p:grpSpPr>
      <p:grpSp>
        <p:nvGrpSpPr>
          <p:cNvPr id="89" name="Google Shape;89;p10"/>
          <p:cNvGrpSpPr/>
          <p:nvPr/>
        </p:nvGrpSpPr>
        <p:grpSpPr>
          <a:xfrm>
            <a:off x="500063" y="3993139"/>
            <a:ext cx="2131144" cy="230086"/>
            <a:chOff x="0" y="-57150"/>
            <a:chExt cx="1122600" cy="121200"/>
          </a:xfrm>
        </p:grpSpPr>
        <p:sp>
          <p:nvSpPr>
            <p:cNvPr id="90" name="Google Shape;90;p10"/>
            <p:cNvSpPr/>
            <p:nvPr/>
          </p:nvSpPr>
          <p:spPr>
            <a:xfrm>
              <a:off x="0" y="0"/>
              <a:ext cx="1122559" cy="63972"/>
            </a:xfrm>
            <a:custGeom>
              <a:rect b="b" l="l" r="r" t="t"/>
              <a:pathLst>
                <a:path extrusionOk="0" h="63972" w="1122559">
                  <a:moveTo>
                    <a:pt x="29063" y="0"/>
                  </a:moveTo>
                  <a:lnTo>
                    <a:pt x="1093496" y="0"/>
                  </a:lnTo>
                  <a:cubicBezTo>
                    <a:pt x="1109547" y="0"/>
                    <a:pt x="1122559" y="13012"/>
                    <a:pt x="1122559" y="29063"/>
                  </a:cubicBezTo>
                  <a:lnTo>
                    <a:pt x="1122559" y="34910"/>
                  </a:lnTo>
                  <a:cubicBezTo>
                    <a:pt x="1122559" y="50960"/>
                    <a:pt x="1109547" y="63972"/>
                    <a:pt x="1093496" y="63972"/>
                  </a:cubicBezTo>
                  <a:lnTo>
                    <a:pt x="29063" y="63972"/>
                  </a:lnTo>
                  <a:cubicBezTo>
                    <a:pt x="13012" y="63972"/>
                    <a:pt x="0" y="50960"/>
                    <a:pt x="0" y="34910"/>
                  </a:cubicBezTo>
                  <a:lnTo>
                    <a:pt x="0" y="29063"/>
                  </a:lnTo>
                  <a:cubicBezTo>
                    <a:pt x="0" y="13012"/>
                    <a:pt x="13012" y="0"/>
                    <a:pt x="29063"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1" name="Google Shape;91;p10"/>
            <p:cNvSpPr txBox="1"/>
            <p:nvPr/>
          </p:nvSpPr>
          <p:spPr>
            <a:xfrm>
              <a:off x="0" y="-57150"/>
              <a:ext cx="11226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92" name="Google Shape;92;p10"/>
          <p:cNvSpPr txBox="1"/>
          <p:nvPr>
            <p:ph type="title"/>
          </p:nvPr>
        </p:nvSpPr>
        <p:spPr>
          <a:xfrm>
            <a:off x="443100" y="2144375"/>
            <a:ext cx="4479000" cy="1543800"/>
          </a:xfrm>
          <a:prstGeom prst="rect">
            <a:avLst/>
          </a:prstGeom>
        </p:spPr>
        <p:txBody>
          <a:bodyPr anchorCtr="0" anchor="t" bIns="91425" lIns="91425" spcFirstLastPara="1" rIns="91425" wrap="square" tIns="91425">
            <a:normAutofit/>
          </a:bodyPr>
          <a:lstStyle>
            <a:lvl1pPr lvl="0"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3" name="Google Shape;93;p10"/>
          <p:cNvSpPr txBox="1"/>
          <p:nvPr>
            <p:ph idx="1" type="subTitle"/>
          </p:nvPr>
        </p:nvSpPr>
        <p:spPr>
          <a:xfrm>
            <a:off x="514350" y="4528200"/>
            <a:ext cx="3689700" cy="304500"/>
          </a:xfrm>
          <a:prstGeom prst="rect">
            <a:avLst/>
          </a:prstGeom>
        </p:spPr>
        <p:txBody>
          <a:bodyPr anchorCtr="0" anchor="t" bIns="91425" lIns="91425" spcFirstLastPara="1" rIns="91425" wrap="square" tIns="91425">
            <a:normAutofit/>
          </a:bodyPr>
          <a:lstStyle>
            <a:lvl1pPr lvl="0" rtl="0">
              <a:spcBef>
                <a:spcPts val="0"/>
              </a:spcBef>
              <a:spcAft>
                <a:spcPts val="0"/>
              </a:spcAft>
              <a:buSzPts val="20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4" name="Google Shape;94;p10"/>
          <p:cNvSpPr txBox="1"/>
          <p:nvPr>
            <p:ph idx="2" type="subTitle"/>
          </p:nvPr>
        </p:nvSpPr>
        <p:spPr>
          <a:xfrm>
            <a:off x="623075" y="688025"/>
            <a:ext cx="1785900" cy="304500"/>
          </a:xfrm>
          <a:prstGeom prst="rect">
            <a:avLst/>
          </a:prstGeom>
        </p:spPr>
        <p:txBody>
          <a:bodyPr anchorCtr="0" anchor="t" bIns="91425" lIns="91425" spcFirstLastPara="1" rIns="91425" wrap="square" tIns="91425">
            <a:normAutofit/>
          </a:bodyPr>
          <a:lstStyle>
            <a:lvl1pPr lvl="0" rtl="0">
              <a:spcBef>
                <a:spcPts val="0"/>
              </a:spcBef>
              <a:spcAft>
                <a:spcPts val="0"/>
              </a:spcAft>
              <a:buSzPts val="2100"/>
              <a:buNone/>
              <a:defRPr sz="21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95" name="Google Shape;95;p10"/>
          <p:cNvPicPr preferRelativeResize="0"/>
          <p:nvPr/>
        </p:nvPicPr>
        <p:blipFill rotWithShape="1">
          <a:blip r:embed="rId2">
            <a:alphaModFix/>
          </a:blip>
          <a:srcRect b="0" l="39578" r="12890" t="0"/>
          <a:stretch/>
        </p:blipFill>
        <p:spPr>
          <a:xfrm>
            <a:off x="6033375" y="-54737"/>
            <a:ext cx="3743263" cy="5252975"/>
          </a:xfrm>
          <a:prstGeom prst="rect">
            <a:avLst/>
          </a:prstGeom>
          <a:noFill/>
          <a:ln>
            <a:noFill/>
          </a:ln>
        </p:spPr>
      </p:pic>
      <p:sp>
        <p:nvSpPr>
          <p:cNvPr id="96" name="Google Shape;96;p10"/>
          <p:cNvSpPr/>
          <p:nvPr/>
        </p:nvSpPr>
        <p:spPr>
          <a:xfrm>
            <a:off x="514350" y="424815"/>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38" Type="http://schemas.openxmlformats.org/officeDocument/2006/relationships/theme" Target="../theme/theme2.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7.xml"/><Relationship Id="rId22" Type="http://schemas.openxmlformats.org/officeDocument/2006/relationships/slideLayout" Target="../slideLayouts/slideLayout59.xml"/><Relationship Id="rId21" Type="http://schemas.openxmlformats.org/officeDocument/2006/relationships/slideLayout" Target="../slideLayouts/slideLayout58.xml"/><Relationship Id="rId24" Type="http://schemas.openxmlformats.org/officeDocument/2006/relationships/slideLayout" Target="../slideLayouts/slideLayout61.xml"/><Relationship Id="rId23" Type="http://schemas.openxmlformats.org/officeDocument/2006/relationships/slideLayout" Target="../slideLayouts/slideLayout60.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26" Type="http://schemas.openxmlformats.org/officeDocument/2006/relationships/slideLayout" Target="../slideLayouts/slideLayout63.xml"/><Relationship Id="rId25" Type="http://schemas.openxmlformats.org/officeDocument/2006/relationships/slideLayout" Target="../slideLayouts/slideLayout62.xml"/><Relationship Id="rId28" Type="http://schemas.openxmlformats.org/officeDocument/2006/relationships/slideLayout" Target="../slideLayouts/slideLayout65.xml"/><Relationship Id="rId27" Type="http://schemas.openxmlformats.org/officeDocument/2006/relationships/slideLayout" Target="../slideLayouts/slideLayout64.xml"/><Relationship Id="rId5" Type="http://schemas.openxmlformats.org/officeDocument/2006/relationships/slideLayout" Target="../slideLayouts/slideLayout42.xml"/><Relationship Id="rId6" Type="http://schemas.openxmlformats.org/officeDocument/2006/relationships/slideLayout" Target="../slideLayouts/slideLayout43.xml"/><Relationship Id="rId29" Type="http://schemas.openxmlformats.org/officeDocument/2006/relationships/slideLayout" Target="../slideLayouts/slideLayout66.xml"/><Relationship Id="rId7" Type="http://schemas.openxmlformats.org/officeDocument/2006/relationships/slideLayout" Target="../slideLayouts/slideLayout44.xml"/><Relationship Id="rId8" Type="http://schemas.openxmlformats.org/officeDocument/2006/relationships/slideLayout" Target="../slideLayouts/slideLayout45.xml"/><Relationship Id="rId31" Type="http://schemas.openxmlformats.org/officeDocument/2006/relationships/slideLayout" Target="../slideLayouts/slideLayout68.xml"/><Relationship Id="rId30" Type="http://schemas.openxmlformats.org/officeDocument/2006/relationships/slideLayout" Target="../slideLayouts/slideLayout67.xml"/><Relationship Id="rId11" Type="http://schemas.openxmlformats.org/officeDocument/2006/relationships/slideLayout" Target="../slideLayouts/slideLayout48.xml"/><Relationship Id="rId33" Type="http://schemas.openxmlformats.org/officeDocument/2006/relationships/slideLayout" Target="../slideLayouts/slideLayout70.xml"/><Relationship Id="rId10" Type="http://schemas.openxmlformats.org/officeDocument/2006/relationships/slideLayout" Target="../slideLayouts/slideLayout47.xml"/><Relationship Id="rId32" Type="http://schemas.openxmlformats.org/officeDocument/2006/relationships/slideLayout" Target="../slideLayouts/slideLayout69.xml"/><Relationship Id="rId13" Type="http://schemas.openxmlformats.org/officeDocument/2006/relationships/slideLayout" Target="../slideLayouts/slideLayout50.xml"/><Relationship Id="rId35" Type="http://schemas.openxmlformats.org/officeDocument/2006/relationships/slideLayout" Target="../slideLayouts/slideLayout72.xml"/><Relationship Id="rId12" Type="http://schemas.openxmlformats.org/officeDocument/2006/relationships/slideLayout" Target="../slideLayouts/slideLayout49.xml"/><Relationship Id="rId34" Type="http://schemas.openxmlformats.org/officeDocument/2006/relationships/slideLayout" Target="../slideLayouts/slideLayout71.xml"/><Relationship Id="rId15" Type="http://schemas.openxmlformats.org/officeDocument/2006/relationships/slideLayout" Target="../slideLayouts/slideLayout52.xml"/><Relationship Id="rId37" Type="http://schemas.openxmlformats.org/officeDocument/2006/relationships/theme" Target="../theme/theme3.xml"/><Relationship Id="rId14" Type="http://schemas.openxmlformats.org/officeDocument/2006/relationships/slideLayout" Target="../slideLayouts/slideLayout51.xml"/><Relationship Id="rId36" Type="http://schemas.openxmlformats.org/officeDocument/2006/relationships/slideLayout" Target="../slideLayouts/slideLayout73.xml"/><Relationship Id="rId17" Type="http://schemas.openxmlformats.org/officeDocument/2006/relationships/slideLayout" Target="../slideLayouts/slideLayout54.xml"/><Relationship Id="rId16" Type="http://schemas.openxmlformats.org/officeDocument/2006/relationships/slideLayout" Target="../slideLayouts/slideLayout53.xml"/><Relationship Id="rId19" Type="http://schemas.openxmlformats.org/officeDocument/2006/relationships/slideLayout" Target="../slideLayouts/slideLayout56.xml"/><Relationship Id="rId18"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00214D"/>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Gelasio SemiBold"/>
              <a:buNone/>
              <a:defRPr sz="2800">
                <a:solidFill>
                  <a:schemeClr val="dk1"/>
                </a:solidFill>
                <a:latin typeface="Gelasio SemiBold"/>
                <a:ea typeface="Gelasio SemiBold"/>
                <a:cs typeface="Gelasio SemiBold"/>
                <a:sym typeface="Gelasio Semi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Inter"/>
              <a:buChar char="●"/>
              <a:defRPr sz="1800">
                <a:solidFill>
                  <a:schemeClr val="dk1"/>
                </a:solidFill>
                <a:latin typeface="Inter"/>
                <a:ea typeface="Inter"/>
                <a:cs typeface="Inter"/>
                <a:sym typeface="Inter"/>
              </a:defRPr>
            </a:lvl1pPr>
            <a:lvl2pPr indent="-317500" lvl="1" marL="9144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17500" lvl="2" marL="13716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3pPr>
            <a:lvl4pPr indent="-317500" lvl="3" marL="18288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4pPr>
            <a:lvl5pPr indent="-317500" lvl="4" marL="22860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5pPr>
            <a:lvl6pPr indent="-317500" lvl="5" marL="27432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6pPr>
            <a:lvl7pPr indent="-317500" lvl="6" marL="32004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7pPr>
            <a:lvl8pPr indent="-317500" lvl="7" marL="36576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8pPr>
            <a:lvl9pPr indent="-317500" lvl="8" marL="41148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F5FAFF"/>
        </a:solidFill>
      </p:bgPr>
    </p:bg>
    <p:spTree>
      <p:nvGrpSpPr>
        <p:cNvPr id="374" name="Shape 374"/>
        <p:cNvGrpSpPr/>
        <p:nvPr/>
      </p:nvGrpSpPr>
      <p:grpSpPr>
        <a:xfrm>
          <a:off x="0" y="0"/>
          <a:ext cx="0" cy="0"/>
          <a:chOff x="0" y="0"/>
          <a:chExt cx="0" cy="0"/>
        </a:xfrm>
      </p:grpSpPr>
      <p:sp>
        <p:nvSpPr>
          <p:cNvPr id="375" name="Google Shape;375;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00214D"/>
              </a:buClr>
              <a:buSzPts val="2800"/>
              <a:buFont typeface="Gelasio SemiBold"/>
              <a:buNone/>
              <a:defRPr sz="2800">
                <a:solidFill>
                  <a:srgbClr val="00214D"/>
                </a:solidFill>
                <a:latin typeface="Gelasio SemiBold"/>
                <a:ea typeface="Gelasio SemiBold"/>
                <a:cs typeface="Gelasio SemiBold"/>
                <a:sym typeface="Gelasio Semi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76" name="Google Shape;376;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00214D"/>
              </a:buClr>
              <a:buSzPts val="1800"/>
              <a:buFont typeface="Inter"/>
              <a:buChar char="●"/>
              <a:defRPr sz="1800">
                <a:solidFill>
                  <a:srgbClr val="00214D"/>
                </a:solidFill>
                <a:latin typeface="Inter"/>
                <a:ea typeface="Inter"/>
                <a:cs typeface="Inter"/>
                <a:sym typeface="Inter"/>
              </a:defRPr>
            </a:lvl1pPr>
            <a:lvl2pPr indent="-317500" lvl="1" marL="914400" rtl="0">
              <a:lnSpc>
                <a:spcPct val="115000"/>
              </a:lnSpc>
              <a:spcBef>
                <a:spcPts val="0"/>
              </a:spcBef>
              <a:spcAft>
                <a:spcPts val="0"/>
              </a:spcAft>
              <a:buClr>
                <a:srgbClr val="00214D"/>
              </a:buClr>
              <a:buSzPts val="1400"/>
              <a:buFont typeface="Inter"/>
              <a:buChar char="○"/>
              <a:defRPr>
                <a:solidFill>
                  <a:srgbClr val="00214D"/>
                </a:solidFill>
                <a:latin typeface="Inter"/>
                <a:ea typeface="Inter"/>
                <a:cs typeface="Inter"/>
                <a:sym typeface="Inter"/>
              </a:defRPr>
            </a:lvl2pPr>
            <a:lvl3pPr indent="-317500" lvl="2" marL="1371600" rtl="0">
              <a:lnSpc>
                <a:spcPct val="115000"/>
              </a:lnSpc>
              <a:spcBef>
                <a:spcPts val="0"/>
              </a:spcBef>
              <a:spcAft>
                <a:spcPts val="0"/>
              </a:spcAft>
              <a:buClr>
                <a:srgbClr val="00214D"/>
              </a:buClr>
              <a:buSzPts val="1400"/>
              <a:buFont typeface="Inter"/>
              <a:buChar char="■"/>
              <a:defRPr>
                <a:solidFill>
                  <a:srgbClr val="00214D"/>
                </a:solidFill>
                <a:latin typeface="Inter"/>
                <a:ea typeface="Inter"/>
                <a:cs typeface="Inter"/>
                <a:sym typeface="Inter"/>
              </a:defRPr>
            </a:lvl3pPr>
            <a:lvl4pPr indent="-317500" lvl="3" marL="1828800" rtl="0">
              <a:lnSpc>
                <a:spcPct val="115000"/>
              </a:lnSpc>
              <a:spcBef>
                <a:spcPts val="0"/>
              </a:spcBef>
              <a:spcAft>
                <a:spcPts val="0"/>
              </a:spcAft>
              <a:buClr>
                <a:srgbClr val="00214D"/>
              </a:buClr>
              <a:buSzPts val="1400"/>
              <a:buFont typeface="Inter"/>
              <a:buChar char="●"/>
              <a:defRPr>
                <a:solidFill>
                  <a:srgbClr val="00214D"/>
                </a:solidFill>
                <a:latin typeface="Inter"/>
                <a:ea typeface="Inter"/>
                <a:cs typeface="Inter"/>
                <a:sym typeface="Inter"/>
              </a:defRPr>
            </a:lvl4pPr>
            <a:lvl5pPr indent="-317500" lvl="4" marL="2286000" rtl="0">
              <a:lnSpc>
                <a:spcPct val="115000"/>
              </a:lnSpc>
              <a:spcBef>
                <a:spcPts val="0"/>
              </a:spcBef>
              <a:spcAft>
                <a:spcPts val="0"/>
              </a:spcAft>
              <a:buClr>
                <a:srgbClr val="00214D"/>
              </a:buClr>
              <a:buSzPts val="1400"/>
              <a:buFont typeface="Inter"/>
              <a:buChar char="○"/>
              <a:defRPr>
                <a:solidFill>
                  <a:srgbClr val="00214D"/>
                </a:solidFill>
                <a:latin typeface="Inter"/>
                <a:ea typeface="Inter"/>
                <a:cs typeface="Inter"/>
                <a:sym typeface="Inter"/>
              </a:defRPr>
            </a:lvl5pPr>
            <a:lvl6pPr indent="-317500" lvl="5" marL="2743200" rtl="0">
              <a:lnSpc>
                <a:spcPct val="115000"/>
              </a:lnSpc>
              <a:spcBef>
                <a:spcPts val="0"/>
              </a:spcBef>
              <a:spcAft>
                <a:spcPts val="0"/>
              </a:spcAft>
              <a:buClr>
                <a:srgbClr val="00214D"/>
              </a:buClr>
              <a:buSzPts val="1400"/>
              <a:buFont typeface="Inter"/>
              <a:buChar char="■"/>
              <a:defRPr>
                <a:solidFill>
                  <a:srgbClr val="00214D"/>
                </a:solidFill>
                <a:latin typeface="Inter"/>
                <a:ea typeface="Inter"/>
                <a:cs typeface="Inter"/>
                <a:sym typeface="Inter"/>
              </a:defRPr>
            </a:lvl6pPr>
            <a:lvl7pPr indent="-317500" lvl="6" marL="3200400" rtl="0">
              <a:lnSpc>
                <a:spcPct val="115000"/>
              </a:lnSpc>
              <a:spcBef>
                <a:spcPts val="0"/>
              </a:spcBef>
              <a:spcAft>
                <a:spcPts val="0"/>
              </a:spcAft>
              <a:buClr>
                <a:srgbClr val="00214D"/>
              </a:buClr>
              <a:buSzPts val="1400"/>
              <a:buFont typeface="Inter"/>
              <a:buChar char="●"/>
              <a:defRPr>
                <a:solidFill>
                  <a:srgbClr val="00214D"/>
                </a:solidFill>
                <a:latin typeface="Inter"/>
                <a:ea typeface="Inter"/>
                <a:cs typeface="Inter"/>
                <a:sym typeface="Inter"/>
              </a:defRPr>
            </a:lvl7pPr>
            <a:lvl8pPr indent="-317500" lvl="7" marL="3657600" rtl="0">
              <a:lnSpc>
                <a:spcPct val="115000"/>
              </a:lnSpc>
              <a:spcBef>
                <a:spcPts val="0"/>
              </a:spcBef>
              <a:spcAft>
                <a:spcPts val="0"/>
              </a:spcAft>
              <a:buClr>
                <a:srgbClr val="00214D"/>
              </a:buClr>
              <a:buSzPts val="1400"/>
              <a:buFont typeface="Inter"/>
              <a:buChar char="○"/>
              <a:defRPr>
                <a:solidFill>
                  <a:srgbClr val="00214D"/>
                </a:solidFill>
                <a:latin typeface="Inter"/>
                <a:ea typeface="Inter"/>
                <a:cs typeface="Inter"/>
                <a:sym typeface="Inter"/>
              </a:defRPr>
            </a:lvl8pPr>
            <a:lvl9pPr indent="-317500" lvl="8" marL="4114800" rtl="0">
              <a:lnSpc>
                <a:spcPct val="115000"/>
              </a:lnSpc>
              <a:spcBef>
                <a:spcPts val="0"/>
              </a:spcBef>
              <a:spcAft>
                <a:spcPts val="0"/>
              </a:spcAft>
              <a:buClr>
                <a:srgbClr val="00214D"/>
              </a:buClr>
              <a:buSzPts val="1400"/>
              <a:buFont typeface="Inter"/>
              <a:buChar char="■"/>
              <a:defRPr>
                <a:solidFill>
                  <a:srgbClr val="00214D"/>
                </a:solidFill>
                <a:latin typeface="Inter"/>
                <a:ea typeface="Inter"/>
                <a:cs typeface="Inter"/>
                <a:sym typeface="Inter"/>
              </a:defRPr>
            </a:lvl9pPr>
          </a:lstStyle>
          <a:p/>
        </p:txBody>
      </p:sp>
      <p:sp>
        <p:nvSpPr>
          <p:cNvPr id="377" name="Google Shape;377;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5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4.png"/><Relationship Id="rId4" Type="http://schemas.openxmlformats.org/officeDocument/2006/relationships/image" Target="../media/image63.jpg"/><Relationship Id="rId5" Type="http://schemas.openxmlformats.org/officeDocument/2006/relationships/image" Target="../media/image6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1.jp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6.jp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4.jp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xml"/><Relationship Id="rId3" Type="http://schemas.openxmlformats.org/officeDocument/2006/relationships/image" Target="../media/image3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pic>
        <p:nvPicPr>
          <p:cNvPr id="743" name="Google Shape;743;p76"/>
          <p:cNvPicPr preferRelativeResize="0"/>
          <p:nvPr/>
        </p:nvPicPr>
        <p:blipFill rotWithShape="1">
          <a:blip r:embed="rId3">
            <a:alphaModFix/>
          </a:blip>
          <a:srcRect b="0" l="0" r="0" t="0"/>
          <a:stretch/>
        </p:blipFill>
        <p:spPr>
          <a:xfrm>
            <a:off x="2528461" y="-74825"/>
            <a:ext cx="7935928" cy="5293200"/>
          </a:xfrm>
          <a:prstGeom prst="rect">
            <a:avLst/>
          </a:prstGeom>
          <a:noFill/>
          <a:ln>
            <a:noFill/>
          </a:ln>
        </p:spPr>
      </p:pic>
      <p:sp>
        <p:nvSpPr>
          <p:cNvPr id="744" name="Google Shape;744;p76"/>
          <p:cNvSpPr/>
          <p:nvPr/>
        </p:nvSpPr>
        <p:spPr>
          <a:xfrm rot="-5400000">
            <a:off x="-148763" y="-94023"/>
            <a:ext cx="5293200" cy="5331600"/>
          </a:xfrm>
          <a:prstGeom prst="rect">
            <a:avLst/>
          </a:prstGeom>
          <a:solidFill>
            <a:srgbClr val="F5FAFF"/>
          </a:solidFill>
          <a:ln cap="sq" cmpd="sng" w="38100">
            <a:solidFill>
              <a:srgbClr val="FFF9F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745" name="Google Shape;745;p76"/>
          <p:cNvGrpSpPr/>
          <p:nvPr/>
        </p:nvGrpSpPr>
        <p:grpSpPr>
          <a:xfrm>
            <a:off x="-207992" y="4615906"/>
            <a:ext cx="4187111" cy="230086"/>
            <a:chOff x="0" y="-57150"/>
            <a:chExt cx="2205600" cy="121200"/>
          </a:xfrm>
        </p:grpSpPr>
        <p:sp>
          <p:nvSpPr>
            <p:cNvPr id="746" name="Google Shape;746;p76"/>
            <p:cNvSpPr/>
            <p:nvPr/>
          </p:nvSpPr>
          <p:spPr>
            <a:xfrm>
              <a:off x="0" y="0"/>
              <a:ext cx="2205450" cy="63972"/>
            </a:xfrm>
            <a:custGeom>
              <a:rect b="b" l="l" r="r" t="t"/>
              <a:pathLst>
                <a:path extrusionOk="0" h="63972" w="2205450">
                  <a:moveTo>
                    <a:pt x="14793" y="0"/>
                  </a:moveTo>
                  <a:lnTo>
                    <a:pt x="2190657" y="0"/>
                  </a:lnTo>
                  <a:cubicBezTo>
                    <a:pt x="2198827" y="0"/>
                    <a:pt x="2205450" y="6623"/>
                    <a:pt x="2205450" y="14793"/>
                  </a:cubicBezTo>
                  <a:lnTo>
                    <a:pt x="2205450" y="49180"/>
                  </a:lnTo>
                  <a:cubicBezTo>
                    <a:pt x="2205450" y="53103"/>
                    <a:pt x="2203891" y="56865"/>
                    <a:pt x="2201117" y="59640"/>
                  </a:cubicBezTo>
                  <a:cubicBezTo>
                    <a:pt x="2198343" y="62414"/>
                    <a:pt x="2194581" y="63972"/>
                    <a:pt x="2190657" y="63972"/>
                  </a:cubicBezTo>
                  <a:lnTo>
                    <a:pt x="14793" y="63972"/>
                  </a:lnTo>
                  <a:cubicBezTo>
                    <a:pt x="10869" y="63972"/>
                    <a:pt x="7107" y="62414"/>
                    <a:pt x="4333" y="59640"/>
                  </a:cubicBezTo>
                  <a:cubicBezTo>
                    <a:pt x="1559" y="56865"/>
                    <a:pt x="0" y="53103"/>
                    <a:pt x="0" y="49180"/>
                  </a:cubicBezTo>
                  <a:lnTo>
                    <a:pt x="0" y="14793"/>
                  </a:lnTo>
                  <a:cubicBezTo>
                    <a:pt x="0" y="10869"/>
                    <a:pt x="1559" y="7107"/>
                    <a:pt x="4333" y="4333"/>
                  </a:cubicBezTo>
                  <a:cubicBezTo>
                    <a:pt x="7107" y="1559"/>
                    <a:pt x="10869" y="0"/>
                    <a:pt x="14793"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7" name="Google Shape;747;p76"/>
            <p:cNvSpPr txBox="1"/>
            <p:nvPr/>
          </p:nvSpPr>
          <p:spPr>
            <a:xfrm>
              <a:off x="0" y="-57150"/>
              <a:ext cx="22056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48" name="Google Shape;748;p76"/>
          <p:cNvSpPr txBox="1"/>
          <p:nvPr/>
        </p:nvSpPr>
        <p:spPr>
          <a:xfrm>
            <a:off x="438150" y="3839400"/>
            <a:ext cx="3938700" cy="261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 sz="1700">
                <a:solidFill>
                  <a:srgbClr val="00214D"/>
                </a:solidFill>
                <a:latin typeface="Inter Medium"/>
                <a:ea typeface="Inter Medium"/>
                <a:cs typeface="Inter Medium"/>
                <a:sym typeface="Inter Medium"/>
              </a:rPr>
              <a:t>The Brightest Spot in Family Medicine</a:t>
            </a:r>
            <a:endParaRPr sz="1300">
              <a:solidFill>
                <a:srgbClr val="00214D"/>
              </a:solidFill>
              <a:latin typeface="Inter Medium"/>
              <a:ea typeface="Inter Medium"/>
              <a:cs typeface="Inter Medium"/>
              <a:sym typeface="Inter Medium"/>
            </a:endParaRPr>
          </a:p>
        </p:txBody>
      </p:sp>
      <p:sp>
        <p:nvSpPr>
          <p:cNvPr id="749" name="Google Shape;749;p76"/>
          <p:cNvSpPr txBox="1"/>
          <p:nvPr/>
        </p:nvSpPr>
        <p:spPr>
          <a:xfrm>
            <a:off x="5955835" y="4526313"/>
            <a:ext cx="2673900" cy="18480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lang="en" sz="1200">
                <a:solidFill>
                  <a:srgbClr val="FFF9F2"/>
                </a:solidFill>
                <a:latin typeface="Inter SemiBold"/>
                <a:ea typeface="Inter SemiBold"/>
                <a:cs typeface="Inter SemiBold"/>
                <a:sym typeface="Inter SemiBold"/>
              </a:rPr>
              <a:t>August 16, 2024</a:t>
            </a:r>
            <a:endParaRPr sz="700">
              <a:latin typeface="Inter SemiBold"/>
              <a:ea typeface="Inter SemiBold"/>
              <a:cs typeface="Inter SemiBold"/>
              <a:sym typeface="Inter SemiBold"/>
            </a:endParaRPr>
          </a:p>
        </p:txBody>
      </p:sp>
      <p:sp>
        <p:nvSpPr>
          <p:cNvPr id="750" name="Google Shape;750;p76"/>
          <p:cNvSpPr txBox="1"/>
          <p:nvPr/>
        </p:nvSpPr>
        <p:spPr>
          <a:xfrm>
            <a:off x="554536" y="840520"/>
            <a:ext cx="2661600" cy="7017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 sz="1200">
                <a:solidFill>
                  <a:srgbClr val="00214D"/>
                </a:solidFill>
                <a:latin typeface="Inter"/>
                <a:ea typeface="Inter"/>
                <a:cs typeface="Inter"/>
                <a:sym typeface="Inter"/>
              </a:rPr>
              <a:t>Sara J. Pastoor, MD, MHA, FAAFP</a:t>
            </a:r>
            <a:endParaRPr sz="1200">
              <a:solidFill>
                <a:srgbClr val="00214D"/>
              </a:solidFill>
              <a:latin typeface="Inter"/>
              <a:ea typeface="Inter"/>
              <a:cs typeface="Inter"/>
              <a:sym typeface="Inter"/>
            </a:endParaRPr>
          </a:p>
          <a:p>
            <a:pPr indent="0" lvl="0" marL="0" marR="0" rtl="0" algn="l">
              <a:lnSpc>
                <a:spcPct val="139958"/>
              </a:lnSpc>
              <a:spcBef>
                <a:spcPts val="0"/>
              </a:spcBef>
              <a:spcAft>
                <a:spcPts val="0"/>
              </a:spcAft>
              <a:buNone/>
            </a:pPr>
            <a:r>
              <a:rPr lang="en" sz="1200">
                <a:solidFill>
                  <a:srgbClr val="00214D"/>
                </a:solidFill>
                <a:latin typeface="Inter"/>
                <a:ea typeface="Inter"/>
                <a:cs typeface="Inter"/>
                <a:sym typeface="Inter"/>
              </a:rPr>
              <a:t>Head of Primary Care Advancement, Elation Health</a:t>
            </a:r>
            <a:endParaRPr sz="1200">
              <a:solidFill>
                <a:srgbClr val="00214D"/>
              </a:solidFill>
              <a:latin typeface="Inter"/>
              <a:ea typeface="Inter"/>
              <a:cs typeface="Inter"/>
              <a:sym typeface="Inter"/>
            </a:endParaRPr>
          </a:p>
        </p:txBody>
      </p:sp>
      <p:sp>
        <p:nvSpPr>
          <p:cNvPr id="751" name="Google Shape;751;p76"/>
          <p:cNvSpPr txBox="1"/>
          <p:nvPr/>
        </p:nvSpPr>
        <p:spPr>
          <a:xfrm>
            <a:off x="438150" y="2398404"/>
            <a:ext cx="4581300" cy="13608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lang="en" sz="5200">
                <a:solidFill>
                  <a:srgbClr val="00214D"/>
                </a:solidFill>
                <a:latin typeface="Gelasio"/>
                <a:ea typeface="Gelasio"/>
                <a:cs typeface="Gelasio"/>
                <a:sym typeface="Gelasio"/>
              </a:rPr>
              <a:t>Direct</a:t>
            </a:r>
            <a:endParaRPr sz="5200">
              <a:solidFill>
                <a:srgbClr val="00214D"/>
              </a:solidFill>
              <a:latin typeface="Gelasio"/>
              <a:ea typeface="Gelasio"/>
              <a:cs typeface="Gelasio"/>
              <a:sym typeface="Gelasio"/>
            </a:endParaRPr>
          </a:p>
          <a:p>
            <a:pPr indent="0" lvl="0" marL="0" marR="0" rtl="0" algn="l">
              <a:lnSpc>
                <a:spcPct val="150000"/>
              </a:lnSpc>
              <a:spcBef>
                <a:spcPts val="0"/>
              </a:spcBef>
              <a:spcAft>
                <a:spcPts val="0"/>
              </a:spcAft>
              <a:buNone/>
            </a:pPr>
            <a:r>
              <a:rPr lang="en" sz="5200">
                <a:solidFill>
                  <a:srgbClr val="00214D"/>
                </a:solidFill>
                <a:latin typeface="Gelasio"/>
                <a:ea typeface="Gelasio"/>
                <a:cs typeface="Gelasio"/>
                <a:sym typeface="Gelasio"/>
              </a:rPr>
              <a:t>Primary Care</a:t>
            </a:r>
            <a:endParaRPr sz="100">
              <a:solidFill>
                <a:srgbClr val="00214D"/>
              </a:solidFill>
            </a:endParaRPr>
          </a:p>
        </p:txBody>
      </p:sp>
      <p:pic>
        <p:nvPicPr>
          <p:cNvPr id="752" name="Google Shape;752;p76" title="logo_color.png"/>
          <p:cNvPicPr preferRelativeResize="0"/>
          <p:nvPr/>
        </p:nvPicPr>
        <p:blipFill>
          <a:blip r:embed="rId4">
            <a:alphaModFix/>
          </a:blip>
          <a:stretch>
            <a:fillRect/>
          </a:stretch>
        </p:blipFill>
        <p:spPr>
          <a:xfrm>
            <a:off x="481950" y="417625"/>
            <a:ext cx="835600" cy="256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14D"/>
        </a:solidFill>
      </p:bgPr>
    </p:bg>
    <p:spTree>
      <p:nvGrpSpPr>
        <p:cNvPr id="957" name="Shape 957"/>
        <p:cNvGrpSpPr/>
        <p:nvPr/>
      </p:nvGrpSpPr>
      <p:grpSpPr>
        <a:xfrm>
          <a:off x="0" y="0"/>
          <a:ext cx="0" cy="0"/>
          <a:chOff x="0" y="0"/>
          <a:chExt cx="0" cy="0"/>
        </a:xfrm>
      </p:grpSpPr>
      <p:grpSp>
        <p:nvGrpSpPr>
          <p:cNvPr id="958" name="Google Shape;958;p85"/>
          <p:cNvGrpSpPr/>
          <p:nvPr/>
        </p:nvGrpSpPr>
        <p:grpSpPr>
          <a:xfrm>
            <a:off x="3486042" y="2608917"/>
            <a:ext cx="2171889" cy="343809"/>
            <a:chOff x="0" y="-28575"/>
            <a:chExt cx="2073600" cy="328250"/>
          </a:xfrm>
        </p:grpSpPr>
        <p:sp>
          <p:nvSpPr>
            <p:cNvPr id="959" name="Google Shape;959;p85"/>
            <p:cNvSpPr/>
            <p:nvPr/>
          </p:nvSpPr>
          <p:spPr>
            <a:xfrm>
              <a:off x="0" y="0"/>
              <a:ext cx="2073563" cy="299675"/>
            </a:xfrm>
            <a:custGeom>
              <a:rect b="b" l="l" r="r" t="t"/>
              <a:pathLst>
                <a:path extrusionOk="0" h="299675" w="2073563">
                  <a:moveTo>
                    <a:pt x="0" y="0"/>
                  </a:moveTo>
                  <a:lnTo>
                    <a:pt x="2073563" y="0"/>
                  </a:lnTo>
                  <a:lnTo>
                    <a:pt x="2073563" y="299675"/>
                  </a:lnTo>
                  <a:lnTo>
                    <a:pt x="0" y="299675"/>
                  </a:lnTo>
                  <a:close/>
                </a:path>
              </a:pathLst>
            </a:custGeom>
            <a:solidFill>
              <a:srgbClr val="FF754C"/>
            </a:solidFill>
            <a:ln>
              <a:noFill/>
            </a:ln>
          </p:spPr>
        </p:sp>
        <p:sp>
          <p:nvSpPr>
            <p:cNvPr id="960" name="Google Shape;960;p85"/>
            <p:cNvSpPr txBox="1"/>
            <p:nvPr/>
          </p:nvSpPr>
          <p:spPr>
            <a:xfrm>
              <a:off x="0" y="-28575"/>
              <a:ext cx="2073600" cy="328200"/>
            </a:xfrm>
            <a:prstGeom prst="rect">
              <a:avLst/>
            </a:prstGeom>
            <a:noFill/>
            <a:ln>
              <a:noFill/>
            </a:ln>
          </p:spPr>
          <p:txBody>
            <a:bodyPr anchorCtr="0" anchor="ctr" bIns="25400" lIns="25400" spcFirstLastPara="1" rIns="25400" wrap="square" tIns="25400">
              <a:noAutofit/>
            </a:bodyPr>
            <a:lstStyle/>
            <a:p>
              <a:pPr indent="0" lvl="0" marL="0" marR="0" rtl="0" algn="ctr">
                <a:lnSpc>
                  <a:spcPct val="171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961" name="Google Shape;961;p85"/>
          <p:cNvSpPr txBox="1"/>
          <p:nvPr/>
        </p:nvSpPr>
        <p:spPr>
          <a:xfrm>
            <a:off x="3644125" y="2713355"/>
            <a:ext cx="1855800" cy="169200"/>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None/>
            </a:pPr>
            <a:r>
              <a:rPr b="1" lang="en" sz="1100">
                <a:solidFill>
                  <a:srgbClr val="00214D"/>
                </a:solidFill>
                <a:latin typeface="Inter"/>
                <a:ea typeface="Inter"/>
                <a:cs typeface="Inter"/>
                <a:sym typeface="Inter"/>
              </a:rPr>
              <a:t>Direct Primary Care</a:t>
            </a:r>
            <a:endParaRPr sz="700">
              <a:latin typeface="Inter"/>
              <a:ea typeface="Inter"/>
              <a:cs typeface="Inter"/>
              <a:sym typeface="Inter"/>
            </a:endParaRPr>
          </a:p>
        </p:txBody>
      </p:sp>
      <p:sp>
        <p:nvSpPr>
          <p:cNvPr id="962" name="Google Shape;962;p85"/>
          <p:cNvSpPr txBox="1"/>
          <p:nvPr/>
        </p:nvSpPr>
        <p:spPr>
          <a:xfrm>
            <a:off x="3144652" y="1474500"/>
            <a:ext cx="2854800" cy="936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lang="en" sz="3800">
                <a:solidFill>
                  <a:srgbClr val="FFF9F2"/>
                </a:solidFill>
                <a:latin typeface="Gelasio"/>
                <a:ea typeface="Gelasio"/>
                <a:cs typeface="Gelasio"/>
                <a:sym typeface="Gelasio"/>
              </a:rPr>
              <a:t>Common Myths</a:t>
            </a:r>
            <a:endParaRPr sz="700"/>
          </a:p>
        </p:txBody>
      </p:sp>
      <p:grpSp>
        <p:nvGrpSpPr>
          <p:cNvPr id="963" name="Google Shape;963;p85"/>
          <p:cNvGrpSpPr/>
          <p:nvPr/>
        </p:nvGrpSpPr>
        <p:grpSpPr>
          <a:xfrm>
            <a:off x="6256523" y="2045437"/>
            <a:ext cx="7798709" cy="223821"/>
            <a:chOff x="0" y="-57150"/>
            <a:chExt cx="4108043" cy="117900"/>
          </a:xfrm>
        </p:grpSpPr>
        <p:sp>
          <p:nvSpPr>
            <p:cNvPr id="964" name="Google Shape;964;p85"/>
            <p:cNvSpPr/>
            <p:nvPr/>
          </p:nvSpPr>
          <p:spPr>
            <a:xfrm>
              <a:off x="0" y="0"/>
              <a:ext cx="4108043" cy="60626"/>
            </a:xfrm>
            <a:custGeom>
              <a:rect b="b" l="l" r="r" t="t"/>
              <a:pathLst>
                <a:path extrusionOk="0" h="60626" w="4108043">
                  <a:moveTo>
                    <a:pt x="7942" y="0"/>
                  </a:moveTo>
                  <a:lnTo>
                    <a:pt x="4100101" y="0"/>
                  </a:lnTo>
                  <a:cubicBezTo>
                    <a:pt x="4102208" y="0"/>
                    <a:pt x="4104228" y="837"/>
                    <a:pt x="4105717" y="2326"/>
                  </a:cubicBezTo>
                  <a:cubicBezTo>
                    <a:pt x="4107206" y="3815"/>
                    <a:pt x="4108043" y="5835"/>
                    <a:pt x="4108043" y="7942"/>
                  </a:cubicBezTo>
                  <a:lnTo>
                    <a:pt x="4108043" y="52684"/>
                  </a:lnTo>
                  <a:cubicBezTo>
                    <a:pt x="4108043" y="54790"/>
                    <a:pt x="4107206" y="56810"/>
                    <a:pt x="4105717" y="58299"/>
                  </a:cubicBezTo>
                  <a:cubicBezTo>
                    <a:pt x="4104228" y="59789"/>
                    <a:pt x="4102208" y="60626"/>
                    <a:pt x="4100101" y="60626"/>
                  </a:cubicBezTo>
                  <a:lnTo>
                    <a:pt x="7942" y="60626"/>
                  </a:lnTo>
                  <a:cubicBezTo>
                    <a:pt x="5835" y="60626"/>
                    <a:pt x="3815" y="59789"/>
                    <a:pt x="2326" y="58299"/>
                  </a:cubicBezTo>
                  <a:cubicBezTo>
                    <a:pt x="837" y="56810"/>
                    <a:pt x="0" y="54790"/>
                    <a:pt x="0" y="52684"/>
                  </a:cubicBezTo>
                  <a:lnTo>
                    <a:pt x="0" y="7942"/>
                  </a:lnTo>
                  <a:cubicBezTo>
                    <a:pt x="0" y="5835"/>
                    <a:pt x="837" y="3815"/>
                    <a:pt x="2326" y="2326"/>
                  </a:cubicBezTo>
                  <a:cubicBezTo>
                    <a:pt x="3815" y="837"/>
                    <a:pt x="5835" y="0"/>
                    <a:pt x="7942" y="0"/>
                  </a:cubicBezTo>
                  <a:close/>
                </a:path>
              </a:pathLst>
            </a:custGeom>
            <a:solidFill>
              <a:srgbClr val="FFF9F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65" name="Google Shape;965;p85"/>
            <p:cNvSpPr txBox="1"/>
            <p:nvPr/>
          </p:nvSpPr>
          <p:spPr>
            <a:xfrm>
              <a:off x="0" y="-57150"/>
              <a:ext cx="4107900" cy="1179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966" name="Google Shape;966;p85"/>
          <p:cNvSpPr txBox="1"/>
          <p:nvPr/>
        </p:nvSpPr>
        <p:spPr>
          <a:xfrm rot="-5400000">
            <a:off x="-471591" y="3491700"/>
            <a:ext cx="2136300" cy="138600"/>
          </a:xfrm>
          <a:prstGeom prst="rect">
            <a:avLst/>
          </a:prstGeom>
          <a:noFill/>
          <a:ln>
            <a:noFill/>
          </a:ln>
        </p:spPr>
        <p:txBody>
          <a:bodyPr anchorCtr="0" anchor="t" bIns="0" lIns="0" spcFirstLastPara="1" rIns="0" wrap="square" tIns="0">
            <a:spAutoFit/>
          </a:bodyPr>
          <a:lstStyle/>
          <a:p>
            <a:pPr indent="0" lvl="0" marL="0" marR="0" rtl="0" algn="l">
              <a:lnSpc>
                <a:spcPct val="140129"/>
              </a:lnSpc>
              <a:spcBef>
                <a:spcPts val="0"/>
              </a:spcBef>
              <a:spcAft>
                <a:spcPts val="0"/>
              </a:spcAft>
              <a:buNone/>
            </a:pPr>
            <a:r>
              <a:rPr b="1" lang="en" sz="900">
                <a:solidFill>
                  <a:srgbClr val="FFF9F2"/>
                </a:solidFill>
                <a:latin typeface="Inter"/>
                <a:ea typeface="Inter"/>
                <a:cs typeface="Inter"/>
                <a:sym typeface="Inter"/>
              </a:rPr>
              <a:t>August 16, 2024</a:t>
            </a:r>
            <a:endParaRPr sz="700">
              <a:latin typeface="Inter"/>
              <a:ea typeface="Inter"/>
              <a:cs typeface="Inter"/>
              <a:sym typeface="Inter"/>
            </a:endParaRPr>
          </a:p>
        </p:txBody>
      </p:sp>
      <p:grpSp>
        <p:nvGrpSpPr>
          <p:cNvPr id="967" name="Google Shape;967;p85"/>
          <p:cNvGrpSpPr/>
          <p:nvPr/>
        </p:nvGrpSpPr>
        <p:grpSpPr>
          <a:xfrm>
            <a:off x="-4911386" y="2045437"/>
            <a:ext cx="7798709" cy="223821"/>
            <a:chOff x="0" y="-57150"/>
            <a:chExt cx="4108043" cy="117900"/>
          </a:xfrm>
        </p:grpSpPr>
        <p:sp>
          <p:nvSpPr>
            <p:cNvPr id="968" name="Google Shape;968;p85"/>
            <p:cNvSpPr/>
            <p:nvPr/>
          </p:nvSpPr>
          <p:spPr>
            <a:xfrm>
              <a:off x="0" y="0"/>
              <a:ext cx="4108043" cy="60626"/>
            </a:xfrm>
            <a:custGeom>
              <a:rect b="b" l="l" r="r" t="t"/>
              <a:pathLst>
                <a:path extrusionOk="0" h="60626" w="4108043">
                  <a:moveTo>
                    <a:pt x="7942" y="0"/>
                  </a:moveTo>
                  <a:lnTo>
                    <a:pt x="4100101" y="0"/>
                  </a:lnTo>
                  <a:cubicBezTo>
                    <a:pt x="4102208" y="0"/>
                    <a:pt x="4104228" y="837"/>
                    <a:pt x="4105717" y="2326"/>
                  </a:cubicBezTo>
                  <a:cubicBezTo>
                    <a:pt x="4107206" y="3815"/>
                    <a:pt x="4108043" y="5835"/>
                    <a:pt x="4108043" y="7942"/>
                  </a:cubicBezTo>
                  <a:lnTo>
                    <a:pt x="4108043" y="52684"/>
                  </a:lnTo>
                  <a:cubicBezTo>
                    <a:pt x="4108043" y="54790"/>
                    <a:pt x="4107206" y="56810"/>
                    <a:pt x="4105717" y="58299"/>
                  </a:cubicBezTo>
                  <a:cubicBezTo>
                    <a:pt x="4104228" y="59789"/>
                    <a:pt x="4102208" y="60626"/>
                    <a:pt x="4100101" y="60626"/>
                  </a:cubicBezTo>
                  <a:lnTo>
                    <a:pt x="7942" y="60626"/>
                  </a:lnTo>
                  <a:cubicBezTo>
                    <a:pt x="5835" y="60626"/>
                    <a:pt x="3815" y="59789"/>
                    <a:pt x="2326" y="58299"/>
                  </a:cubicBezTo>
                  <a:cubicBezTo>
                    <a:pt x="837" y="56810"/>
                    <a:pt x="0" y="54790"/>
                    <a:pt x="0" y="52684"/>
                  </a:cubicBezTo>
                  <a:lnTo>
                    <a:pt x="0" y="7942"/>
                  </a:lnTo>
                  <a:cubicBezTo>
                    <a:pt x="0" y="5835"/>
                    <a:pt x="837" y="3815"/>
                    <a:pt x="2326" y="2326"/>
                  </a:cubicBezTo>
                  <a:cubicBezTo>
                    <a:pt x="3815" y="837"/>
                    <a:pt x="5835" y="0"/>
                    <a:pt x="7942" y="0"/>
                  </a:cubicBezTo>
                  <a:close/>
                </a:path>
              </a:pathLst>
            </a:custGeom>
            <a:solidFill>
              <a:srgbClr val="FFF9F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69" name="Google Shape;969;p85"/>
            <p:cNvSpPr txBox="1"/>
            <p:nvPr/>
          </p:nvSpPr>
          <p:spPr>
            <a:xfrm>
              <a:off x="0" y="-57150"/>
              <a:ext cx="4107900" cy="1179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70" name="Google Shape;970;p85"/>
          <p:cNvGrpSpPr/>
          <p:nvPr/>
        </p:nvGrpSpPr>
        <p:grpSpPr>
          <a:xfrm rot="5400000">
            <a:off x="-2468930" y="2442832"/>
            <a:ext cx="5192935" cy="255072"/>
            <a:chOff x="0" y="-57150"/>
            <a:chExt cx="5228489" cy="144402"/>
          </a:xfrm>
        </p:grpSpPr>
        <p:sp>
          <p:nvSpPr>
            <p:cNvPr id="971" name="Google Shape;971;p85"/>
            <p:cNvSpPr/>
            <p:nvPr/>
          </p:nvSpPr>
          <p:spPr>
            <a:xfrm>
              <a:off x="0" y="0"/>
              <a:ext cx="5228489" cy="87252"/>
            </a:xfrm>
            <a:custGeom>
              <a:rect b="b" l="l" r="r" t="t"/>
              <a:pathLst>
                <a:path extrusionOk="0" h="87252" w="5228489">
                  <a:moveTo>
                    <a:pt x="6240" y="0"/>
                  </a:moveTo>
                  <a:lnTo>
                    <a:pt x="5222249" y="0"/>
                  </a:lnTo>
                  <a:cubicBezTo>
                    <a:pt x="5223904" y="0"/>
                    <a:pt x="5225491" y="657"/>
                    <a:pt x="5226662" y="1828"/>
                  </a:cubicBezTo>
                  <a:cubicBezTo>
                    <a:pt x="5227832" y="2998"/>
                    <a:pt x="5228489" y="4585"/>
                    <a:pt x="5228489" y="6240"/>
                  </a:cubicBezTo>
                  <a:lnTo>
                    <a:pt x="5228489" y="81013"/>
                  </a:lnTo>
                  <a:cubicBezTo>
                    <a:pt x="5228489" y="82668"/>
                    <a:pt x="5227832" y="84255"/>
                    <a:pt x="5226662" y="85425"/>
                  </a:cubicBezTo>
                  <a:cubicBezTo>
                    <a:pt x="5225491" y="86595"/>
                    <a:pt x="5223904" y="87252"/>
                    <a:pt x="5222249" y="87252"/>
                  </a:cubicBezTo>
                  <a:lnTo>
                    <a:pt x="6240" y="87252"/>
                  </a:lnTo>
                  <a:cubicBezTo>
                    <a:pt x="4585" y="87252"/>
                    <a:pt x="2998" y="86595"/>
                    <a:pt x="1828" y="85425"/>
                  </a:cubicBezTo>
                  <a:cubicBezTo>
                    <a:pt x="657" y="84255"/>
                    <a:pt x="0" y="82668"/>
                    <a:pt x="0" y="81013"/>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72" name="Google Shape;972;p85"/>
            <p:cNvSpPr txBox="1"/>
            <p:nvPr/>
          </p:nvSpPr>
          <p:spPr>
            <a:xfrm>
              <a:off x="0" y="-57150"/>
              <a:ext cx="5228400" cy="1443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973" name="Google Shape;973;p85"/>
          <p:cNvPicPr preferRelativeResize="0"/>
          <p:nvPr/>
        </p:nvPicPr>
        <p:blipFill rotWithShape="1">
          <a:blip r:embed="rId3">
            <a:alphaModFix amt="42000"/>
          </a:blip>
          <a:srcRect b="0" l="0" r="73616" t="0"/>
          <a:stretch/>
        </p:blipFill>
        <p:spPr>
          <a:xfrm>
            <a:off x="8521350" y="4457825"/>
            <a:ext cx="336901" cy="391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AFF"/>
        </a:solidFill>
      </p:bgPr>
    </p:bg>
    <p:spTree>
      <p:nvGrpSpPr>
        <p:cNvPr id="977" name="Shape 977"/>
        <p:cNvGrpSpPr/>
        <p:nvPr/>
      </p:nvGrpSpPr>
      <p:grpSpPr>
        <a:xfrm>
          <a:off x="0" y="0"/>
          <a:ext cx="0" cy="0"/>
          <a:chOff x="0" y="0"/>
          <a:chExt cx="0" cy="0"/>
        </a:xfrm>
      </p:grpSpPr>
      <p:sp>
        <p:nvSpPr>
          <p:cNvPr id="978" name="Google Shape;978;p86"/>
          <p:cNvSpPr txBox="1"/>
          <p:nvPr/>
        </p:nvSpPr>
        <p:spPr>
          <a:xfrm>
            <a:off x="302550" y="2635175"/>
            <a:ext cx="3946800" cy="2033400"/>
          </a:xfrm>
          <a:prstGeom prst="rect">
            <a:avLst/>
          </a:prstGeom>
          <a:noFill/>
          <a:ln>
            <a:noFill/>
          </a:ln>
        </p:spPr>
        <p:txBody>
          <a:bodyPr anchorCtr="0" anchor="t" bIns="0" lIns="0" spcFirstLastPara="1" rIns="0" wrap="square" tIns="0">
            <a:spAutoFit/>
          </a:bodyPr>
          <a:lstStyle/>
          <a:p>
            <a:pPr indent="-295275" lvl="0" marL="457200" marR="0" rtl="0" algn="l">
              <a:lnSpc>
                <a:spcPct val="115000"/>
              </a:lnSpc>
              <a:spcBef>
                <a:spcPts val="0"/>
              </a:spcBef>
              <a:spcAft>
                <a:spcPts val="0"/>
              </a:spcAft>
              <a:buClr>
                <a:srgbClr val="00214D"/>
              </a:buClr>
              <a:buSzPts val="1050"/>
              <a:buFont typeface="Inter SemiBold"/>
              <a:buChar char="●"/>
            </a:pPr>
            <a:r>
              <a:rPr lang="en" sz="1050">
                <a:solidFill>
                  <a:srgbClr val="00214D"/>
                </a:solidFill>
                <a:latin typeface="Inter SemiBold"/>
                <a:ea typeface="Inter SemiBold"/>
                <a:cs typeface="Inter SemiBold"/>
                <a:sym typeface="Inter SemiBold"/>
              </a:rPr>
              <a:t>Rural, deep urban, and marginalized communities </a:t>
            </a:r>
            <a:endParaRPr sz="1050">
              <a:solidFill>
                <a:srgbClr val="00214D"/>
              </a:solidFill>
              <a:latin typeface="Inter SemiBold"/>
              <a:ea typeface="Inter SemiBold"/>
              <a:cs typeface="Inter SemiBold"/>
              <a:sym typeface="Inter SemiBold"/>
            </a:endParaRPr>
          </a:p>
          <a:p>
            <a:pPr indent="-295275" lvl="0" marL="457200" marR="0" rtl="0" algn="l">
              <a:lnSpc>
                <a:spcPct val="115000"/>
              </a:lnSpc>
              <a:spcBef>
                <a:spcPts val="1000"/>
              </a:spcBef>
              <a:spcAft>
                <a:spcPts val="0"/>
              </a:spcAft>
              <a:buClr>
                <a:srgbClr val="00214D"/>
              </a:buClr>
              <a:buSzPts val="1050"/>
              <a:buFont typeface="Inter SemiBold"/>
              <a:buChar char="●"/>
            </a:pPr>
            <a:r>
              <a:rPr lang="en" sz="1050">
                <a:solidFill>
                  <a:srgbClr val="00214D"/>
                </a:solidFill>
                <a:latin typeface="Inter SemiBold"/>
                <a:ea typeface="Inter SemiBold"/>
                <a:cs typeface="Inter SemiBold"/>
                <a:sym typeface="Inter SemiBold"/>
              </a:rPr>
              <a:t>Employers: low income, blue collar workers + families</a:t>
            </a:r>
            <a:endParaRPr sz="1050">
              <a:solidFill>
                <a:srgbClr val="00214D"/>
              </a:solidFill>
              <a:latin typeface="Inter SemiBold"/>
              <a:ea typeface="Inter SemiBold"/>
              <a:cs typeface="Inter SemiBold"/>
              <a:sym typeface="Inter SemiBold"/>
            </a:endParaRPr>
          </a:p>
          <a:p>
            <a:pPr indent="-295275" lvl="0" marL="457200" marR="0" rtl="0" algn="l">
              <a:lnSpc>
                <a:spcPct val="115000"/>
              </a:lnSpc>
              <a:spcBef>
                <a:spcPts val="1000"/>
              </a:spcBef>
              <a:spcAft>
                <a:spcPts val="0"/>
              </a:spcAft>
              <a:buClr>
                <a:srgbClr val="00214D"/>
              </a:buClr>
              <a:buSzPts val="1050"/>
              <a:buFont typeface="Inter SemiBold"/>
              <a:buChar char="●"/>
            </a:pPr>
            <a:r>
              <a:rPr lang="en" sz="1050">
                <a:solidFill>
                  <a:srgbClr val="00214D"/>
                </a:solidFill>
                <a:latin typeface="Inter SemiBold"/>
                <a:ea typeface="Inter SemiBold"/>
                <a:cs typeface="Inter SemiBold"/>
                <a:sym typeface="Inter SemiBold"/>
              </a:rPr>
              <a:t>2022 AAFP survey data:</a:t>
            </a:r>
            <a:endParaRPr sz="1050">
              <a:solidFill>
                <a:srgbClr val="00214D"/>
              </a:solidFill>
              <a:latin typeface="Inter SemiBold"/>
              <a:ea typeface="Inter SemiBold"/>
              <a:cs typeface="Inter SemiBold"/>
              <a:sym typeface="Inter SemiBold"/>
            </a:endParaRPr>
          </a:p>
          <a:p>
            <a:pPr indent="-295275" lvl="1" marL="914400" marR="0" rtl="0" algn="l">
              <a:lnSpc>
                <a:spcPct val="115000"/>
              </a:lnSpc>
              <a:spcBef>
                <a:spcPts val="0"/>
              </a:spcBef>
              <a:spcAft>
                <a:spcPts val="0"/>
              </a:spcAft>
              <a:buClr>
                <a:srgbClr val="00214D"/>
              </a:buClr>
              <a:buSzPts val="1050"/>
              <a:buFont typeface="Inter SemiBold"/>
              <a:buChar char="○"/>
            </a:pPr>
            <a:r>
              <a:rPr lang="en" sz="1050">
                <a:solidFill>
                  <a:srgbClr val="00214D"/>
                </a:solidFill>
                <a:latin typeface="Inter SemiBold"/>
                <a:ea typeface="Inter SemiBold"/>
                <a:cs typeface="Inter SemiBold"/>
                <a:sym typeface="Inter SemiBold"/>
              </a:rPr>
              <a:t>~20% of DPC members are in government insurance programs</a:t>
            </a:r>
            <a:endParaRPr sz="1050">
              <a:solidFill>
                <a:srgbClr val="00214D"/>
              </a:solidFill>
              <a:latin typeface="Inter SemiBold"/>
              <a:ea typeface="Inter SemiBold"/>
              <a:cs typeface="Inter SemiBold"/>
              <a:sym typeface="Inter SemiBold"/>
            </a:endParaRPr>
          </a:p>
          <a:p>
            <a:pPr indent="-295275" lvl="1" marL="914400" marR="0" rtl="0" algn="l">
              <a:lnSpc>
                <a:spcPct val="115000"/>
              </a:lnSpc>
              <a:spcBef>
                <a:spcPts val="0"/>
              </a:spcBef>
              <a:spcAft>
                <a:spcPts val="0"/>
              </a:spcAft>
              <a:buClr>
                <a:srgbClr val="00214D"/>
              </a:buClr>
              <a:buSzPts val="1050"/>
              <a:buFont typeface="Inter SemiBold"/>
              <a:buChar char="○"/>
            </a:pPr>
            <a:r>
              <a:rPr lang="en" sz="1050">
                <a:solidFill>
                  <a:srgbClr val="00214D"/>
                </a:solidFill>
                <a:latin typeface="Inter SemiBold"/>
                <a:ea typeface="Inter SemiBold"/>
                <a:cs typeface="Inter SemiBold"/>
                <a:sym typeface="Inter SemiBold"/>
              </a:rPr>
              <a:t>~25% of DPC members are uninsured &amp; lack affordable access to traditional primary care</a:t>
            </a:r>
            <a:endParaRPr sz="1050">
              <a:solidFill>
                <a:srgbClr val="00214D"/>
              </a:solidFill>
              <a:latin typeface="Inter SemiBold"/>
              <a:ea typeface="Inter SemiBold"/>
              <a:cs typeface="Inter SemiBold"/>
              <a:sym typeface="Inter SemiBold"/>
            </a:endParaRPr>
          </a:p>
          <a:p>
            <a:pPr indent="-295275" lvl="0" marL="457200" marR="0" rtl="0" algn="l">
              <a:lnSpc>
                <a:spcPct val="115000"/>
              </a:lnSpc>
              <a:spcBef>
                <a:spcPts val="1000"/>
              </a:spcBef>
              <a:spcAft>
                <a:spcPts val="0"/>
              </a:spcAft>
              <a:buClr>
                <a:srgbClr val="00214D"/>
              </a:buClr>
              <a:buSzPts val="1050"/>
              <a:buFont typeface="Inter SemiBold"/>
              <a:buChar char="●"/>
            </a:pPr>
            <a:r>
              <a:rPr lang="en" sz="1050">
                <a:solidFill>
                  <a:srgbClr val="00214D"/>
                </a:solidFill>
                <a:latin typeface="Inter SemiBold"/>
                <a:ea typeface="Inter SemiBold"/>
                <a:cs typeface="Inter SemiBold"/>
                <a:sym typeface="Inter SemiBold"/>
              </a:rPr>
              <a:t>A $1200/year membership fee that prevents a single ER visit pays for itself!</a:t>
            </a:r>
            <a:endParaRPr sz="1050">
              <a:solidFill>
                <a:srgbClr val="00214D"/>
              </a:solidFill>
              <a:latin typeface="Inter SemiBold"/>
              <a:ea typeface="Inter SemiBold"/>
              <a:cs typeface="Inter SemiBold"/>
              <a:sym typeface="Inter SemiBold"/>
            </a:endParaRPr>
          </a:p>
        </p:txBody>
      </p:sp>
      <p:sp>
        <p:nvSpPr>
          <p:cNvPr id="979" name="Google Shape;979;p86"/>
          <p:cNvSpPr txBox="1"/>
          <p:nvPr/>
        </p:nvSpPr>
        <p:spPr>
          <a:xfrm>
            <a:off x="514350" y="452438"/>
            <a:ext cx="3558300" cy="562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lang="en" sz="1700">
                <a:solidFill>
                  <a:srgbClr val="00214D"/>
                </a:solidFill>
                <a:latin typeface="Gelasio"/>
                <a:ea typeface="Gelasio"/>
                <a:cs typeface="Gelasio"/>
                <a:sym typeface="Gelasio"/>
              </a:rPr>
              <a:t>Myth #1:</a:t>
            </a:r>
            <a:r>
              <a:rPr lang="en" sz="1700">
                <a:solidFill>
                  <a:srgbClr val="00214D"/>
                </a:solidFill>
                <a:latin typeface="Gelasio"/>
                <a:ea typeface="Gelasio"/>
                <a:cs typeface="Gelasio"/>
                <a:sym typeface="Gelasio"/>
              </a:rPr>
              <a:t> DPC is only for the privileged few</a:t>
            </a:r>
            <a:endParaRPr sz="1700"/>
          </a:p>
        </p:txBody>
      </p:sp>
      <p:sp>
        <p:nvSpPr>
          <p:cNvPr id="980" name="Google Shape;980;p86"/>
          <p:cNvSpPr txBox="1"/>
          <p:nvPr/>
        </p:nvSpPr>
        <p:spPr>
          <a:xfrm>
            <a:off x="4821550" y="2635175"/>
            <a:ext cx="3558600" cy="1737900"/>
          </a:xfrm>
          <a:prstGeom prst="rect">
            <a:avLst/>
          </a:prstGeom>
          <a:noFill/>
          <a:ln>
            <a:noFill/>
          </a:ln>
        </p:spPr>
        <p:txBody>
          <a:bodyPr anchorCtr="0" anchor="t" bIns="0" lIns="0" spcFirstLastPara="1" rIns="0" wrap="square" tIns="0">
            <a:spAutoFit/>
          </a:bodyPr>
          <a:lstStyle/>
          <a:p>
            <a:pPr indent="-298450" lvl="0" marL="457200" marR="0" rtl="0" algn="l">
              <a:lnSpc>
                <a:spcPct val="115000"/>
              </a:lnSpc>
              <a:spcBef>
                <a:spcPts val="0"/>
              </a:spcBef>
              <a:spcAft>
                <a:spcPts val="0"/>
              </a:spcAft>
              <a:buClr>
                <a:srgbClr val="00214D"/>
              </a:buClr>
              <a:buSzPts val="1100"/>
              <a:buFont typeface="Inter SemiBold"/>
              <a:buChar char="●"/>
            </a:pPr>
            <a:r>
              <a:rPr lang="en" sz="1100">
                <a:solidFill>
                  <a:srgbClr val="00214D"/>
                </a:solidFill>
                <a:latin typeface="Inter SemiBold"/>
                <a:ea typeface="Inter SemiBold"/>
                <a:cs typeface="Inter SemiBold"/>
                <a:sym typeface="Inter SemiBold"/>
              </a:rPr>
              <a:t>Consider what is making the shortage worse right now?</a:t>
            </a:r>
            <a:endParaRPr sz="1100">
              <a:solidFill>
                <a:srgbClr val="00214D"/>
              </a:solidFill>
              <a:latin typeface="Inter SemiBold"/>
              <a:ea typeface="Inter SemiBold"/>
              <a:cs typeface="Inter SemiBold"/>
              <a:sym typeface="Inter SemiBold"/>
            </a:endParaRPr>
          </a:p>
          <a:p>
            <a:pPr indent="-298450" lvl="0" marL="457200" marR="0" rtl="0" algn="l">
              <a:lnSpc>
                <a:spcPct val="115000"/>
              </a:lnSpc>
              <a:spcBef>
                <a:spcPts val="1000"/>
              </a:spcBef>
              <a:spcAft>
                <a:spcPts val="0"/>
              </a:spcAft>
              <a:buClr>
                <a:srgbClr val="00214D"/>
              </a:buClr>
              <a:buSzPts val="1100"/>
              <a:buFont typeface="Inter SemiBold"/>
              <a:buChar char="●"/>
            </a:pPr>
            <a:r>
              <a:rPr lang="en" sz="1100">
                <a:solidFill>
                  <a:srgbClr val="00214D"/>
                </a:solidFill>
                <a:latin typeface="Inter SemiBold"/>
                <a:ea typeface="Inter SemiBold"/>
                <a:cs typeface="Inter SemiBold"/>
                <a:sym typeface="Inter SemiBold"/>
              </a:rPr>
              <a:t>Very </a:t>
            </a:r>
            <a:r>
              <a:rPr lang="en" sz="1100">
                <a:solidFill>
                  <a:srgbClr val="00214D"/>
                </a:solidFill>
                <a:latin typeface="Inter SemiBold"/>
                <a:ea typeface="Inter SemiBold"/>
                <a:cs typeface="Inter SemiBold"/>
                <a:sym typeface="Inter SemiBold"/>
              </a:rPr>
              <a:t>little</a:t>
            </a:r>
            <a:r>
              <a:rPr lang="en" sz="1100">
                <a:solidFill>
                  <a:srgbClr val="00214D"/>
                </a:solidFill>
                <a:latin typeface="Inter SemiBold"/>
                <a:ea typeface="Inter SemiBold"/>
                <a:cs typeface="Inter SemiBold"/>
                <a:sym typeface="Inter SemiBold"/>
              </a:rPr>
              <a:t> burnout</a:t>
            </a:r>
            <a:endParaRPr sz="1100">
              <a:solidFill>
                <a:srgbClr val="00214D"/>
              </a:solidFill>
              <a:latin typeface="Inter SemiBold"/>
              <a:ea typeface="Inter SemiBold"/>
              <a:cs typeface="Inter SemiBold"/>
              <a:sym typeface="Inter SemiBold"/>
            </a:endParaRPr>
          </a:p>
          <a:p>
            <a:pPr indent="-298450" lvl="0" marL="457200" marR="0" rtl="0" algn="l">
              <a:lnSpc>
                <a:spcPct val="115000"/>
              </a:lnSpc>
              <a:spcBef>
                <a:spcPts val="1000"/>
              </a:spcBef>
              <a:spcAft>
                <a:spcPts val="0"/>
              </a:spcAft>
              <a:buClr>
                <a:srgbClr val="00214D"/>
              </a:buClr>
              <a:buSzPts val="1100"/>
              <a:buFont typeface="Inter SemiBold"/>
              <a:buChar char="●"/>
            </a:pPr>
            <a:r>
              <a:rPr lang="en" sz="1100">
                <a:solidFill>
                  <a:srgbClr val="00214D"/>
                </a:solidFill>
                <a:latin typeface="Inter SemiBold"/>
                <a:ea typeface="Inter SemiBold"/>
                <a:cs typeface="Inter SemiBold"/>
                <a:sym typeface="Inter SemiBold"/>
              </a:rPr>
              <a:t>Oak Street Health, ChenMed, and VillageMD all have similar panel sizes to DPC - are we concerned?</a:t>
            </a:r>
            <a:endParaRPr sz="1100">
              <a:solidFill>
                <a:srgbClr val="00214D"/>
              </a:solidFill>
              <a:latin typeface="Inter SemiBold"/>
              <a:ea typeface="Inter SemiBold"/>
              <a:cs typeface="Inter SemiBold"/>
              <a:sym typeface="Inter SemiBold"/>
            </a:endParaRPr>
          </a:p>
          <a:p>
            <a:pPr indent="0" lvl="0" marL="0" marR="0" rtl="0" algn="l">
              <a:lnSpc>
                <a:spcPct val="115000"/>
              </a:lnSpc>
              <a:spcBef>
                <a:spcPts val="1000"/>
              </a:spcBef>
              <a:spcAft>
                <a:spcPts val="0"/>
              </a:spcAft>
              <a:buNone/>
            </a:pPr>
            <a:r>
              <a:t/>
            </a:r>
            <a:endParaRPr sz="1200">
              <a:solidFill>
                <a:srgbClr val="00214D"/>
              </a:solidFill>
              <a:latin typeface="Inter Light"/>
              <a:ea typeface="Inter Light"/>
              <a:cs typeface="Inter Light"/>
              <a:sym typeface="Inter Light"/>
            </a:endParaRPr>
          </a:p>
        </p:txBody>
      </p:sp>
      <p:sp>
        <p:nvSpPr>
          <p:cNvPr id="981" name="Google Shape;981;p86"/>
          <p:cNvSpPr txBox="1"/>
          <p:nvPr/>
        </p:nvSpPr>
        <p:spPr>
          <a:xfrm>
            <a:off x="4928327" y="452438"/>
            <a:ext cx="3558300" cy="562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lang="en" sz="1700">
                <a:solidFill>
                  <a:srgbClr val="00214D"/>
                </a:solidFill>
                <a:latin typeface="Gelasio"/>
                <a:ea typeface="Gelasio"/>
                <a:cs typeface="Gelasio"/>
                <a:sym typeface="Gelasio"/>
              </a:rPr>
              <a:t>Myth #2: </a:t>
            </a:r>
            <a:r>
              <a:rPr lang="en" sz="1700">
                <a:solidFill>
                  <a:srgbClr val="00214D"/>
                </a:solidFill>
                <a:latin typeface="Gelasio"/>
                <a:ea typeface="Gelasio"/>
                <a:cs typeface="Gelasio"/>
                <a:sym typeface="Gelasio"/>
              </a:rPr>
              <a:t>DPC panel sizes will make the primary care shortage worse</a:t>
            </a:r>
            <a:endParaRPr sz="600"/>
          </a:p>
        </p:txBody>
      </p:sp>
      <p:sp>
        <p:nvSpPr>
          <p:cNvPr id="982" name="Google Shape;982;p86"/>
          <p:cNvSpPr txBox="1"/>
          <p:nvPr/>
        </p:nvSpPr>
        <p:spPr>
          <a:xfrm>
            <a:off x="6493363" y="4545701"/>
            <a:ext cx="2136300" cy="138600"/>
          </a:xfrm>
          <a:prstGeom prst="rect">
            <a:avLst/>
          </a:prstGeom>
          <a:noFill/>
          <a:ln>
            <a:noFill/>
          </a:ln>
        </p:spPr>
        <p:txBody>
          <a:bodyPr anchorCtr="0" anchor="t" bIns="0" lIns="0" spcFirstLastPara="1" rIns="0" wrap="square" tIns="0">
            <a:spAutoFit/>
          </a:bodyPr>
          <a:lstStyle/>
          <a:p>
            <a:pPr indent="0" lvl="0" marL="0" marR="0" rtl="0" algn="r">
              <a:lnSpc>
                <a:spcPct val="140129"/>
              </a:lnSpc>
              <a:spcBef>
                <a:spcPts val="0"/>
              </a:spcBef>
              <a:spcAft>
                <a:spcPts val="0"/>
              </a:spcAft>
              <a:buNone/>
            </a:pPr>
            <a:r>
              <a:rPr b="1" lang="en" sz="900">
                <a:solidFill>
                  <a:srgbClr val="00214D"/>
                </a:solidFill>
                <a:latin typeface="Inter"/>
                <a:ea typeface="Inter"/>
                <a:cs typeface="Inter"/>
                <a:sym typeface="Inter"/>
              </a:rPr>
              <a:t>August 16, 2024</a:t>
            </a:r>
            <a:endParaRPr sz="700">
              <a:latin typeface="Inter"/>
              <a:ea typeface="Inter"/>
              <a:cs typeface="Inter"/>
              <a:sym typeface="Inter"/>
            </a:endParaRPr>
          </a:p>
        </p:txBody>
      </p:sp>
      <p:grpSp>
        <p:nvGrpSpPr>
          <p:cNvPr id="983" name="Google Shape;983;p86"/>
          <p:cNvGrpSpPr/>
          <p:nvPr/>
        </p:nvGrpSpPr>
        <p:grpSpPr>
          <a:xfrm rot="10800000">
            <a:off x="-83002" y="-95244"/>
            <a:ext cx="9290502" cy="364616"/>
            <a:chOff x="0" y="-57150"/>
            <a:chExt cx="5228489" cy="192065"/>
          </a:xfrm>
        </p:grpSpPr>
        <p:sp>
          <p:nvSpPr>
            <p:cNvPr id="984" name="Google Shape;984;p86"/>
            <p:cNvSpPr/>
            <p:nvPr/>
          </p:nvSpPr>
          <p:spPr>
            <a:xfrm>
              <a:off x="0" y="0"/>
              <a:ext cx="5228489" cy="134915"/>
            </a:xfrm>
            <a:custGeom>
              <a:rect b="b" l="l" r="r" t="t"/>
              <a:pathLst>
                <a:path extrusionOk="0" h="134915" w="5228489">
                  <a:moveTo>
                    <a:pt x="6240" y="0"/>
                  </a:moveTo>
                  <a:lnTo>
                    <a:pt x="5222249" y="0"/>
                  </a:lnTo>
                  <a:cubicBezTo>
                    <a:pt x="5223904" y="0"/>
                    <a:pt x="5225491" y="657"/>
                    <a:pt x="5226662" y="1828"/>
                  </a:cubicBezTo>
                  <a:cubicBezTo>
                    <a:pt x="5227832" y="2998"/>
                    <a:pt x="5228489" y="4585"/>
                    <a:pt x="5228489" y="6240"/>
                  </a:cubicBezTo>
                  <a:lnTo>
                    <a:pt x="5228489" y="128675"/>
                  </a:lnTo>
                  <a:cubicBezTo>
                    <a:pt x="5228489" y="132121"/>
                    <a:pt x="5225695" y="134915"/>
                    <a:pt x="5222249" y="134915"/>
                  </a:cubicBezTo>
                  <a:lnTo>
                    <a:pt x="6240" y="134915"/>
                  </a:lnTo>
                  <a:cubicBezTo>
                    <a:pt x="4585" y="134915"/>
                    <a:pt x="2998" y="134257"/>
                    <a:pt x="1828" y="133087"/>
                  </a:cubicBezTo>
                  <a:cubicBezTo>
                    <a:pt x="657" y="131917"/>
                    <a:pt x="0" y="130330"/>
                    <a:pt x="0" y="128675"/>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85" name="Google Shape;985;p86"/>
            <p:cNvSpPr txBox="1"/>
            <p:nvPr/>
          </p:nvSpPr>
          <p:spPr>
            <a:xfrm>
              <a:off x="0" y="-57150"/>
              <a:ext cx="5228400" cy="1920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986" name="Google Shape;986;p86"/>
          <p:cNvPicPr preferRelativeResize="0"/>
          <p:nvPr/>
        </p:nvPicPr>
        <p:blipFill rotWithShape="1">
          <a:blip r:embed="rId3">
            <a:alphaModFix amt="42000"/>
          </a:blip>
          <a:srcRect b="0" l="0" r="73616" t="0"/>
          <a:stretch/>
        </p:blipFill>
        <p:spPr>
          <a:xfrm>
            <a:off x="8486775" y="401300"/>
            <a:ext cx="336901" cy="391325"/>
          </a:xfrm>
          <a:prstGeom prst="rect">
            <a:avLst/>
          </a:prstGeom>
          <a:noFill/>
          <a:ln>
            <a:noFill/>
          </a:ln>
        </p:spPr>
      </p:pic>
      <p:pic>
        <p:nvPicPr>
          <p:cNvPr id="987" name="Google Shape;987;p86"/>
          <p:cNvPicPr preferRelativeResize="0"/>
          <p:nvPr/>
        </p:nvPicPr>
        <p:blipFill rotWithShape="1">
          <a:blip r:embed="rId4">
            <a:alphaModFix/>
          </a:blip>
          <a:srcRect b="39847" l="0" r="0" t="20687"/>
          <a:stretch/>
        </p:blipFill>
        <p:spPr>
          <a:xfrm>
            <a:off x="514275" y="1264850"/>
            <a:ext cx="3558446" cy="1084777"/>
          </a:xfrm>
          <a:prstGeom prst="rect">
            <a:avLst/>
          </a:prstGeom>
          <a:noFill/>
          <a:ln cap="flat" cmpd="sng" w="9525">
            <a:solidFill>
              <a:srgbClr val="01224D"/>
            </a:solidFill>
            <a:prstDash val="solid"/>
            <a:round/>
            <a:headEnd len="sm" w="sm" type="none"/>
            <a:tailEnd len="sm" w="sm" type="none"/>
          </a:ln>
        </p:spPr>
      </p:pic>
      <p:pic>
        <p:nvPicPr>
          <p:cNvPr id="988" name="Google Shape;988;p86"/>
          <p:cNvPicPr preferRelativeResize="0"/>
          <p:nvPr/>
        </p:nvPicPr>
        <p:blipFill rotWithShape="1">
          <a:blip r:embed="rId5">
            <a:alphaModFix/>
          </a:blip>
          <a:srcRect b="39839" l="0" r="0" t="39841"/>
          <a:stretch/>
        </p:blipFill>
        <p:spPr>
          <a:xfrm>
            <a:off x="4928250" y="1261225"/>
            <a:ext cx="3558446" cy="1084780"/>
          </a:xfrm>
          <a:prstGeom prst="rect">
            <a:avLst/>
          </a:prstGeom>
          <a:noFill/>
          <a:ln cap="flat" cmpd="sng" w="9525">
            <a:solidFill>
              <a:srgbClr val="01224D"/>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14D"/>
        </a:solidFill>
      </p:bgPr>
    </p:bg>
    <p:spTree>
      <p:nvGrpSpPr>
        <p:cNvPr id="992" name="Shape 992"/>
        <p:cNvGrpSpPr/>
        <p:nvPr/>
      </p:nvGrpSpPr>
      <p:grpSpPr>
        <a:xfrm>
          <a:off x="0" y="0"/>
          <a:ext cx="0" cy="0"/>
          <a:chOff x="0" y="0"/>
          <a:chExt cx="0" cy="0"/>
        </a:xfrm>
      </p:grpSpPr>
      <p:pic>
        <p:nvPicPr>
          <p:cNvPr id="993" name="Google Shape;993;p87"/>
          <p:cNvPicPr preferRelativeResize="0"/>
          <p:nvPr/>
        </p:nvPicPr>
        <p:blipFill rotWithShape="1">
          <a:blip r:embed="rId3">
            <a:alphaModFix/>
          </a:blip>
          <a:srcRect b="17839" l="0" r="0" t="25309"/>
          <a:stretch/>
        </p:blipFill>
        <p:spPr>
          <a:xfrm>
            <a:off x="-41437" y="2243895"/>
            <a:ext cx="9226875" cy="3473048"/>
          </a:xfrm>
          <a:prstGeom prst="rect">
            <a:avLst/>
          </a:prstGeom>
          <a:noFill/>
          <a:ln cap="flat" cmpd="sng" w="19050">
            <a:solidFill>
              <a:srgbClr val="FFFFFF"/>
            </a:solidFill>
            <a:prstDash val="solid"/>
            <a:round/>
            <a:headEnd len="sm" w="sm" type="none"/>
            <a:tailEnd len="sm" w="sm" type="none"/>
          </a:ln>
        </p:spPr>
      </p:pic>
      <p:sp>
        <p:nvSpPr>
          <p:cNvPr id="994" name="Google Shape;994;p87"/>
          <p:cNvSpPr txBox="1"/>
          <p:nvPr/>
        </p:nvSpPr>
        <p:spPr>
          <a:xfrm rot="-5400000">
            <a:off x="7360752" y="1196416"/>
            <a:ext cx="16596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 sz="1100">
                <a:solidFill>
                  <a:srgbClr val="FFF9F2"/>
                </a:solidFill>
                <a:latin typeface="Inter Light"/>
                <a:ea typeface="Inter Light"/>
                <a:cs typeface="Inter Light"/>
                <a:sym typeface="Inter Light"/>
              </a:rPr>
              <a:t>August 16, 2024</a:t>
            </a:r>
            <a:endParaRPr sz="700">
              <a:latin typeface="Inter Light"/>
              <a:ea typeface="Inter Light"/>
              <a:cs typeface="Inter Light"/>
              <a:sym typeface="Inter Light"/>
            </a:endParaRPr>
          </a:p>
        </p:txBody>
      </p:sp>
      <p:sp>
        <p:nvSpPr>
          <p:cNvPr id="995" name="Google Shape;995;p87"/>
          <p:cNvSpPr txBox="1"/>
          <p:nvPr/>
        </p:nvSpPr>
        <p:spPr>
          <a:xfrm>
            <a:off x="702274" y="995075"/>
            <a:ext cx="6430500" cy="680100"/>
          </a:xfrm>
          <a:prstGeom prst="rect">
            <a:avLst/>
          </a:prstGeom>
          <a:noFill/>
          <a:ln>
            <a:noFill/>
          </a:ln>
        </p:spPr>
        <p:txBody>
          <a:bodyPr anchorCtr="0" anchor="t" bIns="0" lIns="0" spcFirstLastPara="1" rIns="0" wrap="square" tIns="0">
            <a:spAutoFit/>
          </a:bodyPr>
          <a:lstStyle/>
          <a:p>
            <a:pPr indent="0" lvl="0" marL="0" marR="0" rtl="0" algn="l">
              <a:lnSpc>
                <a:spcPct val="93995"/>
              </a:lnSpc>
              <a:spcBef>
                <a:spcPts val="0"/>
              </a:spcBef>
              <a:spcAft>
                <a:spcPts val="0"/>
              </a:spcAft>
              <a:buNone/>
            </a:pPr>
            <a:r>
              <a:rPr lang="en" sz="4700">
                <a:solidFill>
                  <a:srgbClr val="FFF9F2"/>
                </a:solidFill>
                <a:latin typeface="Gelasio"/>
                <a:ea typeface="Gelasio"/>
                <a:cs typeface="Gelasio"/>
                <a:sym typeface="Gelasio"/>
              </a:rPr>
              <a:t>Outcomes</a:t>
            </a:r>
            <a:endParaRPr sz="700"/>
          </a:p>
        </p:txBody>
      </p:sp>
      <p:grpSp>
        <p:nvGrpSpPr>
          <p:cNvPr id="996" name="Google Shape;996;p87"/>
          <p:cNvGrpSpPr/>
          <p:nvPr/>
        </p:nvGrpSpPr>
        <p:grpSpPr>
          <a:xfrm rot="-5400000">
            <a:off x="6303584" y="2467492"/>
            <a:ext cx="4422336" cy="230086"/>
            <a:chOff x="0" y="-57150"/>
            <a:chExt cx="2329507" cy="121200"/>
          </a:xfrm>
        </p:grpSpPr>
        <p:sp>
          <p:nvSpPr>
            <p:cNvPr id="997" name="Google Shape;997;p87"/>
            <p:cNvSpPr/>
            <p:nvPr/>
          </p:nvSpPr>
          <p:spPr>
            <a:xfrm>
              <a:off x="0" y="0"/>
              <a:ext cx="2329507" cy="63972"/>
            </a:xfrm>
            <a:custGeom>
              <a:rect b="b" l="l" r="r" t="t"/>
              <a:pathLst>
                <a:path extrusionOk="0" h="63972" w="2329507">
                  <a:moveTo>
                    <a:pt x="14005" y="0"/>
                  </a:moveTo>
                  <a:lnTo>
                    <a:pt x="2315502" y="0"/>
                  </a:lnTo>
                  <a:cubicBezTo>
                    <a:pt x="2319216" y="0"/>
                    <a:pt x="2322779" y="1476"/>
                    <a:pt x="2325405" y="4102"/>
                  </a:cubicBezTo>
                  <a:cubicBezTo>
                    <a:pt x="2328031" y="6728"/>
                    <a:pt x="2329507" y="10291"/>
                    <a:pt x="2329507" y="14005"/>
                  </a:cubicBezTo>
                  <a:lnTo>
                    <a:pt x="2329507" y="49967"/>
                  </a:lnTo>
                  <a:cubicBezTo>
                    <a:pt x="2329507" y="53682"/>
                    <a:pt x="2328031" y="57244"/>
                    <a:pt x="2325405" y="59870"/>
                  </a:cubicBezTo>
                  <a:cubicBezTo>
                    <a:pt x="2322779" y="62497"/>
                    <a:pt x="2319216" y="63972"/>
                    <a:pt x="2315502" y="63972"/>
                  </a:cubicBezTo>
                  <a:lnTo>
                    <a:pt x="14005" y="63972"/>
                  </a:lnTo>
                  <a:cubicBezTo>
                    <a:pt x="10291" y="63972"/>
                    <a:pt x="6728" y="62497"/>
                    <a:pt x="4102" y="59870"/>
                  </a:cubicBezTo>
                  <a:cubicBezTo>
                    <a:pt x="1476" y="57244"/>
                    <a:pt x="0" y="53682"/>
                    <a:pt x="0" y="49967"/>
                  </a:cubicBezTo>
                  <a:lnTo>
                    <a:pt x="0" y="14005"/>
                  </a:lnTo>
                  <a:cubicBezTo>
                    <a:pt x="0" y="10291"/>
                    <a:pt x="1476" y="6728"/>
                    <a:pt x="4102" y="4102"/>
                  </a:cubicBezTo>
                  <a:cubicBezTo>
                    <a:pt x="6728" y="1476"/>
                    <a:pt x="10291" y="0"/>
                    <a:pt x="14005"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98" name="Google Shape;998;p87"/>
            <p:cNvSpPr txBox="1"/>
            <p:nvPr/>
          </p:nvSpPr>
          <p:spPr>
            <a:xfrm>
              <a:off x="0" y="-57150"/>
              <a:ext cx="23295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999" name="Google Shape;999;p87"/>
          <p:cNvPicPr preferRelativeResize="0"/>
          <p:nvPr/>
        </p:nvPicPr>
        <p:blipFill rotWithShape="1">
          <a:blip r:embed="rId4">
            <a:alphaModFix/>
          </a:blip>
          <a:srcRect b="0" l="0" r="73616" t="0"/>
          <a:stretch/>
        </p:blipFill>
        <p:spPr>
          <a:xfrm>
            <a:off x="8022100" y="4389100"/>
            <a:ext cx="336901" cy="391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14D"/>
        </a:solidFill>
      </p:bgPr>
    </p:bg>
    <p:spTree>
      <p:nvGrpSpPr>
        <p:cNvPr id="1003" name="Shape 1003"/>
        <p:cNvGrpSpPr/>
        <p:nvPr/>
      </p:nvGrpSpPr>
      <p:grpSpPr>
        <a:xfrm>
          <a:off x="0" y="0"/>
          <a:ext cx="0" cy="0"/>
          <a:chOff x="0" y="0"/>
          <a:chExt cx="0" cy="0"/>
        </a:xfrm>
      </p:grpSpPr>
      <p:grpSp>
        <p:nvGrpSpPr>
          <p:cNvPr id="1004" name="Google Shape;1004;p88"/>
          <p:cNvGrpSpPr/>
          <p:nvPr/>
        </p:nvGrpSpPr>
        <p:grpSpPr>
          <a:xfrm>
            <a:off x="500672" y="1179119"/>
            <a:ext cx="1778643" cy="727359"/>
            <a:chOff x="0" y="-57150"/>
            <a:chExt cx="974225" cy="398400"/>
          </a:xfrm>
        </p:grpSpPr>
        <p:sp>
          <p:nvSpPr>
            <p:cNvPr id="1005" name="Google Shape;1005;p88"/>
            <p:cNvSpPr/>
            <p:nvPr/>
          </p:nvSpPr>
          <p:spPr>
            <a:xfrm>
              <a:off x="0" y="0"/>
              <a:ext cx="974225" cy="341128"/>
            </a:xfrm>
            <a:custGeom>
              <a:rect b="b" l="l" r="r" t="t"/>
              <a:pathLst>
                <a:path extrusionOk="0" h="341128" w="974225">
                  <a:moveTo>
                    <a:pt x="36998" y="0"/>
                  </a:moveTo>
                  <a:lnTo>
                    <a:pt x="937227" y="0"/>
                  </a:lnTo>
                  <a:cubicBezTo>
                    <a:pt x="957661" y="0"/>
                    <a:pt x="974225" y="16565"/>
                    <a:pt x="974225" y="36998"/>
                  </a:cubicBezTo>
                  <a:lnTo>
                    <a:pt x="974225" y="304130"/>
                  </a:lnTo>
                  <a:cubicBezTo>
                    <a:pt x="974225" y="324563"/>
                    <a:pt x="957661" y="341128"/>
                    <a:pt x="937227" y="341128"/>
                  </a:cubicBezTo>
                  <a:lnTo>
                    <a:pt x="36998" y="341128"/>
                  </a:lnTo>
                  <a:cubicBezTo>
                    <a:pt x="16565" y="341128"/>
                    <a:pt x="0" y="324563"/>
                    <a:pt x="0" y="304130"/>
                  </a:cubicBezTo>
                  <a:lnTo>
                    <a:pt x="0" y="36998"/>
                  </a:lnTo>
                  <a:cubicBezTo>
                    <a:pt x="0" y="16565"/>
                    <a:pt x="16565" y="0"/>
                    <a:pt x="36998" y="0"/>
                  </a:cubicBezTo>
                  <a:close/>
                </a:path>
              </a:pathLst>
            </a:custGeom>
            <a:solidFill>
              <a:srgbClr val="000000">
                <a:alpha val="0"/>
              </a:srgbClr>
            </a:solidFill>
            <a:ln cap="sq" cmpd="sng" w="38100">
              <a:solidFill>
                <a:srgbClr val="FF754C"/>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06" name="Google Shape;1006;p88"/>
            <p:cNvSpPr txBox="1"/>
            <p:nvPr/>
          </p:nvSpPr>
          <p:spPr>
            <a:xfrm>
              <a:off x="0" y="-57150"/>
              <a:ext cx="974100" cy="398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07" name="Google Shape;1007;p88"/>
          <p:cNvSpPr txBox="1"/>
          <p:nvPr/>
        </p:nvSpPr>
        <p:spPr>
          <a:xfrm>
            <a:off x="2468175" y="2502338"/>
            <a:ext cx="1940100" cy="2303700"/>
          </a:xfrm>
          <a:prstGeom prst="rect">
            <a:avLst/>
          </a:prstGeom>
          <a:noFill/>
          <a:ln>
            <a:noFill/>
          </a:ln>
        </p:spPr>
        <p:txBody>
          <a:bodyPr anchorCtr="0" anchor="t" bIns="0" lIns="0" spcFirstLastPara="1" rIns="0" wrap="square" tIns="0">
            <a:spAutoFit/>
          </a:bodyPr>
          <a:lstStyle/>
          <a:p>
            <a:pPr indent="-285750" lvl="0" marL="457200" marR="0" rtl="0" algn="l">
              <a:lnSpc>
                <a:spcPct val="100000"/>
              </a:lnSpc>
              <a:spcBef>
                <a:spcPts val="0"/>
              </a:spcBef>
              <a:spcAft>
                <a:spcPts val="0"/>
              </a:spcAft>
              <a:buClr>
                <a:srgbClr val="FFF9F2"/>
              </a:buClr>
              <a:buSzPts val="900"/>
              <a:buFont typeface="Inter"/>
              <a:buChar char="●"/>
            </a:pPr>
            <a:r>
              <a:rPr lang="en" sz="900">
                <a:solidFill>
                  <a:srgbClr val="FFF9F2"/>
                </a:solidFill>
                <a:latin typeface="Inter"/>
                <a:ea typeface="Inter"/>
                <a:cs typeface="Inter"/>
                <a:sym typeface="Inter"/>
              </a:rPr>
              <a:t>2020 Case study of 2000+ Colorado School District employees in DPC vs PPO</a:t>
            </a:r>
            <a:endParaRPr sz="900">
              <a:solidFill>
                <a:srgbClr val="FFF9F2"/>
              </a:solidFill>
              <a:latin typeface="Inter"/>
              <a:ea typeface="Inter"/>
              <a:cs typeface="Inter"/>
              <a:sym typeface="Inter"/>
            </a:endParaRPr>
          </a:p>
          <a:p>
            <a:pPr indent="-285750" lvl="0" marL="457200" marR="0" rtl="0" algn="l">
              <a:lnSpc>
                <a:spcPct val="100000"/>
              </a:lnSpc>
              <a:spcBef>
                <a:spcPts val="1000"/>
              </a:spcBef>
              <a:spcAft>
                <a:spcPts val="0"/>
              </a:spcAft>
              <a:buClr>
                <a:srgbClr val="FFF9F2"/>
              </a:buClr>
              <a:buSzPts val="900"/>
              <a:buFont typeface="Inter"/>
              <a:buChar char="●"/>
            </a:pPr>
            <a:r>
              <a:rPr lang="en" sz="900">
                <a:solidFill>
                  <a:srgbClr val="FFF9F2"/>
                </a:solidFill>
                <a:latin typeface="Inter"/>
                <a:ea typeface="Inter"/>
                <a:cs typeface="Inter"/>
                <a:sym typeface="Inter"/>
              </a:rPr>
              <a:t>Reduced patient OOP costs by ~</a:t>
            </a:r>
            <a:r>
              <a:rPr lang="en" sz="900">
                <a:solidFill>
                  <a:srgbClr val="FFF9F2"/>
                </a:solidFill>
                <a:latin typeface="Inter"/>
                <a:ea typeface="Inter"/>
                <a:cs typeface="Inter"/>
                <a:sym typeface="Inter"/>
              </a:rPr>
              <a:t>$1K per year</a:t>
            </a:r>
            <a:endParaRPr sz="900">
              <a:solidFill>
                <a:srgbClr val="FFF9F2"/>
              </a:solidFill>
              <a:latin typeface="Inter"/>
              <a:ea typeface="Inter"/>
              <a:cs typeface="Inter"/>
              <a:sym typeface="Inter"/>
            </a:endParaRPr>
          </a:p>
          <a:p>
            <a:pPr indent="-285750" lvl="0" marL="457200" marR="0" rtl="0" algn="l">
              <a:lnSpc>
                <a:spcPct val="100000"/>
              </a:lnSpc>
              <a:spcBef>
                <a:spcPts val="1000"/>
              </a:spcBef>
              <a:spcAft>
                <a:spcPts val="0"/>
              </a:spcAft>
              <a:buClr>
                <a:srgbClr val="FFF9F2"/>
              </a:buClr>
              <a:buSzPts val="900"/>
              <a:buFont typeface="Inter"/>
              <a:buChar char="●"/>
            </a:pPr>
            <a:r>
              <a:rPr lang="en" sz="900">
                <a:solidFill>
                  <a:srgbClr val="FFF9F2"/>
                </a:solidFill>
                <a:latin typeface="Inter"/>
                <a:ea typeface="Inter"/>
                <a:cs typeface="Inter"/>
                <a:sym typeface="Inter"/>
              </a:rPr>
              <a:t>50% reduction in total costs of care</a:t>
            </a:r>
            <a:endParaRPr sz="900">
              <a:solidFill>
                <a:srgbClr val="FFF9F2"/>
              </a:solidFill>
              <a:latin typeface="Inter"/>
              <a:ea typeface="Inter"/>
              <a:cs typeface="Inter"/>
              <a:sym typeface="Inter"/>
            </a:endParaRPr>
          </a:p>
          <a:p>
            <a:pPr indent="-285750" lvl="0" marL="457200" marR="0" rtl="0" algn="l">
              <a:lnSpc>
                <a:spcPct val="100000"/>
              </a:lnSpc>
              <a:spcBef>
                <a:spcPts val="1000"/>
              </a:spcBef>
              <a:spcAft>
                <a:spcPts val="0"/>
              </a:spcAft>
              <a:buClr>
                <a:srgbClr val="FFF9F2"/>
              </a:buClr>
              <a:buSzPts val="900"/>
              <a:buFont typeface="Inter"/>
              <a:buChar char="●"/>
            </a:pPr>
            <a:r>
              <a:rPr lang="en" sz="900">
                <a:solidFill>
                  <a:srgbClr val="FFF9F2"/>
                </a:solidFill>
                <a:latin typeface="Inter"/>
                <a:ea typeface="Inter"/>
                <a:cs typeface="Inter"/>
                <a:sym typeface="Inter"/>
              </a:rPr>
              <a:t>72% reduction in hospital claims</a:t>
            </a:r>
            <a:endParaRPr sz="900">
              <a:solidFill>
                <a:srgbClr val="FFF9F2"/>
              </a:solidFill>
              <a:latin typeface="Inter"/>
              <a:ea typeface="Inter"/>
              <a:cs typeface="Inter"/>
              <a:sym typeface="Inter"/>
            </a:endParaRPr>
          </a:p>
          <a:p>
            <a:pPr indent="-285750" lvl="0" marL="457200" marR="0" rtl="0" algn="l">
              <a:lnSpc>
                <a:spcPct val="100000"/>
              </a:lnSpc>
              <a:spcBef>
                <a:spcPts val="1000"/>
              </a:spcBef>
              <a:spcAft>
                <a:spcPts val="0"/>
              </a:spcAft>
              <a:buClr>
                <a:srgbClr val="FFF9F2"/>
              </a:buClr>
              <a:buSzPts val="900"/>
              <a:buFont typeface="Inter"/>
              <a:buChar char="●"/>
            </a:pPr>
            <a:r>
              <a:rPr lang="en" sz="900">
                <a:solidFill>
                  <a:srgbClr val="FFF9F2"/>
                </a:solidFill>
                <a:latin typeface="Inter"/>
                <a:ea typeface="Inter"/>
                <a:cs typeface="Inter"/>
                <a:sym typeface="Inter"/>
              </a:rPr>
              <a:t>62% reduction in surgical care</a:t>
            </a:r>
            <a:endParaRPr sz="900">
              <a:solidFill>
                <a:srgbClr val="FFF9F2"/>
              </a:solidFill>
              <a:latin typeface="Inter"/>
              <a:ea typeface="Inter"/>
              <a:cs typeface="Inter"/>
              <a:sym typeface="Inter"/>
            </a:endParaRPr>
          </a:p>
          <a:p>
            <a:pPr indent="-285750" lvl="0" marL="457200" marR="0" rtl="0" algn="l">
              <a:lnSpc>
                <a:spcPct val="130000"/>
              </a:lnSpc>
              <a:spcBef>
                <a:spcPts val="1000"/>
              </a:spcBef>
              <a:spcAft>
                <a:spcPts val="0"/>
              </a:spcAft>
              <a:buClr>
                <a:srgbClr val="FFF9F2"/>
              </a:buClr>
              <a:buSzPts val="900"/>
              <a:buFont typeface="Inter"/>
              <a:buChar char="●"/>
            </a:pPr>
            <a:r>
              <a:rPr lang="en" sz="900">
                <a:solidFill>
                  <a:srgbClr val="FFF9F2"/>
                </a:solidFill>
                <a:latin typeface="Inter"/>
                <a:ea typeface="Inter"/>
                <a:cs typeface="Inter"/>
                <a:sym typeface="Inter"/>
              </a:rPr>
              <a:t>74% reduction in ER claims</a:t>
            </a:r>
            <a:endParaRPr sz="900">
              <a:solidFill>
                <a:srgbClr val="FFF9F2"/>
              </a:solidFill>
              <a:latin typeface="Inter"/>
              <a:ea typeface="Inter"/>
              <a:cs typeface="Inter"/>
              <a:sym typeface="Inter"/>
            </a:endParaRPr>
          </a:p>
        </p:txBody>
      </p:sp>
      <p:sp>
        <p:nvSpPr>
          <p:cNvPr id="1008" name="Google Shape;1008;p88"/>
          <p:cNvSpPr txBox="1"/>
          <p:nvPr/>
        </p:nvSpPr>
        <p:spPr>
          <a:xfrm>
            <a:off x="2570602" y="2153900"/>
            <a:ext cx="1778700" cy="215400"/>
          </a:xfrm>
          <a:prstGeom prst="rect">
            <a:avLst/>
          </a:prstGeom>
          <a:noFill/>
          <a:ln>
            <a:noFill/>
          </a:ln>
        </p:spPr>
        <p:txBody>
          <a:bodyPr anchorCtr="0" anchor="t" bIns="0" lIns="0" spcFirstLastPara="1" rIns="0" wrap="square" tIns="0">
            <a:spAutoFit/>
          </a:bodyPr>
          <a:lstStyle/>
          <a:p>
            <a:pPr indent="0" lvl="0" marL="0" marR="0" rtl="0" algn="l">
              <a:lnSpc>
                <a:spcPct val="119987"/>
              </a:lnSpc>
              <a:spcBef>
                <a:spcPts val="0"/>
              </a:spcBef>
              <a:spcAft>
                <a:spcPts val="0"/>
              </a:spcAft>
              <a:buNone/>
            </a:pPr>
            <a:r>
              <a:rPr b="1" lang="en">
                <a:solidFill>
                  <a:srgbClr val="FFF9F2"/>
                </a:solidFill>
                <a:latin typeface="Inter"/>
                <a:ea typeface="Inter"/>
                <a:cs typeface="Inter"/>
                <a:sym typeface="Inter"/>
              </a:rPr>
              <a:t>Nexterra </a:t>
            </a:r>
            <a:r>
              <a:rPr b="1" lang="en">
                <a:solidFill>
                  <a:srgbClr val="FFF9F2"/>
                </a:solidFill>
                <a:latin typeface="Inter"/>
                <a:ea typeface="Inter"/>
                <a:cs typeface="Inter"/>
                <a:sym typeface="Inter"/>
              </a:rPr>
              <a:t>Healthcare</a:t>
            </a:r>
            <a:endParaRPr sz="500">
              <a:latin typeface="Inter"/>
              <a:ea typeface="Inter"/>
              <a:cs typeface="Inter"/>
              <a:sym typeface="Inter"/>
            </a:endParaRPr>
          </a:p>
        </p:txBody>
      </p:sp>
      <p:grpSp>
        <p:nvGrpSpPr>
          <p:cNvPr id="1009" name="Google Shape;1009;p88"/>
          <p:cNvGrpSpPr/>
          <p:nvPr/>
        </p:nvGrpSpPr>
        <p:grpSpPr>
          <a:xfrm>
            <a:off x="-41201" y="4831078"/>
            <a:ext cx="9226224" cy="316084"/>
            <a:chOff x="0" y="-57150"/>
            <a:chExt cx="4860000" cy="166500"/>
          </a:xfrm>
        </p:grpSpPr>
        <p:sp>
          <p:nvSpPr>
            <p:cNvPr id="1010" name="Google Shape;1010;p88"/>
            <p:cNvSpPr/>
            <p:nvPr/>
          </p:nvSpPr>
          <p:spPr>
            <a:xfrm>
              <a:off x="0" y="0"/>
              <a:ext cx="4859998" cy="109222"/>
            </a:xfrm>
            <a:custGeom>
              <a:rect b="b" l="l" r="r" t="t"/>
              <a:pathLst>
                <a:path extrusionOk="0" h="109222" w="4859998">
                  <a:moveTo>
                    <a:pt x="0" y="0"/>
                  </a:moveTo>
                  <a:lnTo>
                    <a:pt x="4859998" y="0"/>
                  </a:lnTo>
                  <a:lnTo>
                    <a:pt x="4859998" y="109222"/>
                  </a:lnTo>
                  <a:lnTo>
                    <a:pt x="0" y="109222"/>
                  </a:lnTo>
                  <a:close/>
                </a:path>
              </a:pathLst>
            </a:custGeom>
            <a:solidFill>
              <a:srgbClr val="FF754C"/>
            </a:solidFill>
            <a:ln>
              <a:noFill/>
            </a:ln>
          </p:spPr>
        </p:sp>
        <p:sp>
          <p:nvSpPr>
            <p:cNvPr id="1011" name="Google Shape;1011;p88"/>
            <p:cNvSpPr txBox="1"/>
            <p:nvPr/>
          </p:nvSpPr>
          <p:spPr>
            <a:xfrm>
              <a:off x="0" y="-57150"/>
              <a:ext cx="4860000" cy="166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12" name="Google Shape;1012;p88"/>
          <p:cNvSpPr txBox="1"/>
          <p:nvPr/>
        </p:nvSpPr>
        <p:spPr>
          <a:xfrm>
            <a:off x="514350" y="346822"/>
            <a:ext cx="5031000" cy="461700"/>
          </a:xfrm>
          <a:prstGeom prst="rect">
            <a:avLst/>
          </a:prstGeom>
          <a:noFill/>
          <a:ln>
            <a:noFill/>
          </a:ln>
        </p:spPr>
        <p:txBody>
          <a:bodyPr anchorCtr="0" anchor="t" bIns="0" lIns="0" spcFirstLastPara="1" rIns="0" wrap="square" tIns="0">
            <a:spAutoFit/>
          </a:bodyPr>
          <a:lstStyle/>
          <a:p>
            <a:pPr indent="0" lvl="0" marL="0" marR="0" rtl="0" algn="l">
              <a:lnSpc>
                <a:spcPct val="111995"/>
              </a:lnSpc>
              <a:spcBef>
                <a:spcPts val="0"/>
              </a:spcBef>
              <a:spcAft>
                <a:spcPts val="0"/>
              </a:spcAft>
              <a:buNone/>
            </a:pPr>
            <a:r>
              <a:rPr lang="en" sz="3000">
                <a:solidFill>
                  <a:srgbClr val="FFF9F2"/>
                </a:solidFill>
                <a:latin typeface="Gelasio"/>
                <a:ea typeface="Gelasio"/>
                <a:cs typeface="Gelasio"/>
                <a:sym typeface="Gelasio"/>
              </a:rPr>
              <a:t>DPC Outcomes </a:t>
            </a:r>
            <a:endParaRPr i="1" sz="700">
              <a:solidFill>
                <a:srgbClr val="FFFFFF"/>
              </a:solidFill>
            </a:endParaRPr>
          </a:p>
        </p:txBody>
      </p:sp>
      <p:sp>
        <p:nvSpPr>
          <p:cNvPr id="1013" name="Google Shape;1013;p88"/>
          <p:cNvSpPr txBox="1"/>
          <p:nvPr/>
        </p:nvSpPr>
        <p:spPr>
          <a:xfrm>
            <a:off x="6402162" y="476530"/>
            <a:ext cx="2227500" cy="1539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 sz="1000">
                <a:solidFill>
                  <a:srgbClr val="FFF9F2"/>
                </a:solidFill>
                <a:latin typeface="Inter"/>
                <a:ea typeface="Inter"/>
                <a:cs typeface="Inter"/>
                <a:sym typeface="Inter"/>
              </a:rPr>
              <a:t>August 16, 2024</a:t>
            </a:r>
            <a:endParaRPr sz="700">
              <a:latin typeface="Inter"/>
              <a:ea typeface="Inter"/>
              <a:cs typeface="Inter"/>
              <a:sym typeface="Inter"/>
            </a:endParaRPr>
          </a:p>
        </p:txBody>
      </p:sp>
      <p:grpSp>
        <p:nvGrpSpPr>
          <p:cNvPr id="1014" name="Google Shape;1014;p88"/>
          <p:cNvGrpSpPr/>
          <p:nvPr/>
        </p:nvGrpSpPr>
        <p:grpSpPr>
          <a:xfrm>
            <a:off x="589196" y="1296626"/>
            <a:ext cx="1601637" cy="521784"/>
            <a:chOff x="0" y="-57150"/>
            <a:chExt cx="1222904" cy="398400"/>
          </a:xfrm>
        </p:grpSpPr>
        <p:sp>
          <p:nvSpPr>
            <p:cNvPr id="1015" name="Google Shape;1015;p88"/>
            <p:cNvSpPr/>
            <p:nvPr/>
          </p:nvSpPr>
          <p:spPr>
            <a:xfrm>
              <a:off x="0" y="0"/>
              <a:ext cx="1222904" cy="341128"/>
            </a:xfrm>
            <a:custGeom>
              <a:rect b="b" l="l" r="r" t="t"/>
              <a:pathLst>
                <a:path extrusionOk="0" h="341128" w="1222904">
                  <a:moveTo>
                    <a:pt x="41088" y="0"/>
                  </a:moveTo>
                  <a:lnTo>
                    <a:pt x="1181817" y="0"/>
                  </a:lnTo>
                  <a:cubicBezTo>
                    <a:pt x="1204509" y="0"/>
                    <a:pt x="1222904" y="18396"/>
                    <a:pt x="1222904" y="41088"/>
                  </a:cubicBezTo>
                  <a:lnTo>
                    <a:pt x="1222904" y="300040"/>
                  </a:lnTo>
                  <a:cubicBezTo>
                    <a:pt x="1222904" y="322732"/>
                    <a:pt x="1204509" y="341128"/>
                    <a:pt x="1181817" y="341128"/>
                  </a:cubicBezTo>
                  <a:lnTo>
                    <a:pt x="41088" y="341128"/>
                  </a:lnTo>
                  <a:cubicBezTo>
                    <a:pt x="18396" y="341128"/>
                    <a:pt x="0" y="322732"/>
                    <a:pt x="0" y="300040"/>
                  </a:cubicBezTo>
                  <a:lnTo>
                    <a:pt x="0" y="41088"/>
                  </a:lnTo>
                  <a:cubicBezTo>
                    <a:pt x="0" y="18396"/>
                    <a:pt x="18396" y="0"/>
                    <a:pt x="41088" y="0"/>
                  </a:cubicBezTo>
                  <a:close/>
                </a:path>
              </a:pathLst>
            </a:custGeom>
            <a:solidFill>
              <a:srgbClr val="FF754C"/>
            </a:solidFill>
            <a:ln cap="sq" cmpd="sng" w="38100">
              <a:solidFill>
                <a:srgbClr val="FF754C"/>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16" name="Google Shape;1016;p88"/>
            <p:cNvSpPr txBox="1"/>
            <p:nvPr/>
          </p:nvSpPr>
          <p:spPr>
            <a:xfrm>
              <a:off x="0" y="-57150"/>
              <a:ext cx="1222800" cy="398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17" name="Google Shape;1017;p88"/>
          <p:cNvGrpSpPr/>
          <p:nvPr/>
        </p:nvGrpSpPr>
        <p:grpSpPr>
          <a:xfrm>
            <a:off x="2570594" y="1179119"/>
            <a:ext cx="1778643" cy="727359"/>
            <a:chOff x="0" y="-57150"/>
            <a:chExt cx="974225" cy="398400"/>
          </a:xfrm>
        </p:grpSpPr>
        <p:sp>
          <p:nvSpPr>
            <p:cNvPr id="1018" name="Google Shape;1018;p88"/>
            <p:cNvSpPr/>
            <p:nvPr/>
          </p:nvSpPr>
          <p:spPr>
            <a:xfrm>
              <a:off x="0" y="0"/>
              <a:ext cx="974225" cy="341128"/>
            </a:xfrm>
            <a:custGeom>
              <a:rect b="b" l="l" r="r" t="t"/>
              <a:pathLst>
                <a:path extrusionOk="0" h="341128" w="974225">
                  <a:moveTo>
                    <a:pt x="36998" y="0"/>
                  </a:moveTo>
                  <a:lnTo>
                    <a:pt x="937227" y="0"/>
                  </a:lnTo>
                  <a:cubicBezTo>
                    <a:pt x="957661" y="0"/>
                    <a:pt x="974225" y="16565"/>
                    <a:pt x="974225" y="36998"/>
                  </a:cubicBezTo>
                  <a:lnTo>
                    <a:pt x="974225" y="304130"/>
                  </a:lnTo>
                  <a:cubicBezTo>
                    <a:pt x="974225" y="324563"/>
                    <a:pt x="957661" y="341128"/>
                    <a:pt x="937227" y="341128"/>
                  </a:cubicBezTo>
                  <a:lnTo>
                    <a:pt x="36998" y="341128"/>
                  </a:lnTo>
                  <a:cubicBezTo>
                    <a:pt x="16565" y="341128"/>
                    <a:pt x="0" y="324563"/>
                    <a:pt x="0" y="304130"/>
                  </a:cubicBezTo>
                  <a:lnTo>
                    <a:pt x="0" y="36998"/>
                  </a:lnTo>
                  <a:cubicBezTo>
                    <a:pt x="0" y="16565"/>
                    <a:pt x="16565" y="0"/>
                    <a:pt x="36998" y="0"/>
                  </a:cubicBezTo>
                  <a:close/>
                </a:path>
              </a:pathLst>
            </a:custGeom>
            <a:solidFill>
              <a:srgbClr val="000000">
                <a:alpha val="0"/>
              </a:srgbClr>
            </a:solidFill>
            <a:ln cap="sq" cmpd="sng" w="38100">
              <a:solidFill>
                <a:srgbClr val="1C94BB"/>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19" name="Google Shape;1019;p88"/>
            <p:cNvSpPr txBox="1"/>
            <p:nvPr/>
          </p:nvSpPr>
          <p:spPr>
            <a:xfrm>
              <a:off x="0" y="-57150"/>
              <a:ext cx="974100" cy="398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20" name="Google Shape;1020;p88"/>
          <p:cNvGrpSpPr/>
          <p:nvPr/>
        </p:nvGrpSpPr>
        <p:grpSpPr>
          <a:xfrm>
            <a:off x="2659117" y="1296626"/>
            <a:ext cx="1601637" cy="521784"/>
            <a:chOff x="0" y="-57150"/>
            <a:chExt cx="1222904" cy="398400"/>
          </a:xfrm>
        </p:grpSpPr>
        <p:sp>
          <p:nvSpPr>
            <p:cNvPr id="1021" name="Google Shape;1021;p88"/>
            <p:cNvSpPr/>
            <p:nvPr/>
          </p:nvSpPr>
          <p:spPr>
            <a:xfrm>
              <a:off x="0" y="0"/>
              <a:ext cx="1222904" cy="341128"/>
            </a:xfrm>
            <a:custGeom>
              <a:rect b="b" l="l" r="r" t="t"/>
              <a:pathLst>
                <a:path extrusionOk="0" h="341128" w="1222904">
                  <a:moveTo>
                    <a:pt x="41088" y="0"/>
                  </a:moveTo>
                  <a:lnTo>
                    <a:pt x="1181817" y="0"/>
                  </a:lnTo>
                  <a:cubicBezTo>
                    <a:pt x="1204509" y="0"/>
                    <a:pt x="1222904" y="18396"/>
                    <a:pt x="1222904" y="41088"/>
                  </a:cubicBezTo>
                  <a:lnTo>
                    <a:pt x="1222904" y="300040"/>
                  </a:lnTo>
                  <a:cubicBezTo>
                    <a:pt x="1222904" y="322732"/>
                    <a:pt x="1204509" y="341128"/>
                    <a:pt x="1181817" y="341128"/>
                  </a:cubicBezTo>
                  <a:lnTo>
                    <a:pt x="41088" y="341128"/>
                  </a:lnTo>
                  <a:cubicBezTo>
                    <a:pt x="18396" y="341128"/>
                    <a:pt x="0" y="322732"/>
                    <a:pt x="0" y="300040"/>
                  </a:cubicBezTo>
                  <a:lnTo>
                    <a:pt x="0" y="41088"/>
                  </a:lnTo>
                  <a:cubicBezTo>
                    <a:pt x="0" y="18396"/>
                    <a:pt x="18396" y="0"/>
                    <a:pt x="41088" y="0"/>
                  </a:cubicBezTo>
                  <a:close/>
                </a:path>
              </a:pathLst>
            </a:custGeom>
            <a:solidFill>
              <a:srgbClr val="1C94BB"/>
            </a:solidFill>
            <a:ln cap="sq" cmpd="sng" w="38100">
              <a:solidFill>
                <a:srgbClr val="1C94BB"/>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22" name="Google Shape;1022;p88"/>
            <p:cNvSpPr txBox="1"/>
            <p:nvPr/>
          </p:nvSpPr>
          <p:spPr>
            <a:xfrm>
              <a:off x="0" y="-57150"/>
              <a:ext cx="1222800" cy="398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23" name="Google Shape;1023;p88"/>
          <p:cNvGrpSpPr/>
          <p:nvPr/>
        </p:nvGrpSpPr>
        <p:grpSpPr>
          <a:xfrm>
            <a:off x="4639752" y="1179119"/>
            <a:ext cx="1778643" cy="727359"/>
            <a:chOff x="0" y="-57150"/>
            <a:chExt cx="974225" cy="398400"/>
          </a:xfrm>
        </p:grpSpPr>
        <p:sp>
          <p:nvSpPr>
            <p:cNvPr id="1024" name="Google Shape;1024;p88"/>
            <p:cNvSpPr/>
            <p:nvPr/>
          </p:nvSpPr>
          <p:spPr>
            <a:xfrm>
              <a:off x="0" y="0"/>
              <a:ext cx="974225" cy="341128"/>
            </a:xfrm>
            <a:custGeom>
              <a:rect b="b" l="l" r="r" t="t"/>
              <a:pathLst>
                <a:path extrusionOk="0" h="341128" w="974225">
                  <a:moveTo>
                    <a:pt x="36998" y="0"/>
                  </a:moveTo>
                  <a:lnTo>
                    <a:pt x="937227" y="0"/>
                  </a:lnTo>
                  <a:cubicBezTo>
                    <a:pt x="957661" y="0"/>
                    <a:pt x="974225" y="16565"/>
                    <a:pt x="974225" y="36998"/>
                  </a:cubicBezTo>
                  <a:lnTo>
                    <a:pt x="974225" y="304130"/>
                  </a:lnTo>
                  <a:cubicBezTo>
                    <a:pt x="974225" y="324563"/>
                    <a:pt x="957661" y="341128"/>
                    <a:pt x="937227" y="341128"/>
                  </a:cubicBezTo>
                  <a:lnTo>
                    <a:pt x="36998" y="341128"/>
                  </a:lnTo>
                  <a:cubicBezTo>
                    <a:pt x="16565" y="341128"/>
                    <a:pt x="0" y="324563"/>
                    <a:pt x="0" y="304130"/>
                  </a:cubicBezTo>
                  <a:lnTo>
                    <a:pt x="0" y="36998"/>
                  </a:lnTo>
                  <a:cubicBezTo>
                    <a:pt x="0" y="16565"/>
                    <a:pt x="16565" y="0"/>
                    <a:pt x="36998" y="0"/>
                  </a:cubicBezTo>
                  <a:close/>
                </a:path>
              </a:pathLst>
            </a:custGeom>
            <a:solidFill>
              <a:srgbClr val="000000">
                <a:alpha val="0"/>
              </a:srgbClr>
            </a:solidFill>
            <a:ln cap="sq" cmpd="sng" w="38100">
              <a:solidFill>
                <a:srgbClr val="FF754C"/>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25" name="Google Shape;1025;p88"/>
            <p:cNvSpPr txBox="1"/>
            <p:nvPr/>
          </p:nvSpPr>
          <p:spPr>
            <a:xfrm>
              <a:off x="0" y="-57150"/>
              <a:ext cx="974100" cy="398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26" name="Google Shape;1026;p88"/>
          <p:cNvGrpSpPr/>
          <p:nvPr/>
        </p:nvGrpSpPr>
        <p:grpSpPr>
          <a:xfrm>
            <a:off x="4728276" y="1296626"/>
            <a:ext cx="1601637" cy="521784"/>
            <a:chOff x="0" y="-57150"/>
            <a:chExt cx="1222904" cy="398400"/>
          </a:xfrm>
        </p:grpSpPr>
        <p:sp>
          <p:nvSpPr>
            <p:cNvPr id="1027" name="Google Shape;1027;p88"/>
            <p:cNvSpPr/>
            <p:nvPr/>
          </p:nvSpPr>
          <p:spPr>
            <a:xfrm>
              <a:off x="0" y="0"/>
              <a:ext cx="1222904" cy="341128"/>
            </a:xfrm>
            <a:custGeom>
              <a:rect b="b" l="l" r="r" t="t"/>
              <a:pathLst>
                <a:path extrusionOk="0" h="341128" w="1222904">
                  <a:moveTo>
                    <a:pt x="41088" y="0"/>
                  </a:moveTo>
                  <a:lnTo>
                    <a:pt x="1181817" y="0"/>
                  </a:lnTo>
                  <a:cubicBezTo>
                    <a:pt x="1204509" y="0"/>
                    <a:pt x="1222904" y="18396"/>
                    <a:pt x="1222904" y="41088"/>
                  </a:cubicBezTo>
                  <a:lnTo>
                    <a:pt x="1222904" y="300040"/>
                  </a:lnTo>
                  <a:cubicBezTo>
                    <a:pt x="1222904" y="322732"/>
                    <a:pt x="1204509" y="341128"/>
                    <a:pt x="1181817" y="341128"/>
                  </a:cubicBezTo>
                  <a:lnTo>
                    <a:pt x="41088" y="341128"/>
                  </a:lnTo>
                  <a:cubicBezTo>
                    <a:pt x="18396" y="341128"/>
                    <a:pt x="0" y="322732"/>
                    <a:pt x="0" y="300040"/>
                  </a:cubicBezTo>
                  <a:lnTo>
                    <a:pt x="0" y="41088"/>
                  </a:lnTo>
                  <a:cubicBezTo>
                    <a:pt x="0" y="18396"/>
                    <a:pt x="18396" y="0"/>
                    <a:pt x="41088" y="0"/>
                  </a:cubicBezTo>
                  <a:close/>
                </a:path>
              </a:pathLst>
            </a:custGeom>
            <a:solidFill>
              <a:srgbClr val="FF754C"/>
            </a:solidFill>
            <a:ln cap="sq" cmpd="sng" w="38100">
              <a:solidFill>
                <a:srgbClr val="FF754C"/>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28" name="Google Shape;1028;p88"/>
            <p:cNvSpPr txBox="1"/>
            <p:nvPr/>
          </p:nvSpPr>
          <p:spPr>
            <a:xfrm>
              <a:off x="0" y="-57150"/>
              <a:ext cx="1222800" cy="398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29" name="Google Shape;1029;p88"/>
          <p:cNvGrpSpPr/>
          <p:nvPr/>
        </p:nvGrpSpPr>
        <p:grpSpPr>
          <a:xfrm>
            <a:off x="6708909" y="1179119"/>
            <a:ext cx="1778643" cy="727359"/>
            <a:chOff x="0" y="-57150"/>
            <a:chExt cx="974225" cy="398400"/>
          </a:xfrm>
        </p:grpSpPr>
        <p:sp>
          <p:nvSpPr>
            <p:cNvPr id="1030" name="Google Shape;1030;p88"/>
            <p:cNvSpPr/>
            <p:nvPr/>
          </p:nvSpPr>
          <p:spPr>
            <a:xfrm>
              <a:off x="0" y="0"/>
              <a:ext cx="974225" cy="341128"/>
            </a:xfrm>
            <a:custGeom>
              <a:rect b="b" l="l" r="r" t="t"/>
              <a:pathLst>
                <a:path extrusionOk="0" h="341128" w="974225">
                  <a:moveTo>
                    <a:pt x="36998" y="0"/>
                  </a:moveTo>
                  <a:lnTo>
                    <a:pt x="937227" y="0"/>
                  </a:lnTo>
                  <a:cubicBezTo>
                    <a:pt x="957661" y="0"/>
                    <a:pt x="974225" y="16565"/>
                    <a:pt x="974225" y="36998"/>
                  </a:cubicBezTo>
                  <a:lnTo>
                    <a:pt x="974225" y="304130"/>
                  </a:lnTo>
                  <a:cubicBezTo>
                    <a:pt x="974225" y="324563"/>
                    <a:pt x="957661" y="341128"/>
                    <a:pt x="937227" y="341128"/>
                  </a:cubicBezTo>
                  <a:lnTo>
                    <a:pt x="36998" y="341128"/>
                  </a:lnTo>
                  <a:cubicBezTo>
                    <a:pt x="16565" y="341128"/>
                    <a:pt x="0" y="324563"/>
                    <a:pt x="0" y="304130"/>
                  </a:cubicBezTo>
                  <a:lnTo>
                    <a:pt x="0" y="36998"/>
                  </a:lnTo>
                  <a:cubicBezTo>
                    <a:pt x="0" y="16565"/>
                    <a:pt x="16565" y="0"/>
                    <a:pt x="36998" y="0"/>
                  </a:cubicBezTo>
                  <a:close/>
                </a:path>
              </a:pathLst>
            </a:custGeom>
            <a:solidFill>
              <a:srgbClr val="000000">
                <a:alpha val="0"/>
              </a:srgbClr>
            </a:solidFill>
            <a:ln cap="sq" cmpd="sng" w="38100">
              <a:solidFill>
                <a:srgbClr val="1C94BB"/>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31" name="Google Shape;1031;p88"/>
            <p:cNvSpPr txBox="1"/>
            <p:nvPr/>
          </p:nvSpPr>
          <p:spPr>
            <a:xfrm>
              <a:off x="0" y="-57150"/>
              <a:ext cx="974100" cy="398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32" name="Google Shape;1032;p88"/>
          <p:cNvGrpSpPr/>
          <p:nvPr/>
        </p:nvGrpSpPr>
        <p:grpSpPr>
          <a:xfrm>
            <a:off x="6797433" y="1296626"/>
            <a:ext cx="1601637" cy="521784"/>
            <a:chOff x="0" y="-57150"/>
            <a:chExt cx="1222904" cy="398400"/>
          </a:xfrm>
        </p:grpSpPr>
        <p:sp>
          <p:nvSpPr>
            <p:cNvPr id="1033" name="Google Shape;1033;p88"/>
            <p:cNvSpPr/>
            <p:nvPr/>
          </p:nvSpPr>
          <p:spPr>
            <a:xfrm>
              <a:off x="0" y="0"/>
              <a:ext cx="1222904" cy="341128"/>
            </a:xfrm>
            <a:custGeom>
              <a:rect b="b" l="l" r="r" t="t"/>
              <a:pathLst>
                <a:path extrusionOk="0" h="341128" w="1222904">
                  <a:moveTo>
                    <a:pt x="41088" y="0"/>
                  </a:moveTo>
                  <a:lnTo>
                    <a:pt x="1181817" y="0"/>
                  </a:lnTo>
                  <a:cubicBezTo>
                    <a:pt x="1204509" y="0"/>
                    <a:pt x="1222904" y="18396"/>
                    <a:pt x="1222904" y="41088"/>
                  </a:cubicBezTo>
                  <a:lnTo>
                    <a:pt x="1222904" y="300040"/>
                  </a:lnTo>
                  <a:cubicBezTo>
                    <a:pt x="1222904" y="322732"/>
                    <a:pt x="1204509" y="341128"/>
                    <a:pt x="1181817" y="341128"/>
                  </a:cubicBezTo>
                  <a:lnTo>
                    <a:pt x="41088" y="341128"/>
                  </a:lnTo>
                  <a:cubicBezTo>
                    <a:pt x="18396" y="341128"/>
                    <a:pt x="0" y="322732"/>
                    <a:pt x="0" y="300040"/>
                  </a:cubicBezTo>
                  <a:lnTo>
                    <a:pt x="0" y="41088"/>
                  </a:lnTo>
                  <a:cubicBezTo>
                    <a:pt x="0" y="18396"/>
                    <a:pt x="18396" y="0"/>
                    <a:pt x="41088" y="0"/>
                  </a:cubicBezTo>
                  <a:close/>
                </a:path>
              </a:pathLst>
            </a:custGeom>
            <a:solidFill>
              <a:srgbClr val="1C94BB"/>
            </a:solidFill>
            <a:ln cap="sq" cmpd="sng" w="38100">
              <a:solidFill>
                <a:srgbClr val="1C94BB"/>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34" name="Google Shape;1034;p88"/>
            <p:cNvSpPr txBox="1"/>
            <p:nvPr/>
          </p:nvSpPr>
          <p:spPr>
            <a:xfrm>
              <a:off x="0" y="-57150"/>
              <a:ext cx="1222800" cy="398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35" name="Google Shape;1035;p88"/>
          <p:cNvSpPr txBox="1"/>
          <p:nvPr/>
        </p:nvSpPr>
        <p:spPr>
          <a:xfrm>
            <a:off x="377650" y="2502338"/>
            <a:ext cx="1984500" cy="1704300"/>
          </a:xfrm>
          <a:prstGeom prst="rect">
            <a:avLst/>
          </a:prstGeom>
          <a:noFill/>
          <a:ln>
            <a:noFill/>
          </a:ln>
        </p:spPr>
        <p:txBody>
          <a:bodyPr anchorCtr="0" anchor="t" bIns="0" lIns="0" spcFirstLastPara="1" rIns="0" wrap="square" tIns="0">
            <a:spAutoFit/>
          </a:bodyPr>
          <a:lstStyle/>
          <a:p>
            <a:pPr indent="-288925" lvl="0" marL="457200" marR="0" rtl="0" algn="l">
              <a:lnSpc>
                <a:spcPct val="100000"/>
              </a:lnSpc>
              <a:spcBef>
                <a:spcPts val="0"/>
              </a:spcBef>
              <a:spcAft>
                <a:spcPts val="0"/>
              </a:spcAft>
              <a:buClr>
                <a:srgbClr val="FFF9F2"/>
              </a:buClr>
              <a:buSzPts val="950"/>
              <a:buFont typeface="Inter"/>
              <a:buChar char="●"/>
            </a:pPr>
            <a:r>
              <a:rPr lang="en" sz="950">
                <a:solidFill>
                  <a:srgbClr val="FFF9F2"/>
                </a:solidFill>
                <a:latin typeface="Inter"/>
                <a:ea typeface="Inter"/>
                <a:cs typeface="Inter"/>
                <a:sym typeface="Inter"/>
              </a:rPr>
              <a:t>2023 case study of 157 DPC members on employer-sponsored plan</a:t>
            </a:r>
            <a:endParaRPr sz="950">
              <a:solidFill>
                <a:srgbClr val="FFF9F2"/>
              </a:solidFill>
              <a:latin typeface="Inter"/>
              <a:ea typeface="Inter"/>
              <a:cs typeface="Inter"/>
              <a:sym typeface="Inter"/>
            </a:endParaRPr>
          </a:p>
          <a:p>
            <a:pPr indent="-288925" lvl="0" marL="457200" marR="0" rtl="0" algn="l">
              <a:lnSpc>
                <a:spcPct val="100000"/>
              </a:lnSpc>
              <a:spcBef>
                <a:spcPts val="1000"/>
              </a:spcBef>
              <a:spcAft>
                <a:spcPts val="0"/>
              </a:spcAft>
              <a:buClr>
                <a:srgbClr val="FFF9F2"/>
              </a:buClr>
              <a:buSzPts val="950"/>
              <a:buFont typeface="Inter"/>
              <a:buChar char="●"/>
            </a:pPr>
            <a:r>
              <a:rPr lang="en" sz="950">
                <a:solidFill>
                  <a:srgbClr val="FFF9F2"/>
                </a:solidFill>
                <a:latin typeface="Inter"/>
                <a:ea typeface="Inter"/>
                <a:cs typeface="Inter"/>
                <a:sym typeface="Inter"/>
              </a:rPr>
              <a:t>$315,750 saved in year 1</a:t>
            </a:r>
            <a:endParaRPr sz="950">
              <a:solidFill>
                <a:srgbClr val="FFF9F2"/>
              </a:solidFill>
              <a:latin typeface="Inter"/>
              <a:ea typeface="Inter"/>
              <a:cs typeface="Inter"/>
              <a:sym typeface="Inter"/>
            </a:endParaRPr>
          </a:p>
          <a:p>
            <a:pPr indent="-288925" lvl="0" marL="457200" marR="0" rtl="0" algn="l">
              <a:lnSpc>
                <a:spcPct val="100000"/>
              </a:lnSpc>
              <a:spcBef>
                <a:spcPts val="1000"/>
              </a:spcBef>
              <a:spcAft>
                <a:spcPts val="0"/>
              </a:spcAft>
              <a:buClr>
                <a:srgbClr val="FFF9F2"/>
              </a:buClr>
              <a:buSzPts val="950"/>
              <a:buFont typeface="Inter"/>
              <a:buChar char="●"/>
            </a:pPr>
            <a:r>
              <a:rPr lang="en" sz="950">
                <a:solidFill>
                  <a:srgbClr val="FFF9F2"/>
                </a:solidFill>
                <a:latin typeface="Inter"/>
                <a:ea typeface="Inter"/>
                <a:cs typeface="Inter"/>
                <a:sym typeface="Inter"/>
              </a:rPr>
              <a:t>Savings breakdown:</a:t>
            </a:r>
            <a:endParaRPr sz="950">
              <a:solidFill>
                <a:srgbClr val="FFF9F2"/>
              </a:solidFill>
              <a:latin typeface="Inter"/>
              <a:ea typeface="Inter"/>
              <a:cs typeface="Inter"/>
              <a:sym typeface="Inter"/>
            </a:endParaRPr>
          </a:p>
          <a:p>
            <a:pPr indent="-288925" lvl="1" marL="914400" marR="0" rtl="0" algn="l">
              <a:lnSpc>
                <a:spcPct val="130000"/>
              </a:lnSpc>
              <a:spcBef>
                <a:spcPts val="0"/>
              </a:spcBef>
              <a:spcAft>
                <a:spcPts val="0"/>
              </a:spcAft>
              <a:buClr>
                <a:srgbClr val="FFF9F2"/>
              </a:buClr>
              <a:buSzPts val="950"/>
              <a:buFont typeface="Inter"/>
              <a:buChar char="○"/>
            </a:pPr>
            <a:r>
              <a:rPr lang="en" sz="950">
                <a:solidFill>
                  <a:srgbClr val="FFF9F2"/>
                </a:solidFill>
                <a:latin typeface="Inter"/>
                <a:ea typeface="Inter"/>
                <a:cs typeface="Inter"/>
                <a:sym typeface="Inter"/>
              </a:rPr>
              <a:t>35% surgical</a:t>
            </a:r>
            <a:endParaRPr sz="950">
              <a:solidFill>
                <a:srgbClr val="FFF9F2"/>
              </a:solidFill>
              <a:latin typeface="Inter"/>
              <a:ea typeface="Inter"/>
              <a:cs typeface="Inter"/>
              <a:sym typeface="Inter"/>
            </a:endParaRPr>
          </a:p>
          <a:p>
            <a:pPr indent="-288925" lvl="1" marL="914400" marR="0" rtl="0" algn="l">
              <a:lnSpc>
                <a:spcPct val="130000"/>
              </a:lnSpc>
              <a:spcBef>
                <a:spcPts val="0"/>
              </a:spcBef>
              <a:spcAft>
                <a:spcPts val="0"/>
              </a:spcAft>
              <a:buClr>
                <a:srgbClr val="FFF9F2"/>
              </a:buClr>
              <a:buSzPts val="950"/>
              <a:buFont typeface="Inter"/>
              <a:buChar char="○"/>
            </a:pPr>
            <a:r>
              <a:rPr lang="en" sz="950">
                <a:solidFill>
                  <a:srgbClr val="FFF9F2"/>
                </a:solidFill>
                <a:latin typeface="Inter"/>
                <a:ea typeface="Inter"/>
                <a:cs typeface="Inter"/>
                <a:sym typeface="Inter"/>
              </a:rPr>
              <a:t>20% lab/rad</a:t>
            </a:r>
            <a:endParaRPr sz="950">
              <a:solidFill>
                <a:srgbClr val="FFF9F2"/>
              </a:solidFill>
              <a:latin typeface="Inter"/>
              <a:ea typeface="Inter"/>
              <a:cs typeface="Inter"/>
              <a:sym typeface="Inter"/>
            </a:endParaRPr>
          </a:p>
          <a:p>
            <a:pPr indent="-288925" lvl="1" marL="914400" marR="0" rtl="0" algn="l">
              <a:lnSpc>
                <a:spcPct val="130000"/>
              </a:lnSpc>
              <a:spcBef>
                <a:spcPts val="0"/>
              </a:spcBef>
              <a:spcAft>
                <a:spcPts val="0"/>
              </a:spcAft>
              <a:buClr>
                <a:srgbClr val="FFF9F2"/>
              </a:buClr>
              <a:buSzPts val="950"/>
              <a:buFont typeface="Inter"/>
              <a:buChar char="○"/>
            </a:pPr>
            <a:r>
              <a:rPr lang="en" sz="950">
                <a:solidFill>
                  <a:srgbClr val="FFF9F2"/>
                </a:solidFill>
                <a:latin typeface="Inter"/>
                <a:ea typeface="Inter"/>
                <a:cs typeface="Inter"/>
                <a:sym typeface="Inter"/>
              </a:rPr>
              <a:t>16% Rx</a:t>
            </a:r>
            <a:endParaRPr sz="950">
              <a:solidFill>
                <a:srgbClr val="FFF9F2"/>
              </a:solidFill>
              <a:latin typeface="Inter"/>
              <a:ea typeface="Inter"/>
              <a:cs typeface="Inter"/>
              <a:sym typeface="Inter"/>
            </a:endParaRPr>
          </a:p>
          <a:p>
            <a:pPr indent="-288925" lvl="1" marL="914400" marR="0" rtl="0" algn="l">
              <a:lnSpc>
                <a:spcPct val="130000"/>
              </a:lnSpc>
              <a:spcBef>
                <a:spcPts val="0"/>
              </a:spcBef>
              <a:spcAft>
                <a:spcPts val="0"/>
              </a:spcAft>
              <a:buClr>
                <a:srgbClr val="FFF9F2"/>
              </a:buClr>
              <a:buSzPts val="950"/>
              <a:buFont typeface="Inter"/>
              <a:buChar char="○"/>
            </a:pPr>
            <a:r>
              <a:rPr b="1" lang="en" sz="950">
                <a:solidFill>
                  <a:srgbClr val="FFF9F2"/>
                </a:solidFill>
                <a:latin typeface="Inter"/>
                <a:ea typeface="Inter"/>
                <a:cs typeface="Inter"/>
                <a:sym typeface="Inter"/>
              </a:rPr>
              <a:t>20% primary care</a:t>
            </a:r>
            <a:endParaRPr b="1" sz="950">
              <a:solidFill>
                <a:srgbClr val="FFF9F2"/>
              </a:solidFill>
              <a:latin typeface="Inter"/>
              <a:ea typeface="Inter"/>
              <a:cs typeface="Inter"/>
              <a:sym typeface="Inter"/>
            </a:endParaRPr>
          </a:p>
        </p:txBody>
      </p:sp>
      <p:sp>
        <p:nvSpPr>
          <p:cNvPr id="1036" name="Google Shape;1036;p88"/>
          <p:cNvSpPr txBox="1"/>
          <p:nvPr/>
        </p:nvSpPr>
        <p:spPr>
          <a:xfrm>
            <a:off x="500676" y="2153900"/>
            <a:ext cx="1778700" cy="215400"/>
          </a:xfrm>
          <a:prstGeom prst="rect">
            <a:avLst/>
          </a:prstGeom>
          <a:noFill/>
          <a:ln>
            <a:noFill/>
          </a:ln>
        </p:spPr>
        <p:txBody>
          <a:bodyPr anchorCtr="0" anchor="t" bIns="0" lIns="0" spcFirstLastPara="1" rIns="0" wrap="square" tIns="0">
            <a:spAutoFit/>
          </a:bodyPr>
          <a:lstStyle/>
          <a:p>
            <a:pPr indent="0" lvl="0" marL="0" marR="0" rtl="0" algn="l">
              <a:lnSpc>
                <a:spcPct val="119987"/>
              </a:lnSpc>
              <a:spcBef>
                <a:spcPts val="0"/>
              </a:spcBef>
              <a:spcAft>
                <a:spcPts val="0"/>
              </a:spcAft>
              <a:buNone/>
            </a:pPr>
            <a:r>
              <a:rPr b="1" lang="en">
                <a:solidFill>
                  <a:srgbClr val="FFF9F2"/>
                </a:solidFill>
                <a:latin typeface="Inter"/>
                <a:ea typeface="Inter"/>
                <a:cs typeface="Inter"/>
                <a:sym typeface="Inter"/>
              </a:rPr>
              <a:t>Anovia Health</a:t>
            </a:r>
            <a:endParaRPr sz="500">
              <a:latin typeface="Inter"/>
              <a:ea typeface="Inter"/>
              <a:cs typeface="Inter"/>
              <a:sym typeface="Inter"/>
            </a:endParaRPr>
          </a:p>
        </p:txBody>
      </p:sp>
      <p:grpSp>
        <p:nvGrpSpPr>
          <p:cNvPr id="1037" name="Google Shape;1037;p88"/>
          <p:cNvGrpSpPr/>
          <p:nvPr/>
        </p:nvGrpSpPr>
        <p:grpSpPr>
          <a:xfrm>
            <a:off x="-41201" y="4831078"/>
            <a:ext cx="9226224" cy="316084"/>
            <a:chOff x="0" y="-57150"/>
            <a:chExt cx="4860000" cy="166500"/>
          </a:xfrm>
        </p:grpSpPr>
        <p:sp>
          <p:nvSpPr>
            <p:cNvPr id="1038" name="Google Shape;1038;p88"/>
            <p:cNvSpPr/>
            <p:nvPr/>
          </p:nvSpPr>
          <p:spPr>
            <a:xfrm>
              <a:off x="0" y="0"/>
              <a:ext cx="4859998" cy="109222"/>
            </a:xfrm>
            <a:custGeom>
              <a:rect b="b" l="l" r="r" t="t"/>
              <a:pathLst>
                <a:path extrusionOk="0" h="109222" w="4859998">
                  <a:moveTo>
                    <a:pt x="0" y="0"/>
                  </a:moveTo>
                  <a:lnTo>
                    <a:pt x="4859998" y="0"/>
                  </a:lnTo>
                  <a:lnTo>
                    <a:pt x="4859998" y="109222"/>
                  </a:lnTo>
                  <a:lnTo>
                    <a:pt x="0" y="109222"/>
                  </a:lnTo>
                  <a:close/>
                </a:path>
              </a:pathLst>
            </a:custGeom>
            <a:solidFill>
              <a:srgbClr val="FF754C"/>
            </a:solidFill>
            <a:ln>
              <a:noFill/>
            </a:ln>
          </p:spPr>
        </p:sp>
        <p:sp>
          <p:nvSpPr>
            <p:cNvPr id="1039" name="Google Shape;1039;p88"/>
            <p:cNvSpPr txBox="1"/>
            <p:nvPr/>
          </p:nvSpPr>
          <p:spPr>
            <a:xfrm>
              <a:off x="0" y="-57150"/>
              <a:ext cx="4860000" cy="166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40" name="Google Shape;1040;p88"/>
          <p:cNvSpPr txBox="1"/>
          <p:nvPr/>
        </p:nvSpPr>
        <p:spPr>
          <a:xfrm>
            <a:off x="4572000" y="2501925"/>
            <a:ext cx="2101800" cy="2103600"/>
          </a:xfrm>
          <a:prstGeom prst="rect">
            <a:avLst/>
          </a:prstGeom>
          <a:noFill/>
          <a:ln>
            <a:noFill/>
          </a:ln>
        </p:spPr>
        <p:txBody>
          <a:bodyPr anchorCtr="0" anchor="t" bIns="0" lIns="0" spcFirstLastPara="1" rIns="0" wrap="square" tIns="0">
            <a:spAutoFit/>
          </a:bodyPr>
          <a:lstStyle/>
          <a:p>
            <a:pPr indent="-288925" lvl="0" marL="457200" marR="0" rtl="0" algn="l">
              <a:lnSpc>
                <a:spcPct val="100000"/>
              </a:lnSpc>
              <a:spcBef>
                <a:spcPts val="0"/>
              </a:spcBef>
              <a:spcAft>
                <a:spcPts val="0"/>
              </a:spcAft>
              <a:buClr>
                <a:srgbClr val="FFF9F2"/>
              </a:buClr>
              <a:buSzPts val="950"/>
              <a:buFont typeface="Inter"/>
              <a:buChar char="●"/>
            </a:pPr>
            <a:r>
              <a:rPr lang="en" sz="950">
                <a:solidFill>
                  <a:srgbClr val="FFF9F2"/>
                </a:solidFill>
                <a:latin typeface="Inter"/>
                <a:ea typeface="Inter"/>
                <a:cs typeface="Inter"/>
                <a:sym typeface="Inter"/>
              </a:rPr>
              <a:t>2020 case study by Milliman comparing 900 DPC patients to 1100 PPO patients</a:t>
            </a:r>
            <a:endParaRPr sz="950">
              <a:solidFill>
                <a:srgbClr val="FFF9F2"/>
              </a:solidFill>
              <a:latin typeface="Inter"/>
              <a:ea typeface="Inter"/>
              <a:cs typeface="Inter"/>
              <a:sym typeface="Inter"/>
            </a:endParaRPr>
          </a:p>
          <a:p>
            <a:pPr indent="-288925" lvl="0" marL="457200" marR="0" rtl="0" algn="l">
              <a:lnSpc>
                <a:spcPct val="100000"/>
              </a:lnSpc>
              <a:spcBef>
                <a:spcPts val="1000"/>
              </a:spcBef>
              <a:spcAft>
                <a:spcPts val="0"/>
              </a:spcAft>
              <a:buClr>
                <a:srgbClr val="FFF9F2"/>
              </a:buClr>
              <a:buSzPts val="950"/>
              <a:buFont typeface="Inter"/>
              <a:buChar char="●"/>
            </a:pPr>
            <a:r>
              <a:rPr lang="en" sz="950">
                <a:solidFill>
                  <a:srgbClr val="FFF9F2"/>
                </a:solidFill>
                <a:latin typeface="Inter"/>
                <a:ea typeface="Inter"/>
                <a:cs typeface="Inter"/>
                <a:sym typeface="Inter"/>
              </a:rPr>
              <a:t>40% fewer ER visits</a:t>
            </a:r>
            <a:endParaRPr sz="950">
              <a:solidFill>
                <a:srgbClr val="FFF9F2"/>
              </a:solidFill>
              <a:latin typeface="Inter"/>
              <a:ea typeface="Inter"/>
              <a:cs typeface="Inter"/>
              <a:sym typeface="Inter"/>
            </a:endParaRPr>
          </a:p>
          <a:p>
            <a:pPr indent="-288925" lvl="0" marL="457200" marR="0" rtl="0" algn="l">
              <a:lnSpc>
                <a:spcPct val="100000"/>
              </a:lnSpc>
              <a:spcBef>
                <a:spcPts val="1000"/>
              </a:spcBef>
              <a:spcAft>
                <a:spcPts val="0"/>
              </a:spcAft>
              <a:buClr>
                <a:srgbClr val="FFF9F2"/>
              </a:buClr>
              <a:buSzPts val="950"/>
              <a:buFont typeface="Inter"/>
              <a:buChar char="●"/>
            </a:pPr>
            <a:r>
              <a:rPr lang="en" sz="950">
                <a:solidFill>
                  <a:srgbClr val="FFF9F2"/>
                </a:solidFill>
                <a:latin typeface="Inter"/>
                <a:ea typeface="Inter"/>
                <a:cs typeface="Inter"/>
                <a:sym typeface="Inter"/>
              </a:rPr>
              <a:t>53% lower ER spend</a:t>
            </a:r>
            <a:endParaRPr sz="950">
              <a:solidFill>
                <a:srgbClr val="FFF9F2"/>
              </a:solidFill>
              <a:latin typeface="Inter"/>
              <a:ea typeface="Inter"/>
              <a:cs typeface="Inter"/>
              <a:sym typeface="Inter"/>
            </a:endParaRPr>
          </a:p>
          <a:p>
            <a:pPr indent="-288925" lvl="0" marL="457200" marR="0" rtl="0" algn="l">
              <a:lnSpc>
                <a:spcPct val="100000"/>
              </a:lnSpc>
              <a:spcBef>
                <a:spcPts val="1000"/>
              </a:spcBef>
              <a:spcAft>
                <a:spcPts val="0"/>
              </a:spcAft>
              <a:buClr>
                <a:srgbClr val="FFF9F2"/>
              </a:buClr>
              <a:buSzPts val="950"/>
              <a:buFont typeface="Inter"/>
              <a:buChar char="●"/>
            </a:pPr>
            <a:r>
              <a:rPr lang="en" sz="950">
                <a:solidFill>
                  <a:srgbClr val="FFF9F2"/>
                </a:solidFill>
                <a:latin typeface="Inter"/>
                <a:ea typeface="Inter"/>
                <a:cs typeface="Inter"/>
                <a:sym typeface="Inter"/>
              </a:rPr>
              <a:t>20% fewer hospitalizations</a:t>
            </a:r>
            <a:endParaRPr sz="950">
              <a:solidFill>
                <a:srgbClr val="FFF9F2"/>
              </a:solidFill>
              <a:latin typeface="Inter"/>
              <a:ea typeface="Inter"/>
              <a:cs typeface="Inter"/>
              <a:sym typeface="Inter"/>
            </a:endParaRPr>
          </a:p>
          <a:p>
            <a:pPr indent="-288925" lvl="0" marL="457200" marR="0" rtl="0" algn="l">
              <a:lnSpc>
                <a:spcPct val="100000"/>
              </a:lnSpc>
              <a:spcBef>
                <a:spcPts val="1000"/>
              </a:spcBef>
              <a:spcAft>
                <a:spcPts val="0"/>
              </a:spcAft>
              <a:buClr>
                <a:srgbClr val="FFF9F2"/>
              </a:buClr>
              <a:buSzPts val="950"/>
              <a:buFont typeface="Inter"/>
              <a:buChar char="●"/>
            </a:pPr>
            <a:r>
              <a:rPr lang="en" sz="950">
                <a:solidFill>
                  <a:srgbClr val="FFF9F2"/>
                </a:solidFill>
                <a:latin typeface="Inter"/>
                <a:ea typeface="Inter"/>
                <a:cs typeface="Inter"/>
                <a:sym typeface="Inter"/>
              </a:rPr>
              <a:t>12.6% lower overall claims cost</a:t>
            </a:r>
            <a:endParaRPr sz="950">
              <a:solidFill>
                <a:srgbClr val="FFF9F2"/>
              </a:solidFill>
              <a:latin typeface="Inter"/>
              <a:ea typeface="Inter"/>
              <a:cs typeface="Inter"/>
              <a:sym typeface="Inter"/>
            </a:endParaRPr>
          </a:p>
          <a:p>
            <a:pPr indent="-288925" lvl="0" marL="457200" marR="0" rtl="0" algn="l">
              <a:lnSpc>
                <a:spcPct val="130000"/>
              </a:lnSpc>
              <a:spcBef>
                <a:spcPts val="1000"/>
              </a:spcBef>
              <a:spcAft>
                <a:spcPts val="0"/>
              </a:spcAft>
              <a:buClr>
                <a:srgbClr val="FFF9F2"/>
              </a:buClr>
              <a:buSzPts val="950"/>
              <a:buFont typeface="Inter"/>
              <a:buChar char="●"/>
            </a:pPr>
            <a:r>
              <a:rPr lang="en" sz="950">
                <a:solidFill>
                  <a:srgbClr val="FFF9F2"/>
                </a:solidFill>
                <a:latin typeface="Inter"/>
                <a:ea typeface="Inter"/>
                <a:cs typeface="Inter"/>
                <a:sym typeface="Inter"/>
              </a:rPr>
              <a:t>Reduced patient OOP costs </a:t>
            </a:r>
            <a:endParaRPr sz="950">
              <a:solidFill>
                <a:srgbClr val="FFF9F2"/>
              </a:solidFill>
              <a:latin typeface="Inter"/>
              <a:ea typeface="Inter"/>
              <a:cs typeface="Inter"/>
              <a:sym typeface="Inter"/>
            </a:endParaRPr>
          </a:p>
        </p:txBody>
      </p:sp>
      <p:sp>
        <p:nvSpPr>
          <p:cNvPr id="1041" name="Google Shape;1041;p88"/>
          <p:cNvSpPr txBox="1"/>
          <p:nvPr/>
        </p:nvSpPr>
        <p:spPr>
          <a:xfrm>
            <a:off x="4695026" y="2153888"/>
            <a:ext cx="1778700" cy="215400"/>
          </a:xfrm>
          <a:prstGeom prst="rect">
            <a:avLst/>
          </a:prstGeom>
          <a:noFill/>
          <a:ln>
            <a:noFill/>
          </a:ln>
        </p:spPr>
        <p:txBody>
          <a:bodyPr anchorCtr="0" anchor="t" bIns="0" lIns="0" spcFirstLastPara="1" rIns="0" wrap="square" tIns="0">
            <a:spAutoFit/>
          </a:bodyPr>
          <a:lstStyle/>
          <a:p>
            <a:pPr indent="0" lvl="0" marL="0" marR="0" rtl="0" algn="l">
              <a:lnSpc>
                <a:spcPct val="119987"/>
              </a:lnSpc>
              <a:spcBef>
                <a:spcPts val="0"/>
              </a:spcBef>
              <a:spcAft>
                <a:spcPts val="0"/>
              </a:spcAft>
              <a:buNone/>
            </a:pPr>
            <a:r>
              <a:rPr b="1" lang="en">
                <a:solidFill>
                  <a:srgbClr val="FFF9F2"/>
                </a:solidFill>
                <a:latin typeface="Inter"/>
                <a:ea typeface="Inter"/>
                <a:cs typeface="Inter"/>
                <a:sym typeface="Inter"/>
              </a:rPr>
              <a:t>Society o</a:t>
            </a:r>
            <a:r>
              <a:rPr b="1" lang="en">
                <a:solidFill>
                  <a:srgbClr val="FFF9F2"/>
                </a:solidFill>
                <a:latin typeface="Inter"/>
                <a:ea typeface="Inter"/>
                <a:cs typeface="Inter"/>
                <a:sym typeface="Inter"/>
              </a:rPr>
              <a:t>f Actuaries</a:t>
            </a:r>
            <a:endParaRPr sz="500">
              <a:latin typeface="Inter"/>
              <a:ea typeface="Inter"/>
              <a:cs typeface="Inter"/>
              <a:sym typeface="Inter"/>
            </a:endParaRPr>
          </a:p>
        </p:txBody>
      </p:sp>
      <p:sp>
        <p:nvSpPr>
          <p:cNvPr id="1042" name="Google Shape;1042;p88"/>
          <p:cNvSpPr txBox="1"/>
          <p:nvPr/>
        </p:nvSpPr>
        <p:spPr>
          <a:xfrm>
            <a:off x="6606000" y="2502350"/>
            <a:ext cx="1904100" cy="1857000"/>
          </a:xfrm>
          <a:prstGeom prst="rect">
            <a:avLst/>
          </a:prstGeom>
          <a:noFill/>
          <a:ln>
            <a:noFill/>
          </a:ln>
        </p:spPr>
        <p:txBody>
          <a:bodyPr anchorCtr="0" anchor="t" bIns="0" lIns="0" spcFirstLastPara="1" rIns="0" wrap="square" tIns="0">
            <a:spAutoFit/>
          </a:bodyPr>
          <a:lstStyle/>
          <a:p>
            <a:pPr indent="-288925" lvl="0" marL="457200" rtl="0" algn="l">
              <a:lnSpc>
                <a:spcPct val="130000"/>
              </a:lnSpc>
              <a:spcBef>
                <a:spcPts val="0"/>
              </a:spcBef>
              <a:spcAft>
                <a:spcPts val="0"/>
              </a:spcAft>
              <a:buClr>
                <a:srgbClr val="FFF9F2"/>
              </a:buClr>
              <a:buSzPts val="950"/>
              <a:buFont typeface="Inter"/>
              <a:buChar char="●"/>
            </a:pPr>
            <a:r>
              <a:rPr lang="en" sz="950">
                <a:solidFill>
                  <a:srgbClr val="FFF9F2"/>
                </a:solidFill>
                <a:latin typeface="Inter"/>
                <a:ea typeface="Inter"/>
                <a:cs typeface="Inter"/>
                <a:sym typeface="Inter"/>
              </a:rPr>
              <a:t>2018 Case study of 1500+ DPC members compared to PPO patients</a:t>
            </a:r>
            <a:endParaRPr sz="950">
              <a:solidFill>
                <a:srgbClr val="FFF9F2"/>
              </a:solidFill>
              <a:latin typeface="Inter"/>
              <a:ea typeface="Inter"/>
              <a:cs typeface="Inter"/>
              <a:sym typeface="Inter"/>
            </a:endParaRPr>
          </a:p>
          <a:p>
            <a:pPr indent="-288925" lvl="0" marL="457200" rtl="0" algn="l">
              <a:lnSpc>
                <a:spcPct val="130000"/>
              </a:lnSpc>
              <a:spcBef>
                <a:spcPts val="0"/>
              </a:spcBef>
              <a:spcAft>
                <a:spcPts val="0"/>
              </a:spcAft>
              <a:buClr>
                <a:srgbClr val="FFF9F2"/>
              </a:buClr>
              <a:buSzPts val="950"/>
              <a:buFont typeface="Inter"/>
              <a:buChar char="●"/>
            </a:pPr>
            <a:r>
              <a:rPr lang="en" sz="950">
                <a:solidFill>
                  <a:srgbClr val="FFF9F2"/>
                </a:solidFill>
                <a:latin typeface="Inter"/>
                <a:ea typeface="Inter"/>
                <a:cs typeface="Inter"/>
                <a:sym typeface="Inter"/>
              </a:rPr>
              <a:t>12% more hypertensives had BP control</a:t>
            </a:r>
            <a:endParaRPr sz="950">
              <a:solidFill>
                <a:srgbClr val="FFF9F2"/>
              </a:solidFill>
              <a:latin typeface="Inter"/>
              <a:ea typeface="Inter"/>
              <a:cs typeface="Inter"/>
              <a:sym typeface="Inter"/>
            </a:endParaRPr>
          </a:p>
          <a:p>
            <a:pPr indent="-288925" lvl="0" marL="457200" rtl="0" algn="l">
              <a:lnSpc>
                <a:spcPct val="130000"/>
              </a:lnSpc>
              <a:spcBef>
                <a:spcPts val="0"/>
              </a:spcBef>
              <a:spcAft>
                <a:spcPts val="0"/>
              </a:spcAft>
              <a:buClr>
                <a:srgbClr val="FFF9F2"/>
              </a:buClr>
              <a:buSzPts val="950"/>
              <a:buFont typeface="Inter"/>
              <a:buChar char="●"/>
            </a:pPr>
            <a:r>
              <a:rPr lang="en" sz="950">
                <a:solidFill>
                  <a:srgbClr val="FFF9F2"/>
                </a:solidFill>
                <a:latin typeface="Inter"/>
                <a:ea typeface="Inter"/>
                <a:cs typeface="Inter"/>
                <a:sym typeface="Inter"/>
              </a:rPr>
              <a:t>32% more diabetics had BP control</a:t>
            </a:r>
            <a:endParaRPr sz="950">
              <a:solidFill>
                <a:srgbClr val="FFF9F2"/>
              </a:solidFill>
              <a:latin typeface="Inter"/>
              <a:ea typeface="Inter"/>
              <a:cs typeface="Inter"/>
              <a:sym typeface="Inter"/>
            </a:endParaRPr>
          </a:p>
          <a:p>
            <a:pPr indent="-288925" lvl="0" marL="457200" rtl="0" algn="l">
              <a:lnSpc>
                <a:spcPct val="130000"/>
              </a:lnSpc>
              <a:spcBef>
                <a:spcPts val="0"/>
              </a:spcBef>
              <a:spcAft>
                <a:spcPts val="0"/>
              </a:spcAft>
              <a:buClr>
                <a:srgbClr val="FFF9F2"/>
              </a:buClr>
              <a:buSzPts val="950"/>
              <a:buFont typeface="Inter"/>
              <a:buChar char="●"/>
            </a:pPr>
            <a:r>
              <a:rPr lang="en" sz="950">
                <a:solidFill>
                  <a:srgbClr val="FFF9F2"/>
                </a:solidFill>
                <a:latin typeface="Inter"/>
                <a:ea typeface="Inter"/>
                <a:cs typeface="Inter"/>
                <a:sym typeface="Inter"/>
              </a:rPr>
              <a:t>39% more diabetics had A1C &lt;9%</a:t>
            </a:r>
            <a:endParaRPr sz="950">
              <a:solidFill>
                <a:srgbClr val="FFF9F2"/>
              </a:solidFill>
              <a:latin typeface="Inter"/>
              <a:ea typeface="Inter"/>
              <a:cs typeface="Inter"/>
              <a:sym typeface="Inter"/>
            </a:endParaRPr>
          </a:p>
        </p:txBody>
      </p:sp>
      <p:sp>
        <p:nvSpPr>
          <p:cNvPr id="1043" name="Google Shape;1043;p88"/>
          <p:cNvSpPr txBox="1"/>
          <p:nvPr/>
        </p:nvSpPr>
        <p:spPr>
          <a:xfrm>
            <a:off x="6729025" y="2154325"/>
            <a:ext cx="1904100" cy="184800"/>
          </a:xfrm>
          <a:prstGeom prst="rect">
            <a:avLst/>
          </a:prstGeom>
          <a:noFill/>
          <a:ln>
            <a:noFill/>
          </a:ln>
        </p:spPr>
        <p:txBody>
          <a:bodyPr anchorCtr="0" anchor="t" bIns="0" lIns="0" spcFirstLastPara="1" rIns="0" wrap="square" tIns="0">
            <a:spAutoFit/>
          </a:bodyPr>
          <a:lstStyle/>
          <a:p>
            <a:pPr indent="0" lvl="0" marL="0" rtl="0" algn="l">
              <a:lnSpc>
                <a:spcPct val="119987"/>
              </a:lnSpc>
              <a:spcBef>
                <a:spcPts val="0"/>
              </a:spcBef>
              <a:spcAft>
                <a:spcPts val="0"/>
              </a:spcAft>
              <a:buNone/>
            </a:pPr>
            <a:r>
              <a:rPr b="1" lang="en" sz="1200">
                <a:solidFill>
                  <a:srgbClr val="FFF9F2"/>
                </a:solidFill>
                <a:latin typeface="Inter"/>
                <a:ea typeface="Inter"/>
                <a:cs typeface="Inter"/>
                <a:sym typeface="Inter"/>
              </a:rPr>
              <a:t>Primary Health Partners</a:t>
            </a:r>
            <a:endParaRPr b="1">
              <a:solidFill>
                <a:srgbClr val="FFF9F2"/>
              </a:solidFill>
              <a:latin typeface="Inter"/>
              <a:ea typeface="Inter"/>
              <a:cs typeface="Inter"/>
              <a:sym typeface="Inter"/>
            </a:endParaRPr>
          </a:p>
        </p:txBody>
      </p:sp>
      <p:sp>
        <p:nvSpPr>
          <p:cNvPr id="1044" name="Google Shape;1044;p88"/>
          <p:cNvSpPr txBox="1"/>
          <p:nvPr/>
        </p:nvSpPr>
        <p:spPr>
          <a:xfrm>
            <a:off x="4260750" y="624813"/>
            <a:ext cx="1940100" cy="336300"/>
          </a:xfrm>
          <a:prstGeom prst="rect">
            <a:avLst/>
          </a:prstGeom>
          <a:noFill/>
          <a:ln>
            <a:noFill/>
          </a:ln>
        </p:spPr>
        <p:txBody>
          <a:bodyPr anchorCtr="0" anchor="t" bIns="0" lIns="0" spcFirstLastPara="1" rIns="0" wrap="square" tIns="0">
            <a:spAutoFit/>
          </a:bodyPr>
          <a:lstStyle/>
          <a:p>
            <a:pPr indent="-288925" lvl="0" marL="457200" rtl="0" algn="l">
              <a:lnSpc>
                <a:spcPct val="130000"/>
              </a:lnSpc>
              <a:spcBef>
                <a:spcPts val="0"/>
              </a:spcBef>
              <a:spcAft>
                <a:spcPts val="0"/>
              </a:spcAft>
              <a:buClr>
                <a:srgbClr val="FFF9F2"/>
              </a:buClr>
              <a:buSzPts val="950"/>
              <a:buFont typeface="Inter"/>
              <a:buChar char="●"/>
            </a:pPr>
            <a:r>
              <a:rPr b="1" lang="en" sz="950">
                <a:solidFill>
                  <a:srgbClr val="FFF9F2"/>
                </a:solidFill>
                <a:latin typeface="Inter"/>
                <a:ea typeface="Inter"/>
                <a:cs typeface="Inter"/>
                <a:sym typeface="Inter"/>
              </a:rPr>
              <a:t>Patients</a:t>
            </a:r>
            <a:r>
              <a:rPr lang="en" sz="950">
                <a:solidFill>
                  <a:srgbClr val="FFF9F2"/>
                </a:solidFill>
                <a:latin typeface="Inter"/>
                <a:ea typeface="Inter"/>
                <a:cs typeface="Inter"/>
                <a:sym typeface="Inter"/>
              </a:rPr>
              <a:t>: 79-96</a:t>
            </a:r>
            <a:endParaRPr sz="950">
              <a:solidFill>
                <a:srgbClr val="FFF9F2"/>
              </a:solidFill>
              <a:latin typeface="Inter"/>
              <a:ea typeface="Inter"/>
              <a:cs typeface="Inter"/>
              <a:sym typeface="Inter"/>
            </a:endParaRPr>
          </a:p>
          <a:p>
            <a:pPr indent="-288925" lvl="0" marL="457200" rtl="0" algn="l">
              <a:lnSpc>
                <a:spcPct val="130000"/>
              </a:lnSpc>
              <a:spcBef>
                <a:spcPts val="0"/>
              </a:spcBef>
              <a:spcAft>
                <a:spcPts val="0"/>
              </a:spcAft>
              <a:buClr>
                <a:srgbClr val="FFF9F2"/>
              </a:buClr>
              <a:buSzPts val="950"/>
              <a:buFont typeface="Inter"/>
              <a:buChar char="●"/>
            </a:pPr>
            <a:r>
              <a:rPr b="1" lang="en" sz="950">
                <a:solidFill>
                  <a:srgbClr val="FFF9F2"/>
                </a:solidFill>
                <a:latin typeface="Inter"/>
                <a:ea typeface="Inter"/>
                <a:cs typeface="Inter"/>
                <a:sym typeface="Inter"/>
              </a:rPr>
              <a:t>Practice owners:</a:t>
            </a:r>
            <a:r>
              <a:rPr lang="en" sz="950">
                <a:solidFill>
                  <a:srgbClr val="FFF9F2"/>
                </a:solidFill>
                <a:latin typeface="Inter"/>
                <a:ea typeface="Inter"/>
                <a:cs typeface="Inter"/>
                <a:sym typeface="Inter"/>
              </a:rPr>
              <a:t> 98</a:t>
            </a:r>
            <a:endParaRPr sz="950">
              <a:solidFill>
                <a:srgbClr val="FFF9F2"/>
              </a:solidFill>
              <a:latin typeface="Inter"/>
              <a:ea typeface="Inter"/>
              <a:cs typeface="Inter"/>
              <a:sym typeface="Inter"/>
            </a:endParaRPr>
          </a:p>
        </p:txBody>
      </p:sp>
      <p:sp>
        <p:nvSpPr>
          <p:cNvPr id="1045" name="Google Shape;1045;p88"/>
          <p:cNvSpPr txBox="1"/>
          <p:nvPr/>
        </p:nvSpPr>
        <p:spPr>
          <a:xfrm>
            <a:off x="4363177" y="276375"/>
            <a:ext cx="1778700" cy="215400"/>
          </a:xfrm>
          <a:prstGeom prst="rect">
            <a:avLst/>
          </a:prstGeom>
          <a:noFill/>
          <a:ln>
            <a:noFill/>
          </a:ln>
        </p:spPr>
        <p:txBody>
          <a:bodyPr anchorCtr="0" anchor="t" bIns="0" lIns="0" spcFirstLastPara="1" rIns="0" wrap="square" tIns="0">
            <a:spAutoFit/>
          </a:bodyPr>
          <a:lstStyle/>
          <a:p>
            <a:pPr indent="0" lvl="0" marL="0" rtl="0" algn="l">
              <a:lnSpc>
                <a:spcPct val="119987"/>
              </a:lnSpc>
              <a:spcBef>
                <a:spcPts val="0"/>
              </a:spcBef>
              <a:spcAft>
                <a:spcPts val="0"/>
              </a:spcAft>
              <a:buNone/>
            </a:pPr>
            <a:r>
              <a:rPr b="1" lang="en">
                <a:solidFill>
                  <a:srgbClr val="FFF9F2"/>
                </a:solidFill>
                <a:latin typeface="Inter"/>
                <a:ea typeface="Inter"/>
                <a:cs typeface="Inter"/>
                <a:sym typeface="Inter"/>
              </a:rPr>
              <a:t>Net Promoter Score</a:t>
            </a:r>
            <a:endParaRPr b="1">
              <a:solidFill>
                <a:srgbClr val="FFF9F2"/>
              </a:solidFill>
              <a:latin typeface="Inter"/>
              <a:ea typeface="Inter"/>
              <a:cs typeface="Inter"/>
              <a:sym typeface="Inter"/>
            </a:endParaRPr>
          </a:p>
        </p:txBody>
      </p:sp>
      <p:sp>
        <p:nvSpPr>
          <p:cNvPr id="1046" name="Google Shape;1046;p88"/>
          <p:cNvSpPr txBox="1"/>
          <p:nvPr/>
        </p:nvSpPr>
        <p:spPr>
          <a:xfrm>
            <a:off x="222475" y="4502775"/>
            <a:ext cx="230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Data from Hint Health, Society of Actuaries, and Anovia Health</a:t>
            </a:r>
            <a:endParaRPr sz="700">
              <a:solidFill>
                <a:schemeClr val="dk1"/>
              </a:solidFill>
              <a:latin typeface="Inter"/>
              <a:ea typeface="Inter"/>
              <a:cs typeface="Inter"/>
              <a:sym typeface="Inte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AFF"/>
        </a:solidFill>
      </p:bgPr>
    </p:bg>
    <p:spTree>
      <p:nvGrpSpPr>
        <p:cNvPr id="1050" name="Shape 1050"/>
        <p:cNvGrpSpPr/>
        <p:nvPr/>
      </p:nvGrpSpPr>
      <p:grpSpPr>
        <a:xfrm>
          <a:off x="0" y="0"/>
          <a:ext cx="0" cy="0"/>
          <a:chOff x="0" y="0"/>
          <a:chExt cx="0" cy="0"/>
        </a:xfrm>
      </p:grpSpPr>
      <p:grpSp>
        <p:nvGrpSpPr>
          <p:cNvPr id="1051" name="Google Shape;1051;p89"/>
          <p:cNvGrpSpPr/>
          <p:nvPr/>
        </p:nvGrpSpPr>
        <p:grpSpPr>
          <a:xfrm>
            <a:off x="4979918" y="2604924"/>
            <a:ext cx="2171889" cy="343809"/>
            <a:chOff x="0" y="-28575"/>
            <a:chExt cx="2073600" cy="328250"/>
          </a:xfrm>
        </p:grpSpPr>
        <p:sp>
          <p:nvSpPr>
            <p:cNvPr id="1052" name="Google Shape;1052;p89"/>
            <p:cNvSpPr/>
            <p:nvPr/>
          </p:nvSpPr>
          <p:spPr>
            <a:xfrm>
              <a:off x="0" y="0"/>
              <a:ext cx="2073563" cy="299675"/>
            </a:xfrm>
            <a:custGeom>
              <a:rect b="b" l="l" r="r" t="t"/>
              <a:pathLst>
                <a:path extrusionOk="0" h="299675" w="2073563">
                  <a:moveTo>
                    <a:pt x="0" y="0"/>
                  </a:moveTo>
                  <a:lnTo>
                    <a:pt x="2073563" y="0"/>
                  </a:lnTo>
                  <a:lnTo>
                    <a:pt x="2073563" y="299675"/>
                  </a:lnTo>
                  <a:lnTo>
                    <a:pt x="0" y="299675"/>
                  </a:lnTo>
                  <a:close/>
                </a:path>
              </a:pathLst>
            </a:custGeom>
            <a:solidFill>
              <a:srgbClr val="FF754C"/>
            </a:solidFill>
            <a:ln>
              <a:noFill/>
            </a:ln>
          </p:spPr>
        </p:sp>
        <p:sp>
          <p:nvSpPr>
            <p:cNvPr id="1053" name="Google Shape;1053;p89"/>
            <p:cNvSpPr txBox="1"/>
            <p:nvPr/>
          </p:nvSpPr>
          <p:spPr>
            <a:xfrm>
              <a:off x="0" y="-28575"/>
              <a:ext cx="2073600" cy="328200"/>
            </a:xfrm>
            <a:prstGeom prst="rect">
              <a:avLst/>
            </a:prstGeom>
            <a:noFill/>
            <a:ln>
              <a:noFill/>
            </a:ln>
          </p:spPr>
          <p:txBody>
            <a:bodyPr anchorCtr="0" anchor="ctr" bIns="25400" lIns="25400" spcFirstLastPara="1" rIns="25400" wrap="square" tIns="25400">
              <a:noAutofit/>
            </a:bodyPr>
            <a:lstStyle/>
            <a:p>
              <a:pPr indent="0" lvl="0" marL="0" marR="0" rtl="0" algn="ctr">
                <a:lnSpc>
                  <a:spcPct val="171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54" name="Google Shape;1054;p89"/>
          <p:cNvSpPr txBox="1"/>
          <p:nvPr/>
        </p:nvSpPr>
        <p:spPr>
          <a:xfrm>
            <a:off x="5185625" y="2708475"/>
            <a:ext cx="1855800" cy="169200"/>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None/>
            </a:pPr>
            <a:r>
              <a:rPr b="1" lang="en" sz="1100">
                <a:solidFill>
                  <a:srgbClr val="00214D"/>
                </a:solidFill>
                <a:latin typeface="Inter"/>
                <a:ea typeface="Inter"/>
                <a:cs typeface="Inter"/>
                <a:sym typeface="Inter"/>
              </a:rPr>
              <a:t>Direct Primary Care</a:t>
            </a:r>
            <a:endParaRPr sz="700">
              <a:latin typeface="Inter"/>
              <a:ea typeface="Inter"/>
              <a:cs typeface="Inter"/>
              <a:sym typeface="Inter"/>
            </a:endParaRPr>
          </a:p>
        </p:txBody>
      </p:sp>
      <p:sp>
        <p:nvSpPr>
          <p:cNvPr id="1055" name="Google Shape;1055;p89"/>
          <p:cNvSpPr txBox="1"/>
          <p:nvPr/>
        </p:nvSpPr>
        <p:spPr>
          <a:xfrm>
            <a:off x="4323825" y="1826275"/>
            <a:ext cx="3916500" cy="521100"/>
          </a:xfrm>
          <a:prstGeom prst="rect">
            <a:avLst/>
          </a:prstGeom>
          <a:noFill/>
          <a:ln>
            <a:noFill/>
          </a:ln>
        </p:spPr>
        <p:txBody>
          <a:bodyPr anchorCtr="0" anchor="t" bIns="0" lIns="0" spcFirstLastPara="1" rIns="0" wrap="square" tIns="0">
            <a:spAutoFit/>
          </a:bodyPr>
          <a:lstStyle/>
          <a:p>
            <a:pPr indent="0" lvl="0" marL="0" marR="0" rtl="0" algn="r">
              <a:lnSpc>
                <a:spcPct val="94012"/>
              </a:lnSpc>
              <a:spcBef>
                <a:spcPts val="0"/>
              </a:spcBef>
              <a:spcAft>
                <a:spcPts val="0"/>
              </a:spcAft>
              <a:buNone/>
            </a:pPr>
            <a:r>
              <a:rPr lang="en" sz="3600">
                <a:solidFill>
                  <a:srgbClr val="00214D"/>
                </a:solidFill>
                <a:latin typeface="Gelasio"/>
                <a:ea typeface="Gelasio"/>
                <a:cs typeface="Gelasio"/>
                <a:sym typeface="Gelasio"/>
              </a:rPr>
              <a:t>Recommendations</a:t>
            </a:r>
            <a:endParaRPr sz="1000"/>
          </a:p>
        </p:txBody>
      </p:sp>
      <p:grpSp>
        <p:nvGrpSpPr>
          <p:cNvPr id="1056" name="Google Shape;1056;p89"/>
          <p:cNvGrpSpPr/>
          <p:nvPr/>
        </p:nvGrpSpPr>
        <p:grpSpPr>
          <a:xfrm>
            <a:off x="2" y="1974925"/>
            <a:ext cx="4138266" cy="223810"/>
            <a:chOff x="0" y="-57150"/>
            <a:chExt cx="3250032" cy="117900"/>
          </a:xfrm>
        </p:grpSpPr>
        <p:sp>
          <p:nvSpPr>
            <p:cNvPr id="1057" name="Google Shape;1057;p89"/>
            <p:cNvSpPr/>
            <p:nvPr/>
          </p:nvSpPr>
          <p:spPr>
            <a:xfrm>
              <a:off x="0" y="0"/>
              <a:ext cx="3250032" cy="60626"/>
            </a:xfrm>
            <a:custGeom>
              <a:rect b="b" l="l" r="r" t="t"/>
              <a:pathLst>
                <a:path extrusionOk="0" h="60626" w="3250032">
                  <a:moveTo>
                    <a:pt x="10038" y="0"/>
                  </a:moveTo>
                  <a:lnTo>
                    <a:pt x="3239994" y="0"/>
                  </a:lnTo>
                  <a:cubicBezTo>
                    <a:pt x="3242656" y="0"/>
                    <a:pt x="3245210" y="1058"/>
                    <a:pt x="3247092" y="2940"/>
                  </a:cubicBezTo>
                  <a:cubicBezTo>
                    <a:pt x="3248975" y="4823"/>
                    <a:pt x="3250032" y="7376"/>
                    <a:pt x="3250032" y="10038"/>
                  </a:cubicBezTo>
                  <a:lnTo>
                    <a:pt x="3250032" y="50587"/>
                  </a:lnTo>
                  <a:cubicBezTo>
                    <a:pt x="3250032" y="53250"/>
                    <a:pt x="3248975" y="55803"/>
                    <a:pt x="3247092" y="57685"/>
                  </a:cubicBezTo>
                  <a:cubicBezTo>
                    <a:pt x="3245210" y="59568"/>
                    <a:pt x="3242656" y="60626"/>
                    <a:pt x="3239994" y="60626"/>
                  </a:cubicBezTo>
                  <a:lnTo>
                    <a:pt x="10038" y="60626"/>
                  </a:lnTo>
                  <a:cubicBezTo>
                    <a:pt x="7376" y="60626"/>
                    <a:pt x="4823" y="59568"/>
                    <a:pt x="2940" y="57685"/>
                  </a:cubicBezTo>
                  <a:cubicBezTo>
                    <a:pt x="1058" y="55803"/>
                    <a:pt x="0" y="53250"/>
                    <a:pt x="0" y="50587"/>
                  </a:cubicBezTo>
                  <a:lnTo>
                    <a:pt x="0" y="10038"/>
                  </a:lnTo>
                  <a:cubicBezTo>
                    <a:pt x="0" y="7376"/>
                    <a:pt x="1058" y="4823"/>
                    <a:pt x="2940" y="2940"/>
                  </a:cubicBezTo>
                  <a:cubicBezTo>
                    <a:pt x="4823" y="1058"/>
                    <a:pt x="7376" y="0"/>
                    <a:pt x="10038"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58" name="Google Shape;1058;p89"/>
            <p:cNvSpPr txBox="1"/>
            <p:nvPr/>
          </p:nvSpPr>
          <p:spPr>
            <a:xfrm>
              <a:off x="0" y="-57150"/>
              <a:ext cx="3249900" cy="1179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59" name="Google Shape;1059;p89"/>
          <p:cNvSpPr txBox="1"/>
          <p:nvPr/>
        </p:nvSpPr>
        <p:spPr>
          <a:xfrm rot="-5400000">
            <a:off x="7475972" y="3491700"/>
            <a:ext cx="2136300" cy="138600"/>
          </a:xfrm>
          <a:prstGeom prst="rect">
            <a:avLst/>
          </a:prstGeom>
          <a:noFill/>
          <a:ln>
            <a:noFill/>
          </a:ln>
        </p:spPr>
        <p:txBody>
          <a:bodyPr anchorCtr="0" anchor="t" bIns="0" lIns="0" spcFirstLastPara="1" rIns="0" wrap="square" tIns="0">
            <a:spAutoFit/>
          </a:bodyPr>
          <a:lstStyle/>
          <a:p>
            <a:pPr indent="0" lvl="0" marL="0" marR="0" rtl="0" algn="l">
              <a:lnSpc>
                <a:spcPct val="140129"/>
              </a:lnSpc>
              <a:spcBef>
                <a:spcPts val="0"/>
              </a:spcBef>
              <a:spcAft>
                <a:spcPts val="0"/>
              </a:spcAft>
              <a:buNone/>
            </a:pPr>
            <a:r>
              <a:rPr b="1" lang="en" sz="900">
                <a:solidFill>
                  <a:srgbClr val="00214D"/>
                </a:solidFill>
                <a:latin typeface="Inter"/>
                <a:ea typeface="Inter"/>
                <a:cs typeface="Inter"/>
                <a:sym typeface="Inter"/>
              </a:rPr>
              <a:t>August 16, 2024</a:t>
            </a:r>
            <a:endParaRPr sz="700">
              <a:latin typeface="Inter"/>
              <a:ea typeface="Inter"/>
              <a:cs typeface="Inter"/>
              <a:sym typeface="Inter"/>
            </a:endParaRPr>
          </a:p>
        </p:txBody>
      </p:sp>
      <p:grpSp>
        <p:nvGrpSpPr>
          <p:cNvPr id="1060" name="Google Shape;1060;p89"/>
          <p:cNvGrpSpPr/>
          <p:nvPr/>
        </p:nvGrpSpPr>
        <p:grpSpPr>
          <a:xfrm rot="5400000">
            <a:off x="6485119" y="2445110"/>
            <a:ext cx="5283388" cy="274118"/>
            <a:chOff x="0" y="-57150"/>
            <a:chExt cx="5228489" cy="144402"/>
          </a:xfrm>
        </p:grpSpPr>
        <p:sp>
          <p:nvSpPr>
            <p:cNvPr id="1061" name="Google Shape;1061;p89"/>
            <p:cNvSpPr/>
            <p:nvPr/>
          </p:nvSpPr>
          <p:spPr>
            <a:xfrm>
              <a:off x="0" y="0"/>
              <a:ext cx="5228489" cy="87252"/>
            </a:xfrm>
            <a:custGeom>
              <a:rect b="b" l="l" r="r" t="t"/>
              <a:pathLst>
                <a:path extrusionOk="0" h="87252" w="5228489">
                  <a:moveTo>
                    <a:pt x="6240" y="0"/>
                  </a:moveTo>
                  <a:lnTo>
                    <a:pt x="5222249" y="0"/>
                  </a:lnTo>
                  <a:cubicBezTo>
                    <a:pt x="5223904" y="0"/>
                    <a:pt x="5225491" y="657"/>
                    <a:pt x="5226662" y="1828"/>
                  </a:cubicBezTo>
                  <a:cubicBezTo>
                    <a:pt x="5227832" y="2998"/>
                    <a:pt x="5228489" y="4585"/>
                    <a:pt x="5228489" y="6240"/>
                  </a:cubicBezTo>
                  <a:lnTo>
                    <a:pt x="5228489" y="81013"/>
                  </a:lnTo>
                  <a:cubicBezTo>
                    <a:pt x="5228489" y="82668"/>
                    <a:pt x="5227832" y="84255"/>
                    <a:pt x="5226662" y="85425"/>
                  </a:cubicBezTo>
                  <a:cubicBezTo>
                    <a:pt x="5225491" y="86595"/>
                    <a:pt x="5223904" y="87252"/>
                    <a:pt x="5222249" y="87252"/>
                  </a:cubicBezTo>
                  <a:lnTo>
                    <a:pt x="6240" y="87252"/>
                  </a:lnTo>
                  <a:cubicBezTo>
                    <a:pt x="4585" y="87252"/>
                    <a:pt x="2998" y="86595"/>
                    <a:pt x="1828" y="85425"/>
                  </a:cubicBezTo>
                  <a:cubicBezTo>
                    <a:pt x="657" y="84255"/>
                    <a:pt x="0" y="82668"/>
                    <a:pt x="0" y="81013"/>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62" name="Google Shape;1062;p89"/>
            <p:cNvSpPr txBox="1"/>
            <p:nvPr/>
          </p:nvSpPr>
          <p:spPr>
            <a:xfrm>
              <a:off x="0" y="-57150"/>
              <a:ext cx="5228400" cy="1443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063" name="Google Shape;1063;p89"/>
          <p:cNvPicPr preferRelativeResize="0"/>
          <p:nvPr/>
        </p:nvPicPr>
        <p:blipFill rotWithShape="1">
          <a:blip r:embed="rId3">
            <a:alphaModFix amt="42000"/>
          </a:blip>
          <a:srcRect b="0" l="0" r="73616" t="0"/>
          <a:stretch/>
        </p:blipFill>
        <p:spPr>
          <a:xfrm>
            <a:off x="359475" y="4390225"/>
            <a:ext cx="336901" cy="391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14D"/>
        </a:solidFill>
      </p:bgPr>
    </p:bg>
    <p:spTree>
      <p:nvGrpSpPr>
        <p:cNvPr id="1067" name="Shape 1067"/>
        <p:cNvGrpSpPr/>
        <p:nvPr/>
      </p:nvGrpSpPr>
      <p:grpSpPr>
        <a:xfrm>
          <a:off x="0" y="0"/>
          <a:ext cx="0" cy="0"/>
          <a:chOff x="0" y="0"/>
          <a:chExt cx="0" cy="0"/>
        </a:xfrm>
      </p:grpSpPr>
      <p:pic>
        <p:nvPicPr>
          <p:cNvPr id="1068" name="Google Shape;1068;p90"/>
          <p:cNvPicPr preferRelativeResize="0"/>
          <p:nvPr/>
        </p:nvPicPr>
        <p:blipFill rotWithShape="1">
          <a:blip r:embed="rId3">
            <a:alphaModFix/>
          </a:blip>
          <a:srcRect b="1960" l="0" r="0" t="1960"/>
          <a:stretch/>
        </p:blipFill>
        <p:spPr>
          <a:xfrm>
            <a:off x="5120925" y="-414900"/>
            <a:ext cx="4024853" cy="5802153"/>
          </a:xfrm>
          <a:prstGeom prst="rect">
            <a:avLst/>
          </a:prstGeom>
          <a:noFill/>
          <a:ln cap="flat" cmpd="sng" w="28575">
            <a:solidFill>
              <a:srgbClr val="FFFFFF"/>
            </a:solidFill>
            <a:prstDash val="solid"/>
            <a:round/>
            <a:headEnd len="sm" w="sm" type="none"/>
            <a:tailEnd len="sm" w="sm" type="none"/>
          </a:ln>
        </p:spPr>
      </p:pic>
      <p:grpSp>
        <p:nvGrpSpPr>
          <p:cNvPr id="1069" name="Google Shape;1069;p90"/>
          <p:cNvGrpSpPr/>
          <p:nvPr/>
        </p:nvGrpSpPr>
        <p:grpSpPr>
          <a:xfrm rot="10800000">
            <a:off x="-378858" y="490354"/>
            <a:ext cx="9925764" cy="243185"/>
            <a:chOff x="0" y="-57150"/>
            <a:chExt cx="5228489" cy="128100"/>
          </a:xfrm>
        </p:grpSpPr>
        <p:sp>
          <p:nvSpPr>
            <p:cNvPr id="1070" name="Google Shape;1070;p90"/>
            <p:cNvSpPr/>
            <p:nvPr/>
          </p:nvSpPr>
          <p:spPr>
            <a:xfrm>
              <a:off x="0" y="0"/>
              <a:ext cx="5228489" cy="70865"/>
            </a:xfrm>
            <a:custGeom>
              <a:rect b="b" l="l" r="r" t="t"/>
              <a:pathLst>
                <a:path extrusionOk="0" h="70865" w="5228489">
                  <a:moveTo>
                    <a:pt x="6240" y="0"/>
                  </a:moveTo>
                  <a:lnTo>
                    <a:pt x="5222249" y="0"/>
                  </a:lnTo>
                  <a:cubicBezTo>
                    <a:pt x="5223904" y="0"/>
                    <a:pt x="5225491" y="657"/>
                    <a:pt x="5226662" y="1828"/>
                  </a:cubicBezTo>
                  <a:cubicBezTo>
                    <a:pt x="5227832" y="2998"/>
                    <a:pt x="5228489" y="4585"/>
                    <a:pt x="5228489" y="6240"/>
                  </a:cubicBezTo>
                  <a:lnTo>
                    <a:pt x="5228489" y="64625"/>
                  </a:lnTo>
                  <a:cubicBezTo>
                    <a:pt x="5228489" y="66280"/>
                    <a:pt x="5227832" y="67867"/>
                    <a:pt x="5226662" y="69037"/>
                  </a:cubicBezTo>
                  <a:cubicBezTo>
                    <a:pt x="5225491" y="70207"/>
                    <a:pt x="5223904" y="70865"/>
                    <a:pt x="5222249" y="70865"/>
                  </a:cubicBezTo>
                  <a:lnTo>
                    <a:pt x="6240" y="70865"/>
                  </a:lnTo>
                  <a:cubicBezTo>
                    <a:pt x="4585" y="70865"/>
                    <a:pt x="2998" y="70207"/>
                    <a:pt x="1828" y="69037"/>
                  </a:cubicBezTo>
                  <a:cubicBezTo>
                    <a:pt x="657" y="67867"/>
                    <a:pt x="0" y="66280"/>
                    <a:pt x="0" y="64625"/>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71" name="Google Shape;1071;p90"/>
            <p:cNvSpPr txBox="1"/>
            <p:nvPr/>
          </p:nvSpPr>
          <p:spPr>
            <a:xfrm>
              <a:off x="0" y="-57150"/>
              <a:ext cx="5228400" cy="1281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72" name="Google Shape;1072;p90"/>
          <p:cNvSpPr txBox="1"/>
          <p:nvPr/>
        </p:nvSpPr>
        <p:spPr>
          <a:xfrm rot="-5400000">
            <a:off x="7454608" y="3411157"/>
            <a:ext cx="2417400" cy="169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 sz="1100">
                <a:solidFill>
                  <a:srgbClr val="FFF9F2"/>
                </a:solidFill>
                <a:latin typeface="Inter"/>
                <a:ea typeface="Inter"/>
                <a:cs typeface="Inter"/>
                <a:sym typeface="Inter"/>
              </a:rPr>
              <a:t>August 16, 2024</a:t>
            </a:r>
            <a:endParaRPr sz="700">
              <a:latin typeface="Inter"/>
              <a:ea typeface="Inter"/>
              <a:cs typeface="Inter"/>
              <a:sym typeface="Inter"/>
            </a:endParaRPr>
          </a:p>
        </p:txBody>
      </p:sp>
      <p:sp>
        <p:nvSpPr>
          <p:cNvPr id="1073" name="Google Shape;1073;p90"/>
          <p:cNvSpPr txBox="1"/>
          <p:nvPr/>
        </p:nvSpPr>
        <p:spPr>
          <a:xfrm>
            <a:off x="514350" y="880633"/>
            <a:ext cx="4236900" cy="462900"/>
          </a:xfrm>
          <a:prstGeom prst="rect">
            <a:avLst/>
          </a:prstGeom>
          <a:noFill/>
          <a:ln>
            <a:noFill/>
          </a:ln>
        </p:spPr>
        <p:txBody>
          <a:bodyPr anchorCtr="0" anchor="t" bIns="0" lIns="0" spcFirstLastPara="1" rIns="0" wrap="square" tIns="0">
            <a:spAutoFit/>
          </a:bodyPr>
          <a:lstStyle/>
          <a:p>
            <a:pPr indent="0" lvl="0" marL="0" marR="0" rtl="0" algn="l">
              <a:lnSpc>
                <a:spcPct val="93993"/>
              </a:lnSpc>
              <a:spcBef>
                <a:spcPts val="0"/>
              </a:spcBef>
              <a:spcAft>
                <a:spcPts val="0"/>
              </a:spcAft>
              <a:buNone/>
            </a:pPr>
            <a:r>
              <a:rPr lang="en" sz="3200">
                <a:solidFill>
                  <a:srgbClr val="FFF9F2"/>
                </a:solidFill>
                <a:latin typeface="Gelasio"/>
                <a:ea typeface="Gelasio"/>
                <a:cs typeface="Gelasio"/>
                <a:sym typeface="Gelasio"/>
              </a:rPr>
              <a:t>Recommendations</a:t>
            </a:r>
            <a:endParaRPr sz="700"/>
          </a:p>
        </p:txBody>
      </p:sp>
      <p:sp>
        <p:nvSpPr>
          <p:cNvPr id="1074" name="Google Shape;1074;p90"/>
          <p:cNvSpPr txBox="1"/>
          <p:nvPr/>
        </p:nvSpPr>
        <p:spPr>
          <a:xfrm>
            <a:off x="514350" y="1597975"/>
            <a:ext cx="3702900" cy="3074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lang="en" sz="1100">
                <a:solidFill>
                  <a:srgbClr val="FFFFFF"/>
                </a:solidFill>
                <a:latin typeface="Inter"/>
                <a:ea typeface="Inter"/>
                <a:cs typeface="Inter"/>
                <a:sym typeface="Inter"/>
              </a:rPr>
              <a:t>POLICY INFLUENCERS</a:t>
            </a:r>
            <a:endParaRPr b="1" sz="1100">
              <a:solidFill>
                <a:srgbClr val="FFFFFF"/>
              </a:solidFill>
              <a:latin typeface="Inter"/>
              <a:ea typeface="Inter"/>
              <a:cs typeface="Inter"/>
              <a:sym typeface="Inter"/>
            </a:endParaRPr>
          </a:p>
          <a:p>
            <a:pPr indent="-292100" lvl="0" marL="457200" marR="0" rtl="0" algn="l">
              <a:lnSpc>
                <a:spcPct val="115000"/>
              </a:lnSpc>
              <a:spcBef>
                <a:spcPts val="0"/>
              </a:spcBef>
              <a:spcAft>
                <a:spcPts val="0"/>
              </a:spcAft>
              <a:buClr>
                <a:srgbClr val="FFF9F2"/>
              </a:buClr>
              <a:buSzPts val="1000"/>
              <a:buFont typeface="Inter"/>
              <a:buChar char="●"/>
            </a:pPr>
            <a:r>
              <a:rPr lang="en" sz="1000">
                <a:solidFill>
                  <a:srgbClr val="FFF9F2"/>
                </a:solidFill>
                <a:latin typeface="Inter"/>
                <a:ea typeface="Inter"/>
                <a:cs typeface="Inter"/>
                <a:sym typeface="Inter"/>
              </a:rPr>
              <a:t>Help legislators understand why insurance is a poor way to pay for primary care.</a:t>
            </a:r>
            <a:endParaRPr sz="1000">
              <a:solidFill>
                <a:srgbClr val="FFF9F2"/>
              </a:solidFill>
              <a:latin typeface="Inter"/>
              <a:ea typeface="Inter"/>
              <a:cs typeface="Inter"/>
              <a:sym typeface="Inter"/>
            </a:endParaRPr>
          </a:p>
          <a:p>
            <a:pPr indent="-292100" lvl="0" marL="457200" marR="0" rtl="0" algn="l">
              <a:lnSpc>
                <a:spcPct val="115000"/>
              </a:lnSpc>
              <a:spcBef>
                <a:spcPts val="0"/>
              </a:spcBef>
              <a:spcAft>
                <a:spcPts val="0"/>
              </a:spcAft>
              <a:buClr>
                <a:srgbClr val="FFF9F2"/>
              </a:buClr>
              <a:buSzPts val="1000"/>
              <a:buFont typeface="Inter"/>
              <a:buChar char="●"/>
            </a:pPr>
            <a:r>
              <a:rPr lang="en" sz="1000">
                <a:solidFill>
                  <a:srgbClr val="FFF9F2"/>
                </a:solidFill>
                <a:latin typeface="Inter"/>
                <a:ea typeface="Inter"/>
                <a:cs typeface="Inter"/>
                <a:sym typeface="Inter"/>
              </a:rPr>
              <a:t>Advocate for policies which support expansion of the DPC movement.</a:t>
            </a:r>
            <a:endParaRPr sz="1000">
              <a:solidFill>
                <a:srgbClr val="FFF9F2"/>
              </a:solidFill>
              <a:latin typeface="Inter"/>
              <a:ea typeface="Inter"/>
              <a:cs typeface="Inter"/>
              <a:sym typeface="Inter"/>
            </a:endParaRPr>
          </a:p>
          <a:p>
            <a:pPr indent="0" lvl="0" marL="0" marR="0" rtl="0" algn="l">
              <a:lnSpc>
                <a:spcPct val="115000"/>
              </a:lnSpc>
              <a:spcBef>
                <a:spcPts val="0"/>
              </a:spcBef>
              <a:spcAft>
                <a:spcPts val="0"/>
              </a:spcAft>
              <a:buNone/>
            </a:pPr>
            <a:r>
              <a:t/>
            </a:r>
            <a:endParaRPr sz="1000">
              <a:solidFill>
                <a:srgbClr val="FFF9F2"/>
              </a:solidFill>
              <a:latin typeface="Inter"/>
              <a:ea typeface="Inter"/>
              <a:cs typeface="Inter"/>
              <a:sym typeface="Inter"/>
            </a:endParaRPr>
          </a:p>
          <a:p>
            <a:pPr indent="0" lvl="0" marL="0" marR="0" rtl="0" algn="l">
              <a:lnSpc>
                <a:spcPct val="115000"/>
              </a:lnSpc>
              <a:spcBef>
                <a:spcPts val="0"/>
              </a:spcBef>
              <a:spcAft>
                <a:spcPts val="0"/>
              </a:spcAft>
              <a:buNone/>
            </a:pPr>
            <a:r>
              <a:rPr b="1" lang="en" sz="1100">
                <a:solidFill>
                  <a:srgbClr val="FFFFFF"/>
                </a:solidFill>
                <a:latin typeface="Inter"/>
                <a:ea typeface="Inter"/>
                <a:cs typeface="Inter"/>
                <a:sym typeface="Inter"/>
              </a:rPr>
              <a:t>GME LEADERS</a:t>
            </a:r>
            <a:endParaRPr sz="1200">
              <a:solidFill>
                <a:schemeClr val="accent4"/>
              </a:solidFill>
              <a:latin typeface="Gelasio SemiBold"/>
              <a:ea typeface="Gelasio SemiBold"/>
              <a:cs typeface="Gelasio SemiBold"/>
              <a:sym typeface="Gelasio SemiBold"/>
            </a:endParaRPr>
          </a:p>
          <a:p>
            <a:pPr indent="-292100" lvl="0" marL="457200" marR="0" rtl="0" algn="l">
              <a:lnSpc>
                <a:spcPct val="115000"/>
              </a:lnSpc>
              <a:spcBef>
                <a:spcPts val="0"/>
              </a:spcBef>
              <a:spcAft>
                <a:spcPts val="0"/>
              </a:spcAft>
              <a:buClr>
                <a:srgbClr val="FFF9F2"/>
              </a:buClr>
              <a:buSzPts val="1000"/>
              <a:buFont typeface="Inter"/>
              <a:buChar char="●"/>
            </a:pPr>
            <a:r>
              <a:rPr lang="en" sz="1000">
                <a:solidFill>
                  <a:srgbClr val="FFF9F2"/>
                </a:solidFill>
                <a:latin typeface="Inter"/>
                <a:ea typeface="Inter"/>
                <a:cs typeface="Inter"/>
                <a:sym typeface="Inter"/>
              </a:rPr>
              <a:t>Work with DPC practices to ensure learners are exposed to the DPC experience during training.</a:t>
            </a:r>
            <a:endParaRPr sz="1000">
              <a:solidFill>
                <a:srgbClr val="FFF9F2"/>
              </a:solidFill>
              <a:latin typeface="Inter"/>
              <a:ea typeface="Inter"/>
              <a:cs typeface="Inter"/>
              <a:sym typeface="Inter"/>
            </a:endParaRPr>
          </a:p>
          <a:p>
            <a:pPr indent="0" lvl="0" marL="457200" marR="0" rtl="0" algn="l">
              <a:lnSpc>
                <a:spcPct val="115000"/>
              </a:lnSpc>
              <a:spcBef>
                <a:spcPts val="0"/>
              </a:spcBef>
              <a:spcAft>
                <a:spcPts val="0"/>
              </a:spcAft>
              <a:buNone/>
            </a:pPr>
            <a:r>
              <a:t/>
            </a:r>
            <a:endParaRPr sz="1000">
              <a:solidFill>
                <a:srgbClr val="FFF9F2"/>
              </a:solidFill>
              <a:latin typeface="Inter"/>
              <a:ea typeface="Inter"/>
              <a:cs typeface="Inter"/>
              <a:sym typeface="Inter"/>
            </a:endParaRPr>
          </a:p>
          <a:p>
            <a:pPr indent="0" lvl="0" marL="0" marR="0" rtl="0" algn="l">
              <a:lnSpc>
                <a:spcPct val="115000"/>
              </a:lnSpc>
              <a:spcBef>
                <a:spcPts val="0"/>
              </a:spcBef>
              <a:spcAft>
                <a:spcPts val="0"/>
              </a:spcAft>
              <a:buNone/>
            </a:pPr>
            <a:r>
              <a:rPr b="1" lang="en" sz="1200">
                <a:solidFill>
                  <a:srgbClr val="FFFFFF"/>
                </a:solidFill>
                <a:latin typeface="Inter"/>
                <a:ea typeface="Inter"/>
                <a:cs typeface="Inter"/>
                <a:sym typeface="Inter"/>
              </a:rPr>
              <a:t>T</a:t>
            </a:r>
            <a:r>
              <a:rPr b="1" lang="en" sz="1100">
                <a:solidFill>
                  <a:srgbClr val="FFFFFF"/>
                </a:solidFill>
                <a:latin typeface="Inter"/>
                <a:ea typeface="Inter"/>
                <a:cs typeface="Inter"/>
                <a:sym typeface="Inter"/>
              </a:rPr>
              <a:t>HOUGHT LEADERS:</a:t>
            </a:r>
            <a:endParaRPr b="1" sz="1200">
              <a:solidFill>
                <a:schemeClr val="accent4"/>
              </a:solidFill>
              <a:latin typeface="Inter"/>
              <a:ea typeface="Inter"/>
              <a:cs typeface="Inter"/>
              <a:sym typeface="Inter"/>
            </a:endParaRPr>
          </a:p>
          <a:p>
            <a:pPr indent="-292100" lvl="0" marL="457200" marR="0" rtl="0" algn="l">
              <a:lnSpc>
                <a:spcPct val="115000"/>
              </a:lnSpc>
              <a:spcBef>
                <a:spcPts val="0"/>
              </a:spcBef>
              <a:spcAft>
                <a:spcPts val="0"/>
              </a:spcAft>
              <a:buClr>
                <a:srgbClr val="FFF9F2"/>
              </a:buClr>
              <a:buSzPts val="1000"/>
              <a:buFont typeface="Inter"/>
              <a:buChar char="●"/>
            </a:pPr>
            <a:r>
              <a:rPr lang="en" sz="1000">
                <a:solidFill>
                  <a:srgbClr val="FFF9F2"/>
                </a:solidFill>
                <a:latin typeface="Inter"/>
                <a:ea typeface="Inter"/>
                <a:cs typeface="Inter"/>
                <a:sym typeface="Inter"/>
              </a:rPr>
              <a:t>Boldly elevate the industry conversation about DPC.</a:t>
            </a:r>
            <a:endParaRPr sz="1000">
              <a:solidFill>
                <a:srgbClr val="FFF9F2"/>
              </a:solidFill>
              <a:latin typeface="Inter"/>
              <a:ea typeface="Inter"/>
              <a:cs typeface="Inter"/>
              <a:sym typeface="Inter"/>
            </a:endParaRPr>
          </a:p>
          <a:p>
            <a:pPr indent="0" lvl="0" marL="457200" marR="0" rtl="0" algn="l">
              <a:lnSpc>
                <a:spcPct val="115000"/>
              </a:lnSpc>
              <a:spcBef>
                <a:spcPts val="0"/>
              </a:spcBef>
              <a:spcAft>
                <a:spcPts val="0"/>
              </a:spcAft>
              <a:buNone/>
            </a:pPr>
            <a:r>
              <a:t/>
            </a:r>
            <a:endParaRPr sz="1000">
              <a:solidFill>
                <a:srgbClr val="FFF9F2"/>
              </a:solidFill>
              <a:latin typeface="Inter"/>
              <a:ea typeface="Inter"/>
              <a:cs typeface="Inter"/>
              <a:sym typeface="Inter"/>
            </a:endParaRPr>
          </a:p>
          <a:p>
            <a:pPr indent="0" lvl="0" marL="0" marR="0" rtl="0" algn="l">
              <a:lnSpc>
                <a:spcPct val="115000"/>
              </a:lnSpc>
              <a:spcBef>
                <a:spcPts val="0"/>
              </a:spcBef>
              <a:spcAft>
                <a:spcPts val="0"/>
              </a:spcAft>
              <a:buNone/>
            </a:pPr>
            <a:r>
              <a:rPr b="1" lang="en" sz="1100">
                <a:solidFill>
                  <a:srgbClr val="FFFFFF"/>
                </a:solidFill>
                <a:latin typeface="Inter"/>
                <a:ea typeface="Inter"/>
                <a:cs typeface="Inter"/>
                <a:sym typeface="Inter"/>
              </a:rPr>
              <a:t>EDUCATORS</a:t>
            </a:r>
            <a:endParaRPr b="1" sz="1200">
              <a:solidFill>
                <a:schemeClr val="accent4"/>
              </a:solidFill>
              <a:latin typeface="Inter"/>
              <a:ea typeface="Inter"/>
              <a:cs typeface="Inter"/>
              <a:sym typeface="Inter"/>
            </a:endParaRPr>
          </a:p>
          <a:p>
            <a:pPr indent="-292100" lvl="0" marL="457200" rtl="0" algn="l">
              <a:lnSpc>
                <a:spcPct val="115000"/>
              </a:lnSpc>
              <a:spcBef>
                <a:spcPts val="0"/>
              </a:spcBef>
              <a:spcAft>
                <a:spcPts val="0"/>
              </a:spcAft>
              <a:buClr>
                <a:srgbClr val="FFF9F2"/>
              </a:buClr>
              <a:buSzPts val="1000"/>
              <a:buFont typeface="Inter"/>
              <a:buChar char="●"/>
            </a:pPr>
            <a:r>
              <a:rPr lang="en" sz="1000">
                <a:solidFill>
                  <a:srgbClr val="FFF9F2"/>
                </a:solidFill>
                <a:latin typeface="Inter"/>
                <a:ea typeface="Inter"/>
                <a:cs typeface="Inter"/>
                <a:sym typeface="Inter"/>
              </a:rPr>
              <a:t>Create literacy about primary care’s troubled relationship with insurance and the option to adopt the DPC model.</a:t>
            </a:r>
            <a:endParaRPr sz="1200">
              <a:solidFill>
                <a:srgbClr val="FFF9F2"/>
              </a:solidFill>
              <a:latin typeface="Inter"/>
              <a:ea typeface="Inter"/>
              <a:cs typeface="Inter"/>
              <a:sym typeface="Inter"/>
            </a:endParaRPr>
          </a:p>
        </p:txBody>
      </p:sp>
      <p:pic>
        <p:nvPicPr>
          <p:cNvPr id="1075" name="Google Shape;1075;p90"/>
          <p:cNvPicPr preferRelativeResize="0"/>
          <p:nvPr/>
        </p:nvPicPr>
        <p:blipFill rotWithShape="1">
          <a:blip r:embed="rId4">
            <a:alphaModFix/>
          </a:blip>
          <a:srcRect b="0" l="0" r="73616" t="0"/>
          <a:stretch/>
        </p:blipFill>
        <p:spPr>
          <a:xfrm>
            <a:off x="8494850" y="756025"/>
            <a:ext cx="336901" cy="391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94BB"/>
        </a:solidFill>
      </p:bgPr>
    </p:bg>
    <p:spTree>
      <p:nvGrpSpPr>
        <p:cNvPr id="1079" name="Shape 1079"/>
        <p:cNvGrpSpPr/>
        <p:nvPr/>
      </p:nvGrpSpPr>
      <p:grpSpPr>
        <a:xfrm>
          <a:off x="0" y="0"/>
          <a:ext cx="0" cy="0"/>
          <a:chOff x="0" y="0"/>
          <a:chExt cx="0" cy="0"/>
        </a:xfrm>
      </p:grpSpPr>
      <p:sp>
        <p:nvSpPr>
          <p:cNvPr id="1080" name="Google Shape;1080;p91"/>
          <p:cNvSpPr txBox="1"/>
          <p:nvPr/>
        </p:nvSpPr>
        <p:spPr>
          <a:xfrm>
            <a:off x="2503652" y="1527852"/>
            <a:ext cx="4136700" cy="8172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lang="en" sz="5900">
                <a:solidFill>
                  <a:srgbClr val="00214D"/>
                </a:solidFill>
                <a:latin typeface="Gelasio"/>
                <a:ea typeface="Gelasio"/>
                <a:cs typeface="Gelasio"/>
                <a:sym typeface="Gelasio"/>
              </a:rPr>
              <a:t>Q&amp;A</a:t>
            </a:r>
            <a:endParaRPr sz="1800"/>
          </a:p>
        </p:txBody>
      </p:sp>
      <p:sp>
        <p:nvSpPr>
          <p:cNvPr id="1081" name="Google Shape;1081;p91"/>
          <p:cNvSpPr txBox="1"/>
          <p:nvPr/>
        </p:nvSpPr>
        <p:spPr>
          <a:xfrm>
            <a:off x="2077501" y="2407462"/>
            <a:ext cx="4989000" cy="307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 sz="2000">
                <a:solidFill>
                  <a:srgbClr val="00214D"/>
                </a:solidFill>
                <a:latin typeface="Inter"/>
                <a:ea typeface="Inter"/>
                <a:cs typeface="Inter"/>
                <a:sym typeface="Inter"/>
              </a:rPr>
              <a:t>THANK YOU!</a:t>
            </a:r>
            <a:endParaRPr sz="2000">
              <a:solidFill>
                <a:srgbClr val="00214D"/>
              </a:solidFill>
              <a:latin typeface="Inter"/>
              <a:ea typeface="Inter"/>
              <a:cs typeface="Inter"/>
              <a:sym typeface="Inter"/>
            </a:endParaRPr>
          </a:p>
        </p:txBody>
      </p:sp>
      <p:grpSp>
        <p:nvGrpSpPr>
          <p:cNvPr id="1082" name="Google Shape;1082;p91"/>
          <p:cNvGrpSpPr/>
          <p:nvPr/>
        </p:nvGrpSpPr>
        <p:grpSpPr>
          <a:xfrm rot="5400000">
            <a:off x="-2575864" y="2434692"/>
            <a:ext cx="5273454" cy="274118"/>
            <a:chOff x="0" y="-57150"/>
            <a:chExt cx="5228489" cy="144402"/>
          </a:xfrm>
        </p:grpSpPr>
        <p:sp>
          <p:nvSpPr>
            <p:cNvPr id="1083" name="Google Shape;1083;p91"/>
            <p:cNvSpPr/>
            <p:nvPr/>
          </p:nvSpPr>
          <p:spPr>
            <a:xfrm>
              <a:off x="0" y="0"/>
              <a:ext cx="5228489" cy="87252"/>
            </a:xfrm>
            <a:custGeom>
              <a:rect b="b" l="l" r="r" t="t"/>
              <a:pathLst>
                <a:path extrusionOk="0" h="87252" w="5228489">
                  <a:moveTo>
                    <a:pt x="6240" y="0"/>
                  </a:moveTo>
                  <a:lnTo>
                    <a:pt x="5222249" y="0"/>
                  </a:lnTo>
                  <a:cubicBezTo>
                    <a:pt x="5223904" y="0"/>
                    <a:pt x="5225491" y="657"/>
                    <a:pt x="5226662" y="1828"/>
                  </a:cubicBezTo>
                  <a:cubicBezTo>
                    <a:pt x="5227832" y="2998"/>
                    <a:pt x="5228489" y="4585"/>
                    <a:pt x="5228489" y="6240"/>
                  </a:cubicBezTo>
                  <a:lnTo>
                    <a:pt x="5228489" y="81013"/>
                  </a:lnTo>
                  <a:cubicBezTo>
                    <a:pt x="5228489" y="82668"/>
                    <a:pt x="5227832" y="84255"/>
                    <a:pt x="5226662" y="85425"/>
                  </a:cubicBezTo>
                  <a:cubicBezTo>
                    <a:pt x="5225491" y="86595"/>
                    <a:pt x="5223904" y="87252"/>
                    <a:pt x="5222249" y="87252"/>
                  </a:cubicBezTo>
                  <a:lnTo>
                    <a:pt x="6240" y="87252"/>
                  </a:lnTo>
                  <a:cubicBezTo>
                    <a:pt x="4585" y="87252"/>
                    <a:pt x="2998" y="86595"/>
                    <a:pt x="1828" y="85425"/>
                  </a:cubicBezTo>
                  <a:cubicBezTo>
                    <a:pt x="657" y="84255"/>
                    <a:pt x="0" y="82668"/>
                    <a:pt x="0" y="81013"/>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84" name="Google Shape;1084;p91"/>
            <p:cNvSpPr txBox="1"/>
            <p:nvPr/>
          </p:nvSpPr>
          <p:spPr>
            <a:xfrm>
              <a:off x="0" y="-57150"/>
              <a:ext cx="5228400" cy="1443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085" name="Google Shape;1085;p91"/>
          <p:cNvPicPr preferRelativeResize="0"/>
          <p:nvPr/>
        </p:nvPicPr>
        <p:blipFill rotWithShape="1">
          <a:blip r:embed="rId3">
            <a:alphaModFix amt="42000"/>
          </a:blip>
          <a:srcRect b="0" l="0" r="73616" t="0"/>
          <a:stretch/>
        </p:blipFill>
        <p:spPr>
          <a:xfrm>
            <a:off x="8368950" y="4457825"/>
            <a:ext cx="336901" cy="391325"/>
          </a:xfrm>
          <a:prstGeom prst="rect">
            <a:avLst/>
          </a:prstGeom>
          <a:noFill/>
          <a:ln>
            <a:noFill/>
          </a:ln>
        </p:spPr>
      </p:pic>
      <p:sp>
        <p:nvSpPr>
          <p:cNvPr id="1086" name="Google Shape;1086;p91"/>
          <p:cNvSpPr txBox="1"/>
          <p:nvPr/>
        </p:nvSpPr>
        <p:spPr>
          <a:xfrm>
            <a:off x="2466308" y="3612586"/>
            <a:ext cx="4211400" cy="4062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lang="en" sz="1100">
                <a:solidFill>
                  <a:srgbClr val="00214D"/>
                </a:solidFill>
                <a:latin typeface="Inter"/>
                <a:ea typeface="Inter"/>
                <a:cs typeface="Inter"/>
                <a:sym typeface="Inter"/>
              </a:rPr>
              <a:t>Sara J. Pastoor, MD, MHA, FAAFP</a:t>
            </a:r>
            <a:endParaRPr b="1" sz="1100">
              <a:solidFill>
                <a:srgbClr val="00214D"/>
              </a:solidFill>
              <a:latin typeface="Inter"/>
              <a:ea typeface="Inter"/>
              <a:cs typeface="Inter"/>
              <a:sym typeface="Inter"/>
            </a:endParaRPr>
          </a:p>
          <a:p>
            <a:pPr indent="0" lvl="0" marL="0" marR="0" rtl="0" algn="ctr">
              <a:lnSpc>
                <a:spcPct val="139958"/>
              </a:lnSpc>
              <a:spcBef>
                <a:spcPts val="0"/>
              </a:spcBef>
              <a:spcAft>
                <a:spcPts val="0"/>
              </a:spcAft>
              <a:buNone/>
            </a:pPr>
            <a:r>
              <a:rPr lang="en" sz="1100">
                <a:solidFill>
                  <a:srgbClr val="00214D"/>
                </a:solidFill>
                <a:latin typeface="Inter"/>
                <a:ea typeface="Inter"/>
                <a:cs typeface="Inter"/>
                <a:sym typeface="Inter"/>
              </a:rPr>
              <a:t>Head of Primary Care Advancement, Elation Health</a:t>
            </a:r>
            <a:endParaRPr sz="1100">
              <a:solidFill>
                <a:srgbClr val="00214D"/>
              </a:solidFill>
              <a:latin typeface="Inter"/>
              <a:ea typeface="Inter"/>
              <a:cs typeface="Inter"/>
              <a:sym typeface="Inter"/>
            </a:endParaRPr>
          </a:p>
        </p:txBody>
      </p:sp>
      <p:grpSp>
        <p:nvGrpSpPr>
          <p:cNvPr id="1087" name="Google Shape;1087;p91"/>
          <p:cNvGrpSpPr/>
          <p:nvPr/>
        </p:nvGrpSpPr>
        <p:grpSpPr>
          <a:xfrm>
            <a:off x="2551650" y="2997088"/>
            <a:ext cx="4040700" cy="506725"/>
            <a:chOff x="2551650" y="3773875"/>
            <a:chExt cx="4040700" cy="506725"/>
          </a:xfrm>
        </p:grpSpPr>
        <p:sp>
          <p:nvSpPr>
            <p:cNvPr id="1088" name="Google Shape;1088;p91"/>
            <p:cNvSpPr txBox="1"/>
            <p:nvPr/>
          </p:nvSpPr>
          <p:spPr>
            <a:xfrm>
              <a:off x="2602650" y="4111400"/>
              <a:ext cx="3938700" cy="16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 sz="1100">
                  <a:solidFill>
                    <a:srgbClr val="00214D"/>
                  </a:solidFill>
                  <a:latin typeface="Inter Medium"/>
                  <a:ea typeface="Inter Medium"/>
                  <a:cs typeface="Inter Medium"/>
                  <a:sym typeface="Inter Medium"/>
                </a:rPr>
                <a:t>The Brightest Spot in Family Medicine</a:t>
              </a:r>
              <a:endParaRPr sz="700">
                <a:solidFill>
                  <a:srgbClr val="00214D"/>
                </a:solidFill>
                <a:latin typeface="Inter Medium"/>
                <a:ea typeface="Inter Medium"/>
                <a:cs typeface="Inter Medium"/>
                <a:sym typeface="Inter Medium"/>
              </a:endParaRPr>
            </a:p>
          </p:txBody>
        </p:sp>
        <p:sp>
          <p:nvSpPr>
            <p:cNvPr id="1089" name="Google Shape;1089;p91"/>
            <p:cNvSpPr txBox="1"/>
            <p:nvPr/>
          </p:nvSpPr>
          <p:spPr>
            <a:xfrm>
              <a:off x="2551650" y="3773875"/>
              <a:ext cx="4040700" cy="2586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lang="en" sz="2400">
                  <a:solidFill>
                    <a:srgbClr val="00214D"/>
                  </a:solidFill>
                  <a:latin typeface="Gelasio"/>
                  <a:ea typeface="Gelasio"/>
                  <a:cs typeface="Gelasio"/>
                  <a:sym typeface="Gelasio"/>
                </a:rPr>
                <a:t>Direct Primary Care</a:t>
              </a:r>
              <a:endParaRPr sz="2400">
                <a:solidFill>
                  <a:srgbClr val="00214D"/>
                </a:solidFill>
              </a:endParaRPr>
            </a:p>
          </p:txBody>
        </p:sp>
      </p:grpSp>
      <p:sp>
        <p:nvSpPr>
          <p:cNvPr id="1090" name="Google Shape;1090;p91"/>
          <p:cNvSpPr txBox="1"/>
          <p:nvPr/>
        </p:nvSpPr>
        <p:spPr>
          <a:xfrm>
            <a:off x="3503859" y="4511925"/>
            <a:ext cx="2136300" cy="123000"/>
          </a:xfrm>
          <a:prstGeom prst="rect">
            <a:avLst/>
          </a:prstGeom>
          <a:noFill/>
          <a:ln>
            <a:noFill/>
          </a:ln>
        </p:spPr>
        <p:txBody>
          <a:bodyPr anchorCtr="0" anchor="t" bIns="0" lIns="0" spcFirstLastPara="1" rIns="0" wrap="square" tIns="0">
            <a:spAutoFit/>
          </a:bodyPr>
          <a:lstStyle/>
          <a:p>
            <a:pPr indent="0" lvl="0" marL="0" marR="0" rtl="0" algn="ctr">
              <a:lnSpc>
                <a:spcPct val="140129"/>
              </a:lnSpc>
              <a:spcBef>
                <a:spcPts val="0"/>
              </a:spcBef>
              <a:spcAft>
                <a:spcPts val="0"/>
              </a:spcAft>
              <a:buNone/>
            </a:pPr>
            <a:r>
              <a:rPr b="1" lang="en" sz="800">
                <a:solidFill>
                  <a:srgbClr val="00214D"/>
                </a:solidFill>
                <a:latin typeface="Inter"/>
                <a:ea typeface="Inter"/>
                <a:cs typeface="Inter"/>
                <a:sym typeface="Inter"/>
              </a:rPr>
              <a:t>ELATIONHEALTH.COM</a:t>
            </a:r>
            <a:endParaRPr sz="600">
              <a:latin typeface="Inter"/>
              <a:ea typeface="Inter"/>
              <a:cs typeface="Inter"/>
              <a:sym typeface="Inte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0214D"/>
        </a:solidFill>
      </p:bgPr>
    </p:bg>
    <p:spTree>
      <p:nvGrpSpPr>
        <p:cNvPr id="1094" name="Shape 1094"/>
        <p:cNvGrpSpPr/>
        <p:nvPr/>
      </p:nvGrpSpPr>
      <p:grpSpPr>
        <a:xfrm>
          <a:off x="0" y="0"/>
          <a:ext cx="0" cy="0"/>
          <a:chOff x="0" y="0"/>
          <a:chExt cx="0" cy="0"/>
        </a:xfrm>
      </p:grpSpPr>
      <p:grpSp>
        <p:nvGrpSpPr>
          <p:cNvPr id="1095" name="Google Shape;1095;p92"/>
          <p:cNvGrpSpPr/>
          <p:nvPr/>
        </p:nvGrpSpPr>
        <p:grpSpPr>
          <a:xfrm>
            <a:off x="500672" y="1179119"/>
            <a:ext cx="1778643" cy="727359"/>
            <a:chOff x="0" y="-57150"/>
            <a:chExt cx="974225" cy="398400"/>
          </a:xfrm>
        </p:grpSpPr>
        <p:sp>
          <p:nvSpPr>
            <p:cNvPr id="1096" name="Google Shape;1096;p92"/>
            <p:cNvSpPr/>
            <p:nvPr/>
          </p:nvSpPr>
          <p:spPr>
            <a:xfrm>
              <a:off x="0" y="0"/>
              <a:ext cx="974225" cy="341128"/>
            </a:xfrm>
            <a:custGeom>
              <a:rect b="b" l="l" r="r" t="t"/>
              <a:pathLst>
                <a:path extrusionOk="0" h="341128" w="974225">
                  <a:moveTo>
                    <a:pt x="36998" y="0"/>
                  </a:moveTo>
                  <a:lnTo>
                    <a:pt x="937227" y="0"/>
                  </a:lnTo>
                  <a:cubicBezTo>
                    <a:pt x="957661" y="0"/>
                    <a:pt x="974225" y="16565"/>
                    <a:pt x="974225" y="36998"/>
                  </a:cubicBezTo>
                  <a:lnTo>
                    <a:pt x="974225" y="304130"/>
                  </a:lnTo>
                  <a:cubicBezTo>
                    <a:pt x="974225" y="324563"/>
                    <a:pt x="957661" y="341128"/>
                    <a:pt x="937227" y="341128"/>
                  </a:cubicBezTo>
                  <a:lnTo>
                    <a:pt x="36998" y="341128"/>
                  </a:lnTo>
                  <a:cubicBezTo>
                    <a:pt x="16565" y="341128"/>
                    <a:pt x="0" y="324563"/>
                    <a:pt x="0" y="304130"/>
                  </a:cubicBezTo>
                  <a:lnTo>
                    <a:pt x="0" y="36998"/>
                  </a:lnTo>
                  <a:cubicBezTo>
                    <a:pt x="0" y="16565"/>
                    <a:pt x="16565" y="0"/>
                    <a:pt x="36998" y="0"/>
                  </a:cubicBezTo>
                  <a:close/>
                </a:path>
              </a:pathLst>
            </a:custGeom>
            <a:solidFill>
              <a:srgbClr val="000000">
                <a:alpha val="0"/>
              </a:srgbClr>
            </a:solidFill>
            <a:ln cap="sq" cmpd="sng" w="38100">
              <a:solidFill>
                <a:srgbClr val="FF754C"/>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97" name="Google Shape;1097;p92"/>
            <p:cNvSpPr txBox="1"/>
            <p:nvPr/>
          </p:nvSpPr>
          <p:spPr>
            <a:xfrm>
              <a:off x="0" y="-57150"/>
              <a:ext cx="974100" cy="398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98" name="Google Shape;1098;p92"/>
          <p:cNvGrpSpPr/>
          <p:nvPr/>
        </p:nvGrpSpPr>
        <p:grpSpPr>
          <a:xfrm>
            <a:off x="-41201" y="4831078"/>
            <a:ext cx="9226224" cy="316084"/>
            <a:chOff x="0" y="-57150"/>
            <a:chExt cx="4860000" cy="166500"/>
          </a:xfrm>
        </p:grpSpPr>
        <p:sp>
          <p:nvSpPr>
            <p:cNvPr id="1099" name="Google Shape;1099;p92"/>
            <p:cNvSpPr/>
            <p:nvPr/>
          </p:nvSpPr>
          <p:spPr>
            <a:xfrm>
              <a:off x="0" y="0"/>
              <a:ext cx="4859998" cy="109222"/>
            </a:xfrm>
            <a:custGeom>
              <a:rect b="b" l="l" r="r" t="t"/>
              <a:pathLst>
                <a:path extrusionOk="0" h="109222" w="4859998">
                  <a:moveTo>
                    <a:pt x="0" y="0"/>
                  </a:moveTo>
                  <a:lnTo>
                    <a:pt x="4859998" y="0"/>
                  </a:lnTo>
                  <a:lnTo>
                    <a:pt x="4859998" y="109222"/>
                  </a:lnTo>
                  <a:lnTo>
                    <a:pt x="0" y="109222"/>
                  </a:lnTo>
                  <a:close/>
                </a:path>
              </a:pathLst>
            </a:custGeom>
            <a:solidFill>
              <a:srgbClr val="FF754C"/>
            </a:solidFill>
            <a:ln>
              <a:noFill/>
            </a:ln>
          </p:spPr>
        </p:sp>
        <p:sp>
          <p:nvSpPr>
            <p:cNvPr id="1100" name="Google Shape;1100;p92"/>
            <p:cNvSpPr txBox="1"/>
            <p:nvPr/>
          </p:nvSpPr>
          <p:spPr>
            <a:xfrm>
              <a:off x="0" y="-57150"/>
              <a:ext cx="4860000" cy="166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01" name="Google Shape;1101;p92"/>
          <p:cNvSpPr txBox="1"/>
          <p:nvPr/>
        </p:nvSpPr>
        <p:spPr>
          <a:xfrm>
            <a:off x="514350" y="346822"/>
            <a:ext cx="5031000" cy="507900"/>
          </a:xfrm>
          <a:prstGeom prst="rect">
            <a:avLst/>
          </a:prstGeom>
          <a:noFill/>
          <a:ln>
            <a:noFill/>
          </a:ln>
        </p:spPr>
        <p:txBody>
          <a:bodyPr anchorCtr="0" anchor="t" bIns="0" lIns="0" spcFirstLastPara="1" rIns="0" wrap="square" tIns="0">
            <a:spAutoFit/>
          </a:bodyPr>
          <a:lstStyle/>
          <a:p>
            <a:pPr indent="0" lvl="0" marL="0" marR="0" rtl="0" algn="l">
              <a:lnSpc>
                <a:spcPct val="111995"/>
              </a:lnSpc>
              <a:spcBef>
                <a:spcPts val="0"/>
              </a:spcBef>
              <a:spcAft>
                <a:spcPts val="0"/>
              </a:spcAft>
              <a:buNone/>
            </a:pPr>
            <a:r>
              <a:rPr lang="en" sz="3000">
                <a:solidFill>
                  <a:srgbClr val="FFF9F2"/>
                </a:solidFill>
                <a:latin typeface="Gelasio"/>
                <a:ea typeface="Gelasio"/>
                <a:cs typeface="Gelasio"/>
                <a:sym typeface="Gelasio"/>
              </a:rPr>
              <a:t>DPC Outcomes -</a:t>
            </a:r>
            <a:r>
              <a:rPr lang="en" sz="3300">
                <a:solidFill>
                  <a:srgbClr val="FFF9F2"/>
                </a:solidFill>
                <a:latin typeface="Gelasio"/>
                <a:ea typeface="Gelasio"/>
                <a:cs typeface="Gelasio"/>
                <a:sym typeface="Gelasio"/>
              </a:rPr>
              <a:t> </a:t>
            </a:r>
            <a:r>
              <a:rPr i="1" lang="en" sz="3300">
                <a:solidFill>
                  <a:srgbClr val="FFFFFF"/>
                </a:solidFill>
                <a:latin typeface="Gelasio"/>
                <a:ea typeface="Gelasio"/>
                <a:cs typeface="Gelasio"/>
                <a:sym typeface="Gelasio"/>
              </a:rPr>
              <a:t>Quality</a:t>
            </a:r>
            <a:endParaRPr i="1" sz="700">
              <a:solidFill>
                <a:srgbClr val="FFFFFF"/>
              </a:solidFill>
            </a:endParaRPr>
          </a:p>
        </p:txBody>
      </p:sp>
      <p:sp>
        <p:nvSpPr>
          <p:cNvPr id="1102" name="Google Shape;1102;p92"/>
          <p:cNvSpPr txBox="1"/>
          <p:nvPr/>
        </p:nvSpPr>
        <p:spPr>
          <a:xfrm>
            <a:off x="6402162" y="476530"/>
            <a:ext cx="2227500" cy="1539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 sz="1000">
                <a:solidFill>
                  <a:srgbClr val="FFF9F2"/>
                </a:solidFill>
                <a:latin typeface="Inter"/>
                <a:ea typeface="Inter"/>
                <a:cs typeface="Inter"/>
                <a:sym typeface="Inter"/>
              </a:rPr>
              <a:t>August 16, 2024</a:t>
            </a:r>
            <a:endParaRPr sz="700">
              <a:latin typeface="Inter"/>
              <a:ea typeface="Inter"/>
              <a:cs typeface="Inter"/>
              <a:sym typeface="Inter"/>
            </a:endParaRPr>
          </a:p>
        </p:txBody>
      </p:sp>
      <p:grpSp>
        <p:nvGrpSpPr>
          <p:cNvPr id="1103" name="Google Shape;1103;p92"/>
          <p:cNvGrpSpPr/>
          <p:nvPr/>
        </p:nvGrpSpPr>
        <p:grpSpPr>
          <a:xfrm>
            <a:off x="589196" y="1296626"/>
            <a:ext cx="1601637" cy="521784"/>
            <a:chOff x="0" y="-57150"/>
            <a:chExt cx="1222904" cy="398400"/>
          </a:xfrm>
        </p:grpSpPr>
        <p:sp>
          <p:nvSpPr>
            <p:cNvPr id="1104" name="Google Shape;1104;p92"/>
            <p:cNvSpPr/>
            <p:nvPr/>
          </p:nvSpPr>
          <p:spPr>
            <a:xfrm>
              <a:off x="0" y="0"/>
              <a:ext cx="1222904" cy="341128"/>
            </a:xfrm>
            <a:custGeom>
              <a:rect b="b" l="l" r="r" t="t"/>
              <a:pathLst>
                <a:path extrusionOk="0" h="341128" w="1222904">
                  <a:moveTo>
                    <a:pt x="41088" y="0"/>
                  </a:moveTo>
                  <a:lnTo>
                    <a:pt x="1181817" y="0"/>
                  </a:lnTo>
                  <a:cubicBezTo>
                    <a:pt x="1204509" y="0"/>
                    <a:pt x="1222904" y="18396"/>
                    <a:pt x="1222904" y="41088"/>
                  </a:cubicBezTo>
                  <a:lnTo>
                    <a:pt x="1222904" y="300040"/>
                  </a:lnTo>
                  <a:cubicBezTo>
                    <a:pt x="1222904" y="322732"/>
                    <a:pt x="1204509" y="341128"/>
                    <a:pt x="1181817" y="341128"/>
                  </a:cubicBezTo>
                  <a:lnTo>
                    <a:pt x="41088" y="341128"/>
                  </a:lnTo>
                  <a:cubicBezTo>
                    <a:pt x="18396" y="341128"/>
                    <a:pt x="0" y="322732"/>
                    <a:pt x="0" y="300040"/>
                  </a:cubicBezTo>
                  <a:lnTo>
                    <a:pt x="0" y="41088"/>
                  </a:lnTo>
                  <a:cubicBezTo>
                    <a:pt x="0" y="18396"/>
                    <a:pt x="18396" y="0"/>
                    <a:pt x="41088" y="0"/>
                  </a:cubicBezTo>
                  <a:close/>
                </a:path>
              </a:pathLst>
            </a:custGeom>
            <a:solidFill>
              <a:srgbClr val="FF754C"/>
            </a:solidFill>
            <a:ln cap="sq" cmpd="sng" w="38100">
              <a:solidFill>
                <a:srgbClr val="FF754C"/>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05" name="Google Shape;1105;p92"/>
            <p:cNvSpPr txBox="1"/>
            <p:nvPr/>
          </p:nvSpPr>
          <p:spPr>
            <a:xfrm>
              <a:off x="0" y="-57150"/>
              <a:ext cx="1222800" cy="398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06" name="Google Shape;1106;p92"/>
          <p:cNvGrpSpPr/>
          <p:nvPr/>
        </p:nvGrpSpPr>
        <p:grpSpPr>
          <a:xfrm>
            <a:off x="2570594" y="1179119"/>
            <a:ext cx="1778643" cy="727359"/>
            <a:chOff x="0" y="-57150"/>
            <a:chExt cx="974225" cy="398400"/>
          </a:xfrm>
        </p:grpSpPr>
        <p:sp>
          <p:nvSpPr>
            <p:cNvPr id="1107" name="Google Shape;1107;p92"/>
            <p:cNvSpPr/>
            <p:nvPr/>
          </p:nvSpPr>
          <p:spPr>
            <a:xfrm>
              <a:off x="0" y="0"/>
              <a:ext cx="974225" cy="341128"/>
            </a:xfrm>
            <a:custGeom>
              <a:rect b="b" l="l" r="r" t="t"/>
              <a:pathLst>
                <a:path extrusionOk="0" h="341128" w="974225">
                  <a:moveTo>
                    <a:pt x="36998" y="0"/>
                  </a:moveTo>
                  <a:lnTo>
                    <a:pt x="937227" y="0"/>
                  </a:lnTo>
                  <a:cubicBezTo>
                    <a:pt x="957661" y="0"/>
                    <a:pt x="974225" y="16565"/>
                    <a:pt x="974225" y="36998"/>
                  </a:cubicBezTo>
                  <a:lnTo>
                    <a:pt x="974225" y="304130"/>
                  </a:lnTo>
                  <a:cubicBezTo>
                    <a:pt x="974225" y="324563"/>
                    <a:pt x="957661" y="341128"/>
                    <a:pt x="937227" y="341128"/>
                  </a:cubicBezTo>
                  <a:lnTo>
                    <a:pt x="36998" y="341128"/>
                  </a:lnTo>
                  <a:cubicBezTo>
                    <a:pt x="16565" y="341128"/>
                    <a:pt x="0" y="324563"/>
                    <a:pt x="0" y="304130"/>
                  </a:cubicBezTo>
                  <a:lnTo>
                    <a:pt x="0" y="36998"/>
                  </a:lnTo>
                  <a:cubicBezTo>
                    <a:pt x="0" y="16565"/>
                    <a:pt x="16565" y="0"/>
                    <a:pt x="36998" y="0"/>
                  </a:cubicBezTo>
                  <a:close/>
                </a:path>
              </a:pathLst>
            </a:custGeom>
            <a:solidFill>
              <a:srgbClr val="000000">
                <a:alpha val="0"/>
              </a:srgbClr>
            </a:solidFill>
            <a:ln cap="sq" cmpd="sng" w="38100">
              <a:solidFill>
                <a:srgbClr val="1C94BB"/>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08" name="Google Shape;1108;p92"/>
            <p:cNvSpPr txBox="1"/>
            <p:nvPr/>
          </p:nvSpPr>
          <p:spPr>
            <a:xfrm>
              <a:off x="0" y="-57150"/>
              <a:ext cx="974100" cy="398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09" name="Google Shape;1109;p92"/>
          <p:cNvGrpSpPr/>
          <p:nvPr/>
        </p:nvGrpSpPr>
        <p:grpSpPr>
          <a:xfrm>
            <a:off x="2659117" y="1296626"/>
            <a:ext cx="1601637" cy="521784"/>
            <a:chOff x="0" y="-57150"/>
            <a:chExt cx="1222904" cy="398400"/>
          </a:xfrm>
        </p:grpSpPr>
        <p:sp>
          <p:nvSpPr>
            <p:cNvPr id="1110" name="Google Shape;1110;p92"/>
            <p:cNvSpPr/>
            <p:nvPr/>
          </p:nvSpPr>
          <p:spPr>
            <a:xfrm>
              <a:off x="0" y="0"/>
              <a:ext cx="1222904" cy="341128"/>
            </a:xfrm>
            <a:custGeom>
              <a:rect b="b" l="l" r="r" t="t"/>
              <a:pathLst>
                <a:path extrusionOk="0" h="341128" w="1222904">
                  <a:moveTo>
                    <a:pt x="41088" y="0"/>
                  </a:moveTo>
                  <a:lnTo>
                    <a:pt x="1181817" y="0"/>
                  </a:lnTo>
                  <a:cubicBezTo>
                    <a:pt x="1204509" y="0"/>
                    <a:pt x="1222904" y="18396"/>
                    <a:pt x="1222904" y="41088"/>
                  </a:cubicBezTo>
                  <a:lnTo>
                    <a:pt x="1222904" y="300040"/>
                  </a:lnTo>
                  <a:cubicBezTo>
                    <a:pt x="1222904" y="322732"/>
                    <a:pt x="1204509" y="341128"/>
                    <a:pt x="1181817" y="341128"/>
                  </a:cubicBezTo>
                  <a:lnTo>
                    <a:pt x="41088" y="341128"/>
                  </a:lnTo>
                  <a:cubicBezTo>
                    <a:pt x="18396" y="341128"/>
                    <a:pt x="0" y="322732"/>
                    <a:pt x="0" y="300040"/>
                  </a:cubicBezTo>
                  <a:lnTo>
                    <a:pt x="0" y="41088"/>
                  </a:lnTo>
                  <a:cubicBezTo>
                    <a:pt x="0" y="18396"/>
                    <a:pt x="18396" y="0"/>
                    <a:pt x="41088" y="0"/>
                  </a:cubicBezTo>
                  <a:close/>
                </a:path>
              </a:pathLst>
            </a:custGeom>
            <a:solidFill>
              <a:srgbClr val="1C94BB"/>
            </a:solidFill>
            <a:ln cap="sq" cmpd="sng" w="38100">
              <a:solidFill>
                <a:srgbClr val="1C94BB"/>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11" name="Google Shape;1111;p92"/>
            <p:cNvSpPr txBox="1"/>
            <p:nvPr/>
          </p:nvSpPr>
          <p:spPr>
            <a:xfrm>
              <a:off x="0" y="-57150"/>
              <a:ext cx="1222800" cy="398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12" name="Google Shape;1112;p92"/>
          <p:cNvGrpSpPr/>
          <p:nvPr/>
        </p:nvGrpSpPr>
        <p:grpSpPr>
          <a:xfrm>
            <a:off x="4639752" y="1179119"/>
            <a:ext cx="1778643" cy="727359"/>
            <a:chOff x="0" y="-57150"/>
            <a:chExt cx="974225" cy="398400"/>
          </a:xfrm>
        </p:grpSpPr>
        <p:sp>
          <p:nvSpPr>
            <p:cNvPr id="1113" name="Google Shape;1113;p92"/>
            <p:cNvSpPr/>
            <p:nvPr/>
          </p:nvSpPr>
          <p:spPr>
            <a:xfrm>
              <a:off x="0" y="0"/>
              <a:ext cx="974225" cy="341128"/>
            </a:xfrm>
            <a:custGeom>
              <a:rect b="b" l="l" r="r" t="t"/>
              <a:pathLst>
                <a:path extrusionOk="0" h="341128" w="974225">
                  <a:moveTo>
                    <a:pt x="36998" y="0"/>
                  </a:moveTo>
                  <a:lnTo>
                    <a:pt x="937227" y="0"/>
                  </a:lnTo>
                  <a:cubicBezTo>
                    <a:pt x="957661" y="0"/>
                    <a:pt x="974225" y="16565"/>
                    <a:pt x="974225" y="36998"/>
                  </a:cubicBezTo>
                  <a:lnTo>
                    <a:pt x="974225" y="304130"/>
                  </a:lnTo>
                  <a:cubicBezTo>
                    <a:pt x="974225" y="324563"/>
                    <a:pt x="957661" y="341128"/>
                    <a:pt x="937227" y="341128"/>
                  </a:cubicBezTo>
                  <a:lnTo>
                    <a:pt x="36998" y="341128"/>
                  </a:lnTo>
                  <a:cubicBezTo>
                    <a:pt x="16565" y="341128"/>
                    <a:pt x="0" y="324563"/>
                    <a:pt x="0" y="304130"/>
                  </a:cubicBezTo>
                  <a:lnTo>
                    <a:pt x="0" y="36998"/>
                  </a:lnTo>
                  <a:cubicBezTo>
                    <a:pt x="0" y="16565"/>
                    <a:pt x="16565" y="0"/>
                    <a:pt x="36998" y="0"/>
                  </a:cubicBezTo>
                  <a:close/>
                </a:path>
              </a:pathLst>
            </a:custGeom>
            <a:solidFill>
              <a:srgbClr val="000000">
                <a:alpha val="0"/>
              </a:srgbClr>
            </a:solidFill>
            <a:ln cap="sq" cmpd="sng" w="38100">
              <a:solidFill>
                <a:srgbClr val="FF754C"/>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14" name="Google Shape;1114;p92"/>
            <p:cNvSpPr txBox="1"/>
            <p:nvPr/>
          </p:nvSpPr>
          <p:spPr>
            <a:xfrm>
              <a:off x="0" y="-57150"/>
              <a:ext cx="974100" cy="398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15" name="Google Shape;1115;p92"/>
          <p:cNvGrpSpPr/>
          <p:nvPr/>
        </p:nvGrpSpPr>
        <p:grpSpPr>
          <a:xfrm>
            <a:off x="4728276" y="1296626"/>
            <a:ext cx="1601637" cy="521784"/>
            <a:chOff x="0" y="-57150"/>
            <a:chExt cx="1222904" cy="398400"/>
          </a:xfrm>
        </p:grpSpPr>
        <p:sp>
          <p:nvSpPr>
            <p:cNvPr id="1116" name="Google Shape;1116;p92"/>
            <p:cNvSpPr/>
            <p:nvPr/>
          </p:nvSpPr>
          <p:spPr>
            <a:xfrm>
              <a:off x="0" y="0"/>
              <a:ext cx="1222904" cy="341128"/>
            </a:xfrm>
            <a:custGeom>
              <a:rect b="b" l="l" r="r" t="t"/>
              <a:pathLst>
                <a:path extrusionOk="0" h="341128" w="1222904">
                  <a:moveTo>
                    <a:pt x="41088" y="0"/>
                  </a:moveTo>
                  <a:lnTo>
                    <a:pt x="1181817" y="0"/>
                  </a:lnTo>
                  <a:cubicBezTo>
                    <a:pt x="1204509" y="0"/>
                    <a:pt x="1222904" y="18396"/>
                    <a:pt x="1222904" y="41088"/>
                  </a:cubicBezTo>
                  <a:lnTo>
                    <a:pt x="1222904" y="300040"/>
                  </a:lnTo>
                  <a:cubicBezTo>
                    <a:pt x="1222904" y="322732"/>
                    <a:pt x="1204509" y="341128"/>
                    <a:pt x="1181817" y="341128"/>
                  </a:cubicBezTo>
                  <a:lnTo>
                    <a:pt x="41088" y="341128"/>
                  </a:lnTo>
                  <a:cubicBezTo>
                    <a:pt x="18396" y="341128"/>
                    <a:pt x="0" y="322732"/>
                    <a:pt x="0" y="300040"/>
                  </a:cubicBezTo>
                  <a:lnTo>
                    <a:pt x="0" y="41088"/>
                  </a:lnTo>
                  <a:cubicBezTo>
                    <a:pt x="0" y="18396"/>
                    <a:pt x="18396" y="0"/>
                    <a:pt x="41088" y="0"/>
                  </a:cubicBezTo>
                  <a:close/>
                </a:path>
              </a:pathLst>
            </a:custGeom>
            <a:solidFill>
              <a:srgbClr val="FF754C"/>
            </a:solidFill>
            <a:ln cap="sq" cmpd="sng" w="38100">
              <a:solidFill>
                <a:srgbClr val="FF754C"/>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17" name="Google Shape;1117;p92"/>
            <p:cNvSpPr txBox="1"/>
            <p:nvPr/>
          </p:nvSpPr>
          <p:spPr>
            <a:xfrm>
              <a:off x="0" y="-57150"/>
              <a:ext cx="1222800" cy="398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18" name="Google Shape;1118;p92"/>
          <p:cNvGrpSpPr/>
          <p:nvPr/>
        </p:nvGrpSpPr>
        <p:grpSpPr>
          <a:xfrm>
            <a:off x="6708909" y="1179119"/>
            <a:ext cx="1778643" cy="727359"/>
            <a:chOff x="0" y="-57150"/>
            <a:chExt cx="974225" cy="398400"/>
          </a:xfrm>
        </p:grpSpPr>
        <p:sp>
          <p:nvSpPr>
            <p:cNvPr id="1119" name="Google Shape;1119;p92"/>
            <p:cNvSpPr/>
            <p:nvPr/>
          </p:nvSpPr>
          <p:spPr>
            <a:xfrm>
              <a:off x="0" y="0"/>
              <a:ext cx="974225" cy="341128"/>
            </a:xfrm>
            <a:custGeom>
              <a:rect b="b" l="l" r="r" t="t"/>
              <a:pathLst>
                <a:path extrusionOk="0" h="341128" w="974225">
                  <a:moveTo>
                    <a:pt x="36998" y="0"/>
                  </a:moveTo>
                  <a:lnTo>
                    <a:pt x="937227" y="0"/>
                  </a:lnTo>
                  <a:cubicBezTo>
                    <a:pt x="957661" y="0"/>
                    <a:pt x="974225" y="16565"/>
                    <a:pt x="974225" y="36998"/>
                  </a:cubicBezTo>
                  <a:lnTo>
                    <a:pt x="974225" y="304130"/>
                  </a:lnTo>
                  <a:cubicBezTo>
                    <a:pt x="974225" y="324563"/>
                    <a:pt x="957661" y="341128"/>
                    <a:pt x="937227" y="341128"/>
                  </a:cubicBezTo>
                  <a:lnTo>
                    <a:pt x="36998" y="341128"/>
                  </a:lnTo>
                  <a:cubicBezTo>
                    <a:pt x="16565" y="341128"/>
                    <a:pt x="0" y="324563"/>
                    <a:pt x="0" y="304130"/>
                  </a:cubicBezTo>
                  <a:lnTo>
                    <a:pt x="0" y="36998"/>
                  </a:lnTo>
                  <a:cubicBezTo>
                    <a:pt x="0" y="16565"/>
                    <a:pt x="16565" y="0"/>
                    <a:pt x="36998" y="0"/>
                  </a:cubicBezTo>
                  <a:close/>
                </a:path>
              </a:pathLst>
            </a:custGeom>
            <a:solidFill>
              <a:srgbClr val="000000">
                <a:alpha val="0"/>
              </a:srgbClr>
            </a:solidFill>
            <a:ln cap="sq" cmpd="sng" w="38100">
              <a:solidFill>
                <a:srgbClr val="1C94BB"/>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20" name="Google Shape;1120;p92"/>
            <p:cNvSpPr txBox="1"/>
            <p:nvPr/>
          </p:nvSpPr>
          <p:spPr>
            <a:xfrm>
              <a:off x="0" y="-57150"/>
              <a:ext cx="974100" cy="398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21" name="Google Shape;1121;p92"/>
          <p:cNvGrpSpPr/>
          <p:nvPr/>
        </p:nvGrpSpPr>
        <p:grpSpPr>
          <a:xfrm>
            <a:off x="6797433" y="1296626"/>
            <a:ext cx="1601637" cy="521784"/>
            <a:chOff x="0" y="-57150"/>
            <a:chExt cx="1222904" cy="398400"/>
          </a:xfrm>
        </p:grpSpPr>
        <p:sp>
          <p:nvSpPr>
            <p:cNvPr id="1122" name="Google Shape;1122;p92"/>
            <p:cNvSpPr/>
            <p:nvPr/>
          </p:nvSpPr>
          <p:spPr>
            <a:xfrm>
              <a:off x="0" y="0"/>
              <a:ext cx="1222904" cy="341128"/>
            </a:xfrm>
            <a:custGeom>
              <a:rect b="b" l="l" r="r" t="t"/>
              <a:pathLst>
                <a:path extrusionOk="0" h="341128" w="1222904">
                  <a:moveTo>
                    <a:pt x="41088" y="0"/>
                  </a:moveTo>
                  <a:lnTo>
                    <a:pt x="1181817" y="0"/>
                  </a:lnTo>
                  <a:cubicBezTo>
                    <a:pt x="1204509" y="0"/>
                    <a:pt x="1222904" y="18396"/>
                    <a:pt x="1222904" y="41088"/>
                  </a:cubicBezTo>
                  <a:lnTo>
                    <a:pt x="1222904" y="300040"/>
                  </a:lnTo>
                  <a:cubicBezTo>
                    <a:pt x="1222904" y="322732"/>
                    <a:pt x="1204509" y="341128"/>
                    <a:pt x="1181817" y="341128"/>
                  </a:cubicBezTo>
                  <a:lnTo>
                    <a:pt x="41088" y="341128"/>
                  </a:lnTo>
                  <a:cubicBezTo>
                    <a:pt x="18396" y="341128"/>
                    <a:pt x="0" y="322732"/>
                    <a:pt x="0" y="300040"/>
                  </a:cubicBezTo>
                  <a:lnTo>
                    <a:pt x="0" y="41088"/>
                  </a:lnTo>
                  <a:cubicBezTo>
                    <a:pt x="0" y="18396"/>
                    <a:pt x="18396" y="0"/>
                    <a:pt x="41088" y="0"/>
                  </a:cubicBezTo>
                  <a:close/>
                </a:path>
              </a:pathLst>
            </a:custGeom>
            <a:solidFill>
              <a:srgbClr val="1C94BB"/>
            </a:solidFill>
            <a:ln cap="sq" cmpd="sng" w="38100">
              <a:solidFill>
                <a:srgbClr val="1C94BB"/>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23" name="Google Shape;1123;p92"/>
            <p:cNvSpPr txBox="1"/>
            <p:nvPr/>
          </p:nvSpPr>
          <p:spPr>
            <a:xfrm>
              <a:off x="0" y="-57150"/>
              <a:ext cx="1222800" cy="398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24" name="Google Shape;1124;p92"/>
          <p:cNvSpPr txBox="1"/>
          <p:nvPr/>
        </p:nvSpPr>
        <p:spPr>
          <a:xfrm>
            <a:off x="377650" y="2502338"/>
            <a:ext cx="1984500" cy="1957500"/>
          </a:xfrm>
          <a:prstGeom prst="rect">
            <a:avLst/>
          </a:prstGeom>
          <a:noFill/>
          <a:ln>
            <a:noFill/>
          </a:ln>
        </p:spPr>
        <p:txBody>
          <a:bodyPr anchorCtr="0" anchor="t" bIns="0" lIns="0" spcFirstLastPara="1" rIns="0" wrap="square" tIns="0">
            <a:spAutoFit/>
          </a:bodyPr>
          <a:lstStyle/>
          <a:p>
            <a:pPr indent="-288925" lvl="0" marL="457200" rtl="0" algn="l">
              <a:lnSpc>
                <a:spcPct val="100000"/>
              </a:lnSpc>
              <a:spcBef>
                <a:spcPts val="0"/>
              </a:spcBef>
              <a:spcAft>
                <a:spcPts val="0"/>
              </a:spcAft>
              <a:buClr>
                <a:srgbClr val="FFF9F2"/>
              </a:buClr>
              <a:buSzPts val="950"/>
              <a:buFont typeface="Inter"/>
              <a:buChar char="●"/>
            </a:pPr>
            <a:r>
              <a:rPr lang="en" sz="950">
                <a:solidFill>
                  <a:srgbClr val="FFF9F2"/>
                </a:solidFill>
                <a:latin typeface="Inter"/>
                <a:ea typeface="Inter"/>
                <a:cs typeface="Inter"/>
                <a:sym typeface="Inter"/>
              </a:rPr>
              <a:t>2024: 12 DPC Physicians surveyed: </a:t>
            </a:r>
            <a:r>
              <a:rPr b="1" lang="en" sz="950">
                <a:solidFill>
                  <a:srgbClr val="FFF9F2"/>
                </a:solidFill>
                <a:latin typeface="Inter"/>
                <a:ea typeface="Inter"/>
                <a:cs typeface="Inter"/>
                <a:sym typeface="Inter"/>
              </a:rPr>
              <a:t>FFS vs DPC</a:t>
            </a:r>
            <a:endParaRPr b="1" sz="950">
              <a:solidFill>
                <a:srgbClr val="FFF9F2"/>
              </a:solidFill>
              <a:latin typeface="Inter"/>
              <a:ea typeface="Inter"/>
              <a:cs typeface="Inter"/>
              <a:sym typeface="Inter"/>
            </a:endParaRPr>
          </a:p>
          <a:p>
            <a:pPr indent="-288925" lvl="0" marL="457200" rtl="0" algn="l">
              <a:lnSpc>
                <a:spcPct val="100000"/>
              </a:lnSpc>
              <a:spcBef>
                <a:spcPts val="1000"/>
              </a:spcBef>
              <a:spcAft>
                <a:spcPts val="0"/>
              </a:spcAft>
              <a:buClr>
                <a:srgbClr val="FFF9F2"/>
              </a:buClr>
              <a:buSzPts val="950"/>
              <a:buFont typeface="Inter"/>
              <a:buChar char="●"/>
            </a:pPr>
            <a:r>
              <a:rPr b="1" lang="en" sz="950">
                <a:solidFill>
                  <a:srgbClr val="FFF9F2"/>
                </a:solidFill>
                <a:latin typeface="Inter"/>
                <a:ea typeface="Inter"/>
                <a:cs typeface="Inter"/>
                <a:sym typeface="Inter"/>
              </a:rPr>
              <a:t>Burnout: </a:t>
            </a:r>
            <a:r>
              <a:rPr lang="en" sz="950">
                <a:solidFill>
                  <a:srgbClr val="FFF9F2"/>
                </a:solidFill>
                <a:latin typeface="Inter"/>
                <a:ea typeface="Inter"/>
                <a:cs typeface="Inter"/>
                <a:sym typeface="Inter"/>
              </a:rPr>
              <a:t>83% vs 0%</a:t>
            </a:r>
            <a:endParaRPr sz="950">
              <a:solidFill>
                <a:srgbClr val="FFF9F2"/>
              </a:solidFill>
              <a:latin typeface="Inter"/>
              <a:ea typeface="Inter"/>
              <a:cs typeface="Inter"/>
              <a:sym typeface="Inter"/>
            </a:endParaRPr>
          </a:p>
          <a:p>
            <a:pPr indent="-288925" lvl="0" marL="457200" rtl="0" algn="l">
              <a:lnSpc>
                <a:spcPct val="100000"/>
              </a:lnSpc>
              <a:spcBef>
                <a:spcPts val="1000"/>
              </a:spcBef>
              <a:spcAft>
                <a:spcPts val="0"/>
              </a:spcAft>
              <a:buClr>
                <a:srgbClr val="FFF9F2"/>
              </a:buClr>
              <a:buSzPts val="950"/>
              <a:buFont typeface="Inter"/>
              <a:buChar char="●"/>
            </a:pPr>
            <a:r>
              <a:rPr b="1" lang="en" sz="950">
                <a:solidFill>
                  <a:srgbClr val="FFF9F2"/>
                </a:solidFill>
                <a:latin typeface="Inter"/>
                <a:ea typeface="Inter"/>
                <a:cs typeface="Inter"/>
                <a:sym typeface="Inter"/>
              </a:rPr>
              <a:t>Practice Satisfaction:</a:t>
            </a:r>
            <a:r>
              <a:rPr lang="en" sz="950">
                <a:solidFill>
                  <a:srgbClr val="FFF9F2"/>
                </a:solidFill>
                <a:latin typeface="Inter"/>
                <a:ea typeface="Inter"/>
                <a:cs typeface="Inter"/>
                <a:sym typeface="Inter"/>
              </a:rPr>
              <a:t> </a:t>
            </a:r>
            <a:endParaRPr sz="950">
              <a:solidFill>
                <a:srgbClr val="FFF9F2"/>
              </a:solidFill>
              <a:latin typeface="Inter"/>
              <a:ea typeface="Inter"/>
              <a:cs typeface="Inter"/>
              <a:sym typeface="Inter"/>
            </a:endParaRPr>
          </a:p>
          <a:p>
            <a:pPr indent="0" lvl="0" marL="457200" rtl="0" algn="l">
              <a:lnSpc>
                <a:spcPct val="100000"/>
              </a:lnSpc>
              <a:spcBef>
                <a:spcPts val="0"/>
              </a:spcBef>
              <a:spcAft>
                <a:spcPts val="0"/>
              </a:spcAft>
              <a:buNone/>
            </a:pPr>
            <a:r>
              <a:rPr lang="en" sz="950">
                <a:solidFill>
                  <a:srgbClr val="FFF9F2"/>
                </a:solidFill>
                <a:latin typeface="Inter"/>
                <a:ea typeface="Inter"/>
                <a:cs typeface="Inter"/>
                <a:sym typeface="Inter"/>
              </a:rPr>
              <a:t>0% vs 100%</a:t>
            </a:r>
            <a:endParaRPr sz="950">
              <a:solidFill>
                <a:srgbClr val="FFF9F2"/>
              </a:solidFill>
              <a:latin typeface="Inter"/>
              <a:ea typeface="Inter"/>
              <a:cs typeface="Inter"/>
              <a:sym typeface="Inter"/>
            </a:endParaRPr>
          </a:p>
          <a:p>
            <a:pPr indent="-288925" lvl="0" marL="457200" rtl="0" algn="l">
              <a:lnSpc>
                <a:spcPct val="100000"/>
              </a:lnSpc>
              <a:spcBef>
                <a:spcPts val="1000"/>
              </a:spcBef>
              <a:spcAft>
                <a:spcPts val="0"/>
              </a:spcAft>
              <a:buClr>
                <a:srgbClr val="FFF9F2"/>
              </a:buClr>
              <a:buSzPts val="950"/>
              <a:buFont typeface="Inter"/>
              <a:buChar char="●"/>
            </a:pPr>
            <a:r>
              <a:rPr b="1" lang="en" sz="950">
                <a:solidFill>
                  <a:srgbClr val="FFF9F2"/>
                </a:solidFill>
                <a:latin typeface="Inter"/>
                <a:ea typeface="Inter"/>
                <a:cs typeface="Inter"/>
                <a:sym typeface="Inter"/>
              </a:rPr>
              <a:t>Visit length:</a:t>
            </a:r>
            <a:r>
              <a:rPr lang="en" sz="950">
                <a:solidFill>
                  <a:srgbClr val="FFF9F2"/>
                </a:solidFill>
                <a:latin typeface="Inter"/>
                <a:ea typeface="Inter"/>
                <a:cs typeface="Inter"/>
                <a:sym typeface="Inter"/>
              </a:rPr>
              <a:t> 15m vs &gt;30m</a:t>
            </a:r>
            <a:endParaRPr sz="950">
              <a:solidFill>
                <a:srgbClr val="FFF9F2"/>
              </a:solidFill>
              <a:latin typeface="Inter"/>
              <a:ea typeface="Inter"/>
              <a:cs typeface="Inter"/>
              <a:sym typeface="Inter"/>
            </a:endParaRPr>
          </a:p>
          <a:p>
            <a:pPr indent="-288925" lvl="0" marL="457200" rtl="0" algn="l">
              <a:lnSpc>
                <a:spcPct val="100000"/>
              </a:lnSpc>
              <a:spcBef>
                <a:spcPts val="1000"/>
              </a:spcBef>
              <a:spcAft>
                <a:spcPts val="0"/>
              </a:spcAft>
              <a:buClr>
                <a:srgbClr val="FFF9F2"/>
              </a:buClr>
              <a:buSzPts val="950"/>
              <a:buFont typeface="Inter"/>
              <a:buChar char="●"/>
            </a:pPr>
            <a:r>
              <a:rPr b="1" lang="en" sz="950">
                <a:solidFill>
                  <a:srgbClr val="FFF9F2"/>
                </a:solidFill>
                <a:latin typeface="Inter"/>
                <a:ea typeface="Inter"/>
                <a:cs typeface="Inter"/>
                <a:sym typeface="Inter"/>
              </a:rPr>
              <a:t>After hrs work: </a:t>
            </a:r>
            <a:endParaRPr b="1" sz="950">
              <a:solidFill>
                <a:srgbClr val="FFF9F2"/>
              </a:solidFill>
              <a:latin typeface="Inter"/>
              <a:ea typeface="Inter"/>
              <a:cs typeface="Inter"/>
              <a:sym typeface="Inter"/>
            </a:endParaRPr>
          </a:p>
          <a:p>
            <a:pPr indent="0" lvl="0" marL="457200" rtl="0" algn="l">
              <a:lnSpc>
                <a:spcPct val="100000"/>
              </a:lnSpc>
              <a:spcBef>
                <a:spcPts val="0"/>
              </a:spcBef>
              <a:spcAft>
                <a:spcPts val="0"/>
              </a:spcAft>
              <a:buNone/>
            </a:pPr>
            <a:r>
              <a:rPr lang="en" sz="950">
                <a:solidFill>
                  <a:srgbClr val="FFF9F2"/>
                </a:solidFill>
                <a:latin typeface="Inter"/>
                <a:ea typeface="Inter"/>
                <a:cs typeface="Inter"/>
                <a:sym typeface="Inter"/>
              </a:rPr>
              <a:t>2.1 h vs 48 m</a:t>
            </a:r>
            <a:endParaRPr sz="950">
              <a:solidFill>
                <a:srgbClr val="FFF9F2"/>
              </a:solidFill>
              <a:latin typeface="Inter"/>
              <a:ea typeface="Inter"/>
              <a:cs typeface="Inter"/>
              <a:sym typeface="Inter"/>
            </a:endParaRPr>
          </a:p>
          <a:p>
            <a:pPr indent="-288925" lvl="0" marL="457200" rtl="0" algn="l">
              <a:lnSpc>
                <a:spcPct val="100000"/>
              </a:lnSpc>
              <a:spcBef>
                <a:spcPts val="1000"/>
              </a:spcBef>
              <a:spcAft>
                <a:spcPts val="1000"/>
              </a:spcAft>
              <a:buClr>
                <a:srgbClr val="FFF9F2"/>
              </a:buClr>
              <a:buSzPts val="950"/>
              <a:buFont typeface="Inter"/>
              <a:buChar char="●"/>
            </a:pPr>
            <a:r>
              <a:rPr b="1" lang="en" sz="950">
                <a:solidFill>
                  <a:srgbClr val="FFF9F2"/>
                </a:solidFill>
                <a:latin typeface="Inter"/>
                <a:ea typeface="Inter"/>
                <a:cs typeface="Inter"/>
                <a:sym typeface="Inter"/>
              </a:rPr>
              <a:t>Panel size:</a:t>
            </a:r>
            <a:r>
              <a:rPr lang="en" sz="950">
                <a:solidFill>
                  <a:srgbClr val="FFF9F2"/>
                </a:solidFill>
                <a:latin typeface="Inter"/>
                <a:ea typeface="Inter"/>
                <a:cs typeface="Inter"/>
                <a:sym typeface="Inter"/>
              </a:rPr>
              <a:t> 3000 vs 650</a:t>
            </a:r>
            <a:endParaRPr sz="950">
              <a:solidFill>
                <a:srgbClr val="FFF9F2"/>
              </a:solidFill>
              <a:latin typeface="Inter"/>
              <a:ea typeface="Inter"/>
              <a:cs typeface="Inter"/>
              <a:sym typeface="Inter"/>
            </a:endParaRPr>
          </a:p>
        </p:txBody>
      </p:sp>
      <p:sp>
        <p:nvSpPr>
          <p:cNvPr id="1125" name="Google Shape;1125;p92"/>
          <p:cNvSpPr txBox="1"/>
          <p:nvPr/>
        </p:nvSpPr>
        <p:spPr>
          <a:xfrm>
            <a:off x="500676" y="2153900"/>
            <a:ext cx="1778700" cy="169200"/>
          </a:xfrm>
          <a:prstGeom prst="rect">
            <a:avLst/>
          </a:prstGeom>
          <a:noFill/>
          <a:ln>
            <a:noFill/>
          </a:ln>
        </p:spPr>
        <p:txBody>
          <a:bodyPr anchorCtr="0" anchor="t" bIns="0" lIns="0" spcFirstLastPara="1" rIns="0" wrap="square" tIns="0">
            <a:spAutoFit/>
          </a:bodyPr>
          <a:lstStyle/>
          <a:p>
            <a:pPr indent="0" lvl="0" marL="0" marR="0" rtl="0" algn="l">
              <a:lnSpc>
                <a:spcPct val="119987"/>
              </a:lnSpc>
              <a:spcBef>
                <a:spcPts val="0"/>
              </a:spcBef>
              <a:spcAft>
                <a:spcPts val="0"/>
              </a:spcAft>
              <a:buNone/>
            </a:pPr>
            <a:r>
              <a:rPr b="1" lang="en" sz="1100">
                <a:solidFill>
                  <a:srgbClr val="FFF9F2"/>
                </a:solidFill>
                <a:latin typeface="Inter"/>
                <a:ea typeface="Inter"/>
                <a:cs typeface="Inter"/>
                <a:sym typeface="Inter"/>
              </a:rPr>
              <a:t>Primary Care Vital Signs</a:t>
            </a:r>
            <a:endParaRPr sz="200">
              <a:latin typeface="Inter"/>
              <a:ea typeface="Inter"/>
              <a:cs typeface="Inter"/>
              <a:sym typeface="Inter"/>
            </a:endParaRPr>
          </a:p>
        </p:txBody>
      </p:sp>
      <p:grpSp>
        <p:nvGrpSpPr>
          <p:cNvPr id="1126" name="Google Shape;1126;p92"/>
          <p:cNvGrpSpPr/>
          <p:nvPr/>
        </p:nvGrpSpPr>
        <p:grpSpPr>
          <a:xfrm>
            <a:off x="-41201" y="4831078"/>
            <a:ext cx="9226224" cy="316084"/>
            <a:chOff x="0" y="-57150"/>
            <a:chExt cx="4860000" cy="166500"/>
          </a:xfrm>
        </p:grpSpPr>
        <p:sp>
          <p:nvSpPr>
            <p:cNvPr id="1127" name="Google Shape;1127;p92"/>
            <p:cNvSpPr/>
            <p:nvPr/>
          </p:nvSpPr>
          <p:spPr>
            <a:xfrm>
              <a:off x="0" y="0"/>
              <a:ext cx="4859998" cy="109222"/>
            </a:xfrm>
            <a:custGeom>
              <a:rect b="b" l="l" r="r" t="t"/>
              <a:pathLst>
                <a:path extrusionOk="0" h="109222" w="4859998">
                  <a:moveTo>
                    <a:pt x="0" y="0"/>
                  </a:moveTo>
                  <a:lnTo>
                    <a:pt x="4859998" y="0"/>
                  </a:lnTo>
                  <a:lnTo>
                    <a:pt x="4859998" y="109222"/>
                  </a:lnTo>
                  <a:lnTo>
                    <a:pt x="0" y="109222"/>
                  </a:lnTo>
                  <a:close/>
                </a:path>
              </a:pathLst>
            </a:custGeom>
            <a:solidFill>
              <a:srgbClr val="FF754C"/>
            </a:solidFill>
            <a:ln>
              <a:noFill/>
            </a:ln>
          </p:spPr>
        </p:sp>
        <p:sp>
          <p:nvSpPr>
            <p:cNvPr id="1128" name="Google Shape;1128;p92"/>
            <p:cNvSpPr txBox="1"/>
            <p:nvPr/>
          </p:nvSpPr>
          <p:spPr>
            <a:xfrm>
              <a:off x="0" y="-57150"/>
              <a:ext cx="4860000" cy="166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29" name="Google Shape;1129;p92"/>
          <p:cNvSpPr txBox="1"/>
          <p:nvPr/>
        </p:nvSpPr>
        <p:spPr>
          <a:xfrm>
            <a:off x="4514299" y="2502338"/>
            <a:ext cx="1940100" cy="1701000"/>
          </a:xfrm>
          <a:prstGeom prst="rect">
            <a:avLst/>
          </a:prstGeom>
          <a:noFill/>
          <a:ln>
            <a:noFill/>
          </a:ln>
        </p:spPr>
        <p:txBody>
          <a:bodyPr anchorCtr="0" anchor="t" bIns="0" lIns="0" spcFirstLastPara="1" rIns="0" wrap="square" tIns="0">
            <a:spAutoFit/>
          </a:bodyPr>
          <a:lstStyle/>
          <a:p>
            <a:pPr indent="-288925" lvl="0" marL="457200" marR="0" rtl="0" algn="l">
              <a:lnSpc>
                <a:spcPct val="100000"/>
              </a:lnSpc>
              <a:spcBef>
                <a:spcPts val="0"/>
              </a:spcBef>
              <a:spcAft>
                <a:spcPts val="0"/>
              </a:spcAft>
              <a:buClr>
                <a:srgbClr val="FFF9F2"/>
              </a:buClr>
              <a:buSzPts val="950"/>
              <a:buFont typeface="Inter"/>
              <a:buChar char="●"/>
            </a:pPr>
            <a:r>
              <a:rPr lang="en" sz="950">
                <a:solidFill>
                  <a:srgbClr val="FFF9F2"/>
                </a:solidFill>
                <a:latin typeface="Inter"/>
                <a:ea typeface="Inter"/>
                <a:cs typeface="Inter"/>
                <a:sym typeface="Inter"/>
              </a:rPr>
              <a:t>2020 case study of 157 rural hospital employees in a DPC+ health plan</a:t>
            </a:r>
            <a:endParaRPr sz="950">
              <a:solidFill>
                <a:srgbClr val="FFF9F2"/>
              </a:solidFill>
              <a:latin typeface="Inter"/>
              <a:ea typeface="Inter"/>
              <a:cs typeface="Inter"/>
              <a:sym typeface="Inter"/>
            </a:endParaRPr>
          </a:p>
          <a:p>
            <a:pPr indent="-288925" lvl="0" marL="457200" marR="0" rtl="0" algn="l">
              <a:lnSpc>
                <a:spcPct val="100000"/>
              </a:lnSpc>
              <a:spcBef>
                <a:spcPts val="1000"/>
              </a:spcBef>
              <a:spcAft>
                <a:spcPts val="0"/>
              </a:spcAft>
              <a:buClr>
                <a:srgbClr val="FFF9F2"/>
              </a:buClr>
              <a:buSzPts val="950"/>
              <a:buFont typeface="Inter"/>
              <a:buChar char="●"/>
            </a:pPr>
            <a:r>
              <a:rPr lang="en" sz="950">
                <a:solidFill>
                  <a:srgbClr val="FFF9F2"/>
                </a:solidFill>
                <a:latin typeface="Inter"/>
                <a:ea typeface="Inter"/>
                <a:cs typeface="Inter"/>
                <a:sym typeface="Inter"/>
              </a:rPr>
              <a:t>54% reduction in total health plan spending</a:t>
            </a:r>
            <a:endParaRPr sz="950">
              <a:solidFill>
                <a:srgbClr val="FFF9F2"/>
              </a:solidFill>
              <a:latin typeface="Inter"/>
              <a:ea typeface="Inter"/>
              <a:cs typeface="Inter"/>
              <a:sym typeface="Inter"/>
            </a:endParaRPr>
          </a:p>
          <a:p>
            <a:pPr indent="-288925" lvl="0" marL="457200" marR="0" rtl="0" algn="l">
              <a:lnSpc>
                <a:spcPct val="100000"/>
              </a:lnSpc>
              <a:spcBef>
                <a:spcPts val="1000"/>
              </a:spcBef>
              <a:spcAft>
                <a:spcPts val="0"/>
              </a:spcAft>
              <a:buClr>
                <a:srgbClr val="FFF9F2"/>
              </a:buClr>
              <a:buSzPts val="950"/>
              <a:buFont typeface="Inter"/>
              <a:buChar char="●"/>
            </a:pPr>
            <a:r>
              <a:rPr lang="en" sz="950">
                <a:solidFill>
                  <a:srgbClr val="FFF9F2"/>
                </a:solidFill>
                <a:latin typeface="Inter"/>
                <a:ea typeface="Inter"/>
                <a:cs typeface="Inter"/>
                <a:sym typeface="Inter"/>
              </a:rPr>
              <a:t>Reduced patient OOP costs by 30%</a:t>
            </a:r>
            <a:endParaRPr sz="950">
              <a:solidFill>
                <a:srgbClr val="FFF9F2"/>
              </a:solidFill>
              <a:latin typeface="Inter"/>
              <a:ea typeface="Inter"/>
              <a:cs typeface="Inter"/>
              <a:sym typeface="Inter"/>
            </a:endParaRPr>
          </a:p>
          <a:p>
            <a:pPr indent="-288925" lvl="0" marL="457200" marR="0" rtl="0" algn="l">
              <a:lnSpc>
                <a:spcPct val="100000"/>
              </a:lnSpc>
              <a:spcBef>
                <a:spcPts val="1000"/>
              </a:spcBef>
              <a:spcAft>
                <a:spcPts val="0"/>
              </a:spcAft>
              <a:buClr>
                <a:srgbClr val="FFF9F2"/>
              </a:buClr>
              <a:buSzPts val="950"/>
              <a:buFont typeface="Inter"/>
              <a:buChar char="●"/>
            </a:pPr>
            <a:r>
              <a:rPr lang="en" sz="950">
                <a:solidFill>
                  <a:srgbClr val="FFF9F2"/>
                </a:solidFill>
                <a:latin typeface="Inter"/>
                <a:ea typeface="Inter"/>
                <a:cs typeface="Inter"/>
                <a:sym typeface="Inter"/>
              </a:rPr>
              <a:t>Reduced employee premiums by 20%</a:t>
            </a:r>
            <a:endParaRPr sz="950">
              <a:solidFill>
                <a:srgbClr val="FFF9F2"/>
              </a:solidFill>
              <a:latin typeface="Inter"/>
              <a:ea typeface="Inter"/>
              <a:cs typeface="Inter"/>
              <a:sym typeface="Inter"/>
            </a:endParaRPr>
          </a:p>
        </p:txBody>
      </p:sp>
      <p:sp>
        <p:nvSpPr>
          <p:cNvPr id="1130" name="Google Shape;1130;p92"/>
          <p:cNvSpPr txBox="1"/>
          <p:nvPr/>
        </p:nvSpPr>
        <p:spPr>
          <a:xfrm>
            <a:off x="4642346" y="2153900"/>
            <a:ext cx="1778700" cy="184800"/>
          </a:xfrm>
          <a:prstGeom prst="rect">
            <a:avLst/>
          </a:prstGeom>
          <a:noFill/>
          <a:ln>
            <a:noFill/>
          </a:ln>
        </p:spPr>
        <p:txBody>
          <a:bodyPr anchorCtr="0" anchor="t" bIns="0" lIns="0" spcFirstLastPara="1" rIns="0" wrap="square" tIns="0">
            <a:spAutoFit/>
          </a:bodyPr>
          <a:lstStyle/>
          <a:p>
            <a:pPr indent="0" lvl="0" marL="0" marR="0" rtl="0" algn="l">
              <a:lnSpc>
                <a:spcPct val="119987"/>
              </a:lnSpc>
              <a:spcBef>
                <a:spcPts val="0"/>
              </a:spcBef>
              <a:spcAft>
                <a:spcPts val="0"/>
              </a:spcAft>
              <a:buNone/>
            </a:pPr>
            <a:r>
              <a:rPr b="1" lang="en" sz="1200">
                <a:solidFill>
                  <a:srgbClr val="FFF9F2"/>
                </a:solidFill>
                <a:latin typeface="Inter"/>
                <a:ea typeface="Inter"/>
                <a:cs typeface="Inter"/>
                <a:sym typeface="Inter"/>
              </a:rPr>
              <a:t>DeSoto Memorial Hosp</a:t>
            </a:r>
            <a:endParaRPr sz="300">
              <a:latin typeface="Inter"/>
              <a:ea typeface="Inter"/>
              <a:cs typeface="Inter"/>
              <a:sym typeface="Inter"/>
            </a:endParaRPr>
          </a:p>
        </p:txBody>
      </p:sp>
      <p:sp>
        <p:nvSpPr>
          <p:cNvPr id="1131" name="Google Shape;1131;p92"/>
          <p:cNvSpPr txBox="1"/>
          <p:nvPr/>
        </p:nvSpPr>
        <p:spPr>
          <a:xfrm>
            <a:off x="6606000" y="2502350"/>
            <a:ext cx="1904100" cy="146100"/>
          </a:xfrm>
          <a:prstGeom prst="rect">
            <a:avLst/>
          </a:prstGeom>
          <a:noFill/>
          <a:ln>
            <a:noFill/>
          </a:ln>
        </p:spPr>
        <p:txBody>
          <a:bodyPr anchorCtr="0" anchor="t" bIns="0" lIns="0" spcFirstLastPara="1" rIns="0" wrap="square" tIns="0">
            <a:spAutoFit/>
          </a:bodyPr>
          <a:lstStyle/>
          <a:p>
            <a:pPr indent="-288925" lvl="0" marL="457200" rtl="0" algn="l">
              <a:lnSpc>
                <a:spcPct val="130000"/>
              </a:lnSpc>
              <a:spcBef>
                <a:spcPts val="0"/>
              </a:spcBef>
              <a:spcAft>
                <a:spcPts val="0"/>
              </a:spcAft>
              <a:buClr>
                <a:srgbClr val="FFF9F2"/>
              </a:buClr>
              <a:buSzPts val="950"/>
              <a:buFont typeface="Inter"/>
              <a:buChar char="●"/>
            </a:pPr>
            <a:r>
              <a:t/>
            </a:r>
            <a:endParaRPr sz="950">
              <a:solidFill>
                <a:srgbClr val="FFF9F2"/>
              </a:solidFill>
              <a:latin typeface="Inter"/>
              <a:ea typeface="Inter"/>
              <a:cs typeface="Inter"/>
              <a:sym typeface="Inter"/>
            </a:endParaRPr>
          </a:p>
        </p:txBody>
      </p:sp>
      <p:sp>
        <p:nvSpPr>
          <p:cNvPr id="1132" name="Google Shape;1132;p92"/>
          <p:cNvSpPr txBox="1"/>
          <p:nvPr/>
        </p:nvSpPr>
        <p:spPr>
          <a:xfrm>
            <a:off x="6729025" y="2154325"/>
            <a:ext cx="1904100" cy="215400"/>
          </a:xfrm>
          <a:prstGeom prst="rect">
            <a:avLst/>
          </a:prstGeom>
          <a:noFill/>
          <a:ln>
            <a:noFill/>
          </a:ln>
        </p:spPr>
        <p:txBody>
          <a:bodyPr anchorCtr="0" anchor="t" bIns="0" lIns="0" spcFirstLastPara="1" rIns="0" wrap="square" tIns="0">
            <a:spAutoFit/>
          </a:bodyPr>
          <a:lstStyle/>
          <a:p>
            <a:pPr indent="0" lvl="0" marL="0" rtl="0" algn="l">
              <a:lnSpc>
                <a:spcPct val="119987"/>
              </a:lnSpc>
              <a:spcBef>
                <a:spcPts val="0"/>
              </a:spcBef>
              <a:spcAft>
                <a:spcPts val="0"/>
              </a:spcAft>
              <a:buNone/>
            </a:pPr>
            <a:r>
              <a:t/>
            </a:r>
            <a:endParaRPr b="1">
              <a:solidFill>
                <a:srgbClr val="FFF9F2"/>
              </a:solidFill>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14D"/>
        </a:solidFill>
      </p:bgPr>
    </p:bg>
    <p:spTree>
      <p:nvGrpSpPr>
        <p:cNvPr id="756" name="Shape 756"/>
        <p:cNvGrpSpPr/>
        <p:nvPr/>
      </p:nvGrpSpPr>
      <p:grpSpPr>
        <a:xfrm>
          <a:off x="0" y="0"/>
          <a:ext cx="0" cy="0"/>
          <a:chOff x="0" y="0"/>
          <a:chExt cx="0" cy="0"/>
        </a:xfrm>
      </p:grpSpPr>
      <p:sp>
        <p:nvSpPr>
          <p:cNvPr id="757" name="Google Shape;757;p77"/>
          <p:cNvSpPr txBox="1"/>
          <p:nvPr/>
        </p:nvSpPr>
        <p:spPr>
          <a:xfrm>
            <a:off x="606444" y="1020230"/>
            <a:ext cx="4836600" cy="636600"/>
          </a:xfrm>
          <a:prstGeom prst="rect">
            <a:avLst/>
          </a:prstGeom>
          <a:noFill/>
          <a:ln>
            <a:noFill/>
          </a:ln>
        </p:spPr>
        <p:txBody>
          <a:bodyPr anchorCtr="0" anchor="t" bIns="0" lIns="0" spcFirstLastPara="1" rIns="0" wrap="square" tIns="0">
            <a:spAutoFit/>
          </a:bodyPr>
          <a:lstStyle/>
          <a:p>
            <a:pPr indent="0" lvl="0" marL="0" marR="0" rtl="0" algn="l">
              <a:lnSpc>
                <a:spcPct val="93996"/>
              </a:lnSpc>
              <a:spcBef>
                <a:spcPts val="0"/>
              </a:spcBef>
              <a:spcAft>
                <a:spcPts val="0"/>
              </a:spcAft>
              <a:buNone/>
            </a:pPr>
            <a:r>
              <a:rPr b="0" i="0" lang="en" sz="4400" u="none" cap="none" strike="noStrike">
                <a:solidFill>
                  <a:srgbClr val="FFF9F2"/>
                </a:solidFill>
                <a:latin typeface="Gelasio"/>
                <a:ea typeface="Gelasio"/>
                <a:cs typeface="Gelasio"/>
                <a:sym typeface="Gelasio"/>
              </a:rPr>
              <a:t>Table of Contents</a:t>
            </a:r>
            <a:endParaRPr sz="700"/>
          </a:p>
        </p:txBody>
      </p:sp>
      <p:grpSp>
        <p:nvGrpSpPr>
          <p:cNvPr id="758" name="Google Shape;758;p77"/>
          <p:cNvGrpSpPr/>
          <p:nvPr/>
        </p:nvGrpSpPr>
        <p:grpSpPr>
          <a:xfrm>
            <a:off x="5093199" y="1227500"/>
            <a:ext cx="4091779" cy="230098"/>
            <a:chOff x="0" y="-57150"/>
            <a:chExt cx="2329507" cy="121200"/>
          </a:xfrm>
        </p:grpSpPr>
        <p:sp>
          <p:nvSpPr>
            <p:cNvPr id="759" name="Google Shape;759;p77"/>
            <p:cNvSpPr/>
            <p:nvPr/>
          </p:nvSpPr>
          <p:spPr>
            <a:xfrm>
              <a:off x="0" y="0"/>
              <a:ext cx="2329507" cy="63972"/>
            </a:xfrm>
            <a:custGeom>
              <a:rect b="b" l="l" r="r" t="t"/>
              <a:pathLst>
                <a:path extrusionOk="0" h="63972" w="2329507">
                  <a:moveTo>
                    <a:pt x="14005" y="0"/>
                  </a:moveTo>
                  <a:lnTo>
                    <a:pt x="2315502" y="0"/>
                  </a:lnTo>
                  <a:cubicBezTo>
                    <a:pt x="2319216" y="0"/>
                    <a:pt x="2322779" y="1476"/>
                    <a:pt x="2325405" y="4102"/>
                  </a:cubicBezTo>
                  <a:cubicBezTo>
                    <a:pt x="2328031" y="6728"/>
                    <a:pt x="2329507" y="10291"/>
                    <a:pt x="2329507" y="14005"/>
                  </a:cubicBezTo>
                  <a:lnTo>
                    <a:pt x="2329507" y="49967"/>
                  </a:lnTo>
                  <a:cubicBezTo>
                    <a:pt x="2329507" y="53682"/>
                    <a:pt x="2328031" y="57244"/>
                    <a:pt x="2325405" y="59870"/>
                  </a:cubicBezTo>
                  <a:cubicBezTo>
                    <a:pt x="2322779" y="62497"/>
                    <a:pt x="2319216" y="63972"/>
                    <a:pt x="2315502" y="63972"/>
                  </a:cubicBezTo>
                  <a:lnTo>
                    <a:pt x="14005" y="63972"/>
                  </a:lnTo>
                  <a:cubicBezTo>
                    <a:pt x="10291" y="63972"/>
                    <a:pt x="6728" y="62497"/>
                    <a:pt x="4102" y="59870"/>
                  </a:cubicBezTo>
                  <a:cubicBezTo>
                    <a:pt x="1476" y="57244"/>
                    <a:pt x="0" y="53682"/>
                    <a:pt x="0" y="49967"/>
                  </a:cubicBezTo>
                  <a:lnTo>
                    <a:pt x="0" y="14005"/>
                  </a:lnTo>
                  <a:cubicBezTo>
                    <a:pt x="0" y="10291"/>
                    <a:pt x="1476" y="6728"/>
                    <a:pt x="4102" y="4102"/>
                  </a:cubicBezTo>
                  <a:cubicBezTo>
                    <a:pt x="6728" y="1476"/>
                    <a:pt x="10291" y="0"/>
                    <a:pt x="14005"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60" name="Google Shape;760;p77"/>
            <p:cNvSpPr txBox="1"/>
            <p:nvPr/>
          </p:nvSpPr>
          <p:spPr>
            <a:xfrm>
              <a:off x="0" y="-57150"/>
              <a:ext cx="23295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61" name="Google Shape;761;p77"/>
          <p:cNvSpPr txBox="1"/>
          <p:nvPr/>
        </p:nvSpPr>
        <p:spPr>
          <a:xfrm>
            <a:off x="5813455" y="501032"/>
            <a:ext cx="2816100" cy="16920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lang="en" sz="1100">
                <a:solidFill>
                  <a:srgbClr val="FFF9F2"/>
                </a:solidFill>
                <a:latin typeface="Inter"/>
                <a:ea typeface="Inter"/>
                <a:cs typeface="Inter"/>
                <a:sym typeface="Inter"/>
              </a:rPr>
              <a:t>August 16, 2024</a:t>
            </a:r>
            <a:endParaRPr sz="600">
              <a:latin typeface="Inter"/>
              <a:ea typeface="Inter"/>
              <a:cs typeface="Inter"/>
              <a:sym typeface="Inter"/>
            </a:endParaRPr>
          </a:p>
        </p:txBody>
      </p:sp>
      <p:grpSp>
        <p:nvGrpSpPr>
          <p:cNvPr id="762" name="Google Shape;762;p77"/>
          <p:cNvGrpSpPr/>
          <p:nvPr/>
        </p:nvGrpSpPr>
        <p:grpSpPr>
          <a:xfrm>
            <a:off x="1169525" y="2141499"/>
            <a:ext cx="3176674" cy="416687"/>
            <a:chOff x="-1" y="-54"/>
            <a:chExt cx="2127000" cy="279000"/>
          </a:xfrm>
        </p:grpSpPr>
        <p:sp>
          <p:nvSpPr>
            <p:cNvPr id="763" name="Google Shape;763;p77"/>
            <p:cNvSpPr/>
            <p:nvPr/>
          </p:nvSpPr>
          <p:spPr>
            <a:xfrm>
              <a:off x="0" y="0"/>
              <a:ext cx="2126876" cy="278912"/>
            </a:xfrm>
            <a:custGeom>
              <a:rect b="b" l="l" r="r" t="t"/>
              <a:pathLst>
                <a:path extrusionOk="0" h="278912" w="2126876">
                  <a:moveTo>
                    <a:pt x="0" y="0"/>
                  </a:moveTo>
                  <a:lnTo>
                    <a:pt x="2126876" y="0"/>
                  </a:lnTo>
                  <a:lnTo>
                    <a:pt x="2126876" y="278912"/>
                  </a:lnTo>
                  <a:lnTo>
                    <a:pt x="0" y="278912"/>
                  </a:lnTo>
                  <a:close/>
                </a:path>
              </a:pathLst>
            </a:custGeom>
            <a:solidFill>
              <a:srgbClr val="000000">
                <a:alpha val="0"/>
              </a:srgbClr>
            </a:solidFill>
            <a:ln cap="sq" cmpd="sng" w="19050">
              <a:solidFill>
                <a:srgbClr val="FFF9F2"/>
              </a:solidFill>
              <a:prstDash val="solid"/>
              <a:miter lim="8000"/>
              <a:headEnd len="sm" w="sm" type="none"/>
              <a:tailEnd len="sm" w="sm" type="none"/>
            </a:ln>
          </p:spPr>
        </p:sp>
        <p:sp>
          <p:nvSpPr>
            <p:cNvPr id="764" name="Google Shape;764;p77"/>
            <p:cNvSpPr txBox="1"/>
            <p:nvPr/>
          </p:nvSpPr>
          <p:spPr>
            <a:xfrm>
              <a:off x="-1" y="-54"/>
              <a:ext cx="2127000" cy="2790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lang="en" sz="1000">
                  <a:solidFill>
                    <a:srgbClr val="FFF9F2"/>
                  </a:solidFill>
                  <a:latin typeface="Inter Medium"/>
                  <a:ea typeface="Inter Medium"/>
                  <a:cs typeface="Inter Medium"/>
                  <a:sym typeface="Inter Medium"/>
                </a:rPr>
                <a:t>Why Direct Primary Care?</a:t>
              </a:r>
              <a:endParaRPr sz="700">
                <a:latin typeface="Inter Medium"/>
                <a:ea typeface="Inter Medium"/>
                <a:cs typeface="Inter Medium"/>
                <a:sym typeface="Inter Medium"/>
              </a:endParaRPr>
            </a:p>
          </p:txBody>
        </p:sp>
      </p:grpSp>
      <p:grpSp>
        <p:nvGrpSpPr>
          <p:cNvPr id="765" name="Google Shape;765;p77"/>
          <p:cNvGrpSpPr/>
          <p:nvPr/>
        </p:nvGrpSpPr>
        <p:grpSpPr>
          <a:xfrm>
            <a:off x="606444" y="2070452"/>
            <a:ext cx="427440" cy="487683"/>
            <a:chOff x="0" y="-47625"/>
            <a:chExt cx="286200" cy="326537"/>
          </a:xfrm>
        </p:grpSpPr>
        <p:sp>
          <p:nvSpPr>
            <p:cNvPr id="766" name="Google Shape;766;p77"/>
            <p:cNvSpPr/>
            <p:nvPr/>
          </p:nvSpPr>
          <p:spPr>
            <a:xfrm>
              <a:off x="0" y="0"/>
              <a:ext cx="286166" cy="278912"/>
            </a:xfrm>
            <a:custGeom>
              <a:rect b="b" l="l" r="r" t="t"/>
              <a:pathLst>
                <a:path extrusionOk="0" h="278912" w="286166">
                  <a:moveTo>
                    <a:pt x="0" y="0"/>
                  </a:moveTo>
                  <a:lnTo>
                    <a:pt x="286166" y="0"/>
                  </a:lnTo>
                  <a:lnTo>
                    <a:pt x="286166" y="278912"/>
                  </a:lnTo>
                  <a:lnTo>
                    <a:pt x="0" y="278912"/>
                  </a:lnTo>
                  <a:close/>
                </a:path>
              </a:pathLst>
            </a:custGeom>
            <a:solidFill>
              <a:srgbClr val="000000">
                <a:alpha val="0"/>
              </a:srgbClr>
            </a:solidFill>
            <a:ln cap="sq" cmpd="sng" w="19050">
              <a:solidFill>
                <a:srgbClr val="FFF9F2"/>
              </a:solidFill>
              <a:prstDash val="solid"/>
              <a:miter lim="8000"/>
              <a:headEnd len="sm" w="sm" type="none"/>
              <a:tailEnd len="sm" w="sm" type="none"/>
            </a:ln>
          </p:spPr>
        </p:sp>
        <p:sp>
          <p:nvSpPr>
            <p:cNvPr id="767" name="Google Shape;767;p77"/>
            <p:cNvSpPr txBox="1"/>
            <p:nvPr/>
          </p:nvSpPr>
          <p:spPr>
            <a:xfrm>
              <a:off x="0" y="-47625"/>
              <a:ext cx="286200" cy="326400"/>
            </a:xfrm>
            <a:prstGeom prst="rect">
              <a:avLst/>
            </a:prstGeom>
            <a:noFill/>
            <a:ln>
              <a:noFill/>
            </a:ln>
          </p:spPr>
          <p:txBody>
            <a:bodyPr anchorCtr="0" anchor="ctr" bIns="19050" lIns="19050" spcFirstLastPara="1" rIns="19050" wrap="square" tIns="19050">
              <a:noAutofit/>
            </a:bodyPr>
            <a:lstStyle/>
            <a:p>
              <a:pPr indent="0" lvl="0" marL="0" marR="0" rtl="0" algn="ctr">
                <a:lnSpc>
                  <a:spcPct val="147027"/>
                </a:lnSpc>
                <a:spcBef>
                  <a:spcPts val="0"/>
                </a:spcBef>
                <a:spcAft>
                  <a:spcPts val="0"/>
                </a:spcAft>
                <a:buNone/>
              </a:pPr>
              <a:r>
                <a:rPr b="1" i="0" lang="en" sz="1200" u="none" cap="none" strike="noStrike">
                  <a:solidFill>
                    <a:srgbClr val="FFF9F2"/>
                  </a:solidFill>
                  <a:latin typeface="Open Sans"/>
                  <a:ea typeface="Open Sans"/>
                  <a:cs typeface="Open Sans"/>
                  <a:sym typeface="Open Sans"/>
                </a:rPr>
                <a:t>1</a:t>
              </a:r>
              <a:endParaRPr sz="700"/>
            </a:p>
          </p:txBody>
        </p:sp>
      </p:grpSp>
      <p:grpSp>
        <p:nvGrpSpPr>
          <p:cNvPr id="768" name="Google Shape;768;p77"/>
          <p:cNvGrpSpPr/>
          <p:nvPr/>
        </p:nvGrpSpPr>
        <p:grpSpPr>
          <a:xfrm>
            <a:off x="1169525" y="2713675"/>
            <a:ext cx="3176674" cy="416687"/>
            <a:chOff x="-1" y="-75"/>
            <a:chExt cx="2127000" cy="279000"/>
          </a:xfrm>
        </p:grpSpPr>
        <p:sp>
          <p:nvSpPr>
            <p:cNvPr id="769" name="Google Shape;769;p77"/>
            <p:cNvSpPr/>
            <p:nvPr/>
          </p:nvSpPr>
          <p:spPr>
            <a:xfrm>
              <a:off x="0" y="0"/>
              <a:ext cx="2126876" cy="278912"/>
            </a:xfrm>
            <a:custGeom>
              <a:rect b="b" l="l" r="r" t="t"/>
              <a:pathLst>
                <a:path extrusionOk="0" h="278912" w="2126876">
                  <a:moveTo>
                    <a:pt x="0" y="0"/>
                  </a:moveTo>
                  <a:lnTo>
                    <a:pt x="2126876" y="0"/>
                  </a:lnTo>
                  <a:lnTo>
                    <a:pt x="2126876" y="278912"/>
                  </a:lnTo>
                  <a:lnTo>
                    <a:pt x="0" y="278912"/>
                  </a:lnTo>
                  <a:close/>
                </a:path>
              </a:pathLst>
            </a:custGeom>
            <a:solidFill>
              <a:srgbClr val="000000">
                <a:alpha val="0"/>
              </a:srgbClr>
            </a:solidFill>
            <a:ln cap="sq" cmpd="sng" w="19050">
              <a:solidFill>
                <a:srgbClr val="FFF9F2"/>
              </a:solidFill>
              <a:prstDash val="solid"/>
              <a:miter lim="8000"/>
              <a:headEnd len="sm" w="sm" type="none"/>
              <a:tailEnd len="sm" w="sm" type="none"/>
            </a:ln>
          </p:spPr>
        </p:sp>
        <p:sp>
          <p:nvSpPr>
            <p:cNvPr id="770" name="Google Shape;770;p77"/>
            <p:cNvSpPr txBox="1"/>
            <p:nvPr/>
          </p:nvSpPr>
          <p:spPr>
            <a:xfrm>
              <a:off x="-1" y="-75"/>
              <a:ext cx="2127000" cy="2790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lang="en" sz="1000">
                  <a:solidFill>
                    <a:srgbClr val="FFF9F2"/>
                  </a:solidFill>
                  <a:latin typeface="Inter Medium"/>
                  <a:ea typeface="Inter Medium"/>
                  <a:cs typeface="Inter Medium"/>
                  <a:sym typeface="Inter Medium"/>
                </a:rPr>
                <a:t>What is </a:t>
              </a:r>
              <a:r>
                <a:rPr lang="en" sz="1000">
                  <a:solidFill>
                    <a:srgbClr val="FFF9F2"/>
                  </a:solidFill>
                  <a:latin typeface="Inter Medium"/>
                  <a:ea typeface="Inter Medium"/>
                  <a:cs typeface="Inter Medium"/>
                  <a:sym typeface="Inter Medium"/>
                </a:rPr>
                <a:t>Direct Primary Care</a:t>
              </a:r>
              <a:r>
                <a:rPr lang="en" sz="1000">
                  <a:solidFill>
                    <a:srgbClr val="FFF9F2"/>
                  </a:solidFill>
                  <a:latin typeface="Inter Medium"/>
                  <a:ea typeface="Inter Medium"/>
                  <a:cs typeface="Inter Medium"/>
                  <a:sym typeface="Inter Medium"/>
                </a:rPr>
                <a:t>?</a:t>
              </a:r>
              <a:endParaRPr sz="700">
                <a:latin typeface="Inter Medium"/>
                <a:ea typeface="Inter Medium"/>
                <a:cs typeface="Inter Medium"/>
                <a:sym typeface="Inter Medium"/>
              </a:endParaRPr>
            </a:p>
          </p:txBody>
        </p:sp>
      </p:grpSp>
      <p:grpSp>
        <p:nvGrpSpPr>
          <p:cNvPr id="771" name="Google Shape;771;p77"/>
          <p:cNvGrpSpPr/>
          <p:nvPr/>
        </p:nvGrpSpPr>
        <p:grpSpPr>
          <a:xfrm>
            <a:off x="606444" y="2642659"/>
            <a:ext cx="427440" cy="487683"/>
            <a:chOff x="0" y="-47625"/>
            <a:chExt cx="286200" cy="326537"/>
          </a:xfrm>
        </p:grpSpPr>
        <p:sp>
          <p:nvSpPr>
            <p:cNvPr id="772" name="Google Shape;772;p77"/>
            <p:cNvSpPr/>
            <p:nvPr/>
          </p:nvSpPr>
          <p:spPr>
            <a:xfrm>
              <a:off x="0" y="0"/>
              <a:ext cx="286166" cy="278912"/>
            </a:xfrm>
            <a:custGeom>
              <a:rect b="b" l="l" r="r" t="t"/>
              <a:pathLst>
                <a:path extrusionOk="0" h="278912" w="286166">
                  <a:moveTo>
                    <a:pt x="0" y="0"/>
                  </a:moveTo>
                  <a:lnTo>
                    <a:pt x="286166" y="0"/>
                  </a:lnTo>
                  <a:lnTo>
                    <a:pt x="286166" y="278912"/>
                  </a:lnTo>
                  <a:lnTo>
                    <a:pt x="0" y="278912"/>
                  </a:lnTo>
                  <a:close/>
                </a:path>
              </a:pathLst>
            </a:custGeom>
            <a:solidFill>
              <a:srgbClr val="000000">
                <a:alpha val="0"/>
              </a:srgbClr>
            </a:solidFill>
            <a:ln cap="sq" cmpd="sng" w="19050">
              <a:solidFill>
                <a:srgbClr val="FFF9F2"/>
              </a:solidFill>
              <a:prstDash val="solid"/>
              <a:miter lim="8000"/>
              <a:headEnd len="sm" w="sm" type="none"/>
              <a:tailEnd len="sm" w="sm" type="none"/>
            </a:ln>
          </p:spPr>
        </p:sp>
        <p:sp>
          <p:nvSpPr>
            <p:cNvPr id="773" name="Google Shape;773;p77"/>
            <p:cNvSpPr txBox="1"/>
            <p:nvPr/>
          </p:nvSpPr>
          <p:spPr>
            <a:xfrm>
              <a:off x="0" y="-47625"/>
              <a:ext cx="286200" cy="326400"/>
            </a:xfrm>
            <a:prstGeom prst="rect">
              <a:avLst/>
            </a:prstGeom>
            <a:noFill/>
            <a:ln>
              <a:noFill/>
            </a:ln>
          </p:spPr>
          <p:txBody>
            <a:bodyPr anchorCtr="0" anchor="ctr" bIns="19050" lIns="19050" spcFirstLastPara="1" rIns="19050" wrap="square" tIns="19050">
              <a:noAutofit/>
            </a:bodyPr>
            <a:lstStyle/>
            <a:p>
              <a:pPr indent="0" lvl="0" marL="0" marR="0" rtl="0" algn="ctr">
                <a:lnSpc>
                  <a:spcPct val="147027"/>
                </a:lnSpc>
                <a:spcBef>
                  <a:spcPts val="0"/>
                </a:spcBef>
                <a:spcAft>
                  <a:spcPts val="0"/>
                </a:spcAft>
                <a:buNone/>
              </a:pPr>
              <a:r>
                <a:rPr b="1" i="0" lang="en" sz="1200" u="none" cap="none" strike="noStrike">
                  <a:solidFill>
                    <a:srgbClr val="FFF9F2"/>
                  </a:solidFill>
                  <a:latin typeface="Open Sans"/>
                  <a:ea typeface="Open Sans"/>
                  <a:cs typeface="Open Sans"/>
                  <a:sym typeface="Open Sans"/>
                </a:rPr>
                <a:t>2</a:t>
              </a:r>
              <a:endParaRPr sz="700"/>
            </a:p>
          </p:txBody>
        </p:sp>
      </p:grpSp>
      <p:grpSp>
        <p:nvGrpSpPr>
          <p:cNvPr id="774" name="Google Shape;774;p77"/>
          <p:cNvGrpSpPr/>
          <p:nvPr/>
        </p:nvGrpSpPr>
        <p:grpSpPr>
          <a:xfrm>
            <a:off x="1169525" y="3292900"/>
            <a:ext cx="3176674" cy="416767"/>
            <a:chOff x="-1" y="-142"/>
            <a:chExt cx="2127000" cy="279054"/>
          </a:xfrm>
        </p:grpSpPr>
        <p:sp>
          <p:nvSpPr>
            <p:cNvPr id="775" name="Google Shape;775;p77"/>
            <p:cNvSpPr/>
            <p:nvPr/>
          </p:nvSpPr>
          <p:spPr>
            <a:xfrm>
              <a:off x="0" y="0"/>
              <a:ext cx="2126876" cy="278912"/>
            </a:xfrm>
            <a:custGeom>
              <a:rect b="b" l="l" r="r" t="t"/>
              <a:pathLst>
                <a:path extrusionOk="0" h="278912" w="2126876">
                  <a:moveTo>
                    <a:pt x="0" y="0"/>
                  </a:moveTo>
                  <a:lnTo>
                    <a:pt x="2126876" y="0"/>
                  </a:lnTo>
                  <a:lnTo>
                    <a:pt x="2126876" y="278912"/>
                  </a:lnTo>
                  <a:lnTo>
                    <a:pt x="0" y="278912"/>
                  </a:lnTo>
                  <a:close/>
                </a:path>
              </a:pathLst>
            </a:custGeom>
            <a:solidFill>
              <a:srgbClr val="000000">
                <a:alpha val="0"/>
              </a:srgbClr>
            </a:solidFill>
            <a:ln cap="sq" cmpd="sng" w="19050">
              <a:solidFill>
                <a:srgbClr val="FFF9F2"/>
              </a:solidFill>
              <a:prstDash val="solid"/>
              <a:miter lim="8000"/>
              <a:headEnd len="sm" w="sm" type="none"/>
              <a:tailEnd len="sm" w="sm" type="none"/>
            </a:ln>
          </p:spPr>
        </p:sp>
        <p:sp>
          <p:nvSpPr>
            <p:cNvPr id="776" name="Google Shape;776;p77"/>
            <p:cNvSpPr txBox="1"/>
            <p:nvPr/>
          </p:nvSpPr>
          <p:spPr>
            <a:xfrm>
              <a:off x="-1" y="-142"/>
              <a:ext cx="2127000" cy="2790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lang="en" sz="1000">
                  <a:solidFill>
                    <a:srgbClr val="FFF9F2"/>
                  </a:solidFill>
                  <a:latin typeface="Inter Medium"/>
                  <a:ea typeface="Inter Medium"/>
                  <a:cs typeface="Inter Medium"/>
                  <a:sym typeface="Inter Medium"/>
                </a:rPr>
                <a:t>How it’s Going</a:t>
              </a:r>
              <a:endParaRPr sz="700">
                <a:latin typeface="Inter Medium"/>
                <a:ea typeface="Inter Medium"/>
                <a:cs typeface="Inter Medium"/>
                <a:sym typeface="Inter Medium"/>
              </a:endParaRPr>
            </a:p>
          </p:txBody>
        </p:sp>
      </p:grpSp>
      <p:grpSp>
        <p:nvGrpSpPr>
          <p:cNvPr id="777" name="Google Shape;777;p77"/>
          <p:cNvGrpSpPr/>
          <p:nvPr/>
        </p:nvGrpSpPr>
        <p:grpSpPr>
          <a:xfrm>
            <a:off x="606444" y="3221984"/>
            <a:ext cx="427440" cy="487683"/>
            <a:chOff x="0" y="-47625"/>
            <a:chExt cx="286200" cy="326537"/>
          </a:xfrm>
        </p:grpSpPr>
        <p:sp>
          <p:nvSpPr>
            <p:cNvPr id="778" name="Google Shape;778;p77"/>
            <p:cNvSpPr/>
            <p:nvPr/>
          </p:nvSpPr>
          <p:spPr>
            <a:xfrm>
              <a:off x="0" y="0"/>
              <a:ext cx="286166" cy="278912"/>
            </a:xfrm>
            <a:custGeom>
              <a:rect b="b" l="l" r="r" t="t"/>
              <a:pathLst>
                <a:path extrusionOk="0" h="278912" w="286166">
                  <a:moveTo>
                    <a:pt x="0" y="0"/>
                  </a:moveTo>
                  <a:lnTo>
                    <a:pt x="286166" y="0"/>
                  </a:lnTo>
                  <a:lnTo>
                    <a:pt x="286166" y="278912"/>
                  </a:lnTo>
                  <a:lnTo>
                    <a:pt x="0" y="278912"/>
                  </a:lnTo>
                  <a:close/>
                </a:path>
              </a:pathLst>
            </a:custGeom>
            <a:solidFill>
              <a:srgbClr val="000000">
                <a:alpha val="0"/>
              </a:srgbClr>
            </a:solidFill>
            <a:ln cap="sq" cmpd="sng" w="19050">
              <a:solidFill>
                <a:srgbClr val="FFF9F2"/>
              </a:solidFill>
              <a:prstDash val="solid"/>
              <a:miter lim="8000"/>
              <a:headEnd len="sm" w="sm" type="none"/>
              <a:tailEnd len="sm" w="sm" type="none"/>
            </a:ln>
          </p:spPr>
        </p:sp>
        <p:sp>
          <p:nvSpPr>
            <p:cNvPr id="779" name="Google Shape;779;p77"/>
            <p:cNvSpPr txBox="1"/>
            <p:nvPr/>
          </p:nvSpPr>
          <p:spPr>
            <a:xfrm>
              <a:off x="0" y="-47625"/>
              <a:ext cx="286200" cy="326400"/>
            </a:xfrm>
            <a:prstGeom prst="rect">
              <a:avLst/>
            </a:prstGeom>
            <a:noFill/>
            <a:ln>
              <a:noFill/>
            </a:ln>
          </p:spPr>
          <p:txBody>
            <a:bodyPr anchorCtr="0" anchor="ctr" bIns="19050" lIns="19050" spcFirstLastPara="1" rIns="19050" wrap="square" tIns="19050">
              <a:noAutofit/>
            </a:bodyPr>
            <a:lstStyle/>
            <a:p>
              <a:pPr indent="0" lvl="0" marL="0" marR="0" rtl="0" algn="ctr">
                <a:lnSpc>
                  <a:spcPct val="147027"/>
                </a:lnSpc>
                <a:spcBef>
                  <a:spcPts val="0"/>
                </a:spcBef>
                <a:spcAft>
                  <a:spcPts val="0"/>
                </a:spcAft>
                <a:buNone/>
              </a:pPr>
              <a:r>
                <a:rPr b="1" lang="en" sz="1200">
                  <a:solidFill>
                    <a:srgbClr val="FFF9F2"/>
                  </a:solidFill>
                  <a:latin typeface="Open Sans"/>
                  <a:ea typeface="Open Sans"/>
                  <a:cs typeface="Open Sans"/>
                  <a:sym typeface="Open Sans"/>
                </a:rPr>
                <a:t>3</a:t>
              </a:r>
              <a:endParaRPr sz="700"/>
            </a:p>
          </p:txBody>
        </p:sp>
      </p:grpSp>
      <p:grpSp>
        <p:nvGrpSpPr>
          <p:cNvPr id="780" name="Google Shape;780;p77"/>
          <p:cNvGrpSpPr/>
          <p:nvPr/>
        </p:nvGrpSpPr>
        <p:grpSpPr>
          <a:xfrm>
            <a:off x="4797502" y="2070452"/>
            <a:ext cx="427440" cy="487683"/>
            <a:chOff x="0" y="-47625"/>
            <a:chExt cx="286200" cy="326537"/>
          </a:xfrm>
        </p:grpSpPr>
        <p:sp>
          <p:nvSpPr>
            <p:cNvPr id="781" name="Google Shape;781;p77"/>
            <p:cNvSpPr/>
            <p:nvPr/>
          </p:nvSpPr>
          <p:spPr>
            <a:xfrm>
              <a:off x="0" y="0"/>
              <a:ext cx="286166" cy="278912"/>
            </a:xfrm>
            <a:custGeom>
              <a:rect b="b" l="l" r="r" t="t"/>
              <a:pathLst>
                <a:path extrusionOk="0" h="278912" w="286166">
                  <a:moveTo>
                    <a:pt x="0" y="0"/>
                  </a:moveTo>
                  <a:lnTo>
                    <a:pt x="286166" y="0"/>
                  </a:lnTo>
                  <a:lnTo>
                    <a:pt x="286166" y="278912"/>
                  </a:lnTo>
                  <a:lnTo>
                    <a:pt x="0" y="278912"/>
                  </a:lnTo>
                  <a:close/>
                </a:path>
              </a:pathLst>
            </a:custGeom>
            <a:solidFill>
              <a:srgbClr val="000000">
                <a:alpha val="0"/>
              </a:srgbClr>
            </a:solidFill>
            <a:ln cap="sq" cmpd="sng" w="19050">
              <a:solidFill>
                <a:srgbClr val="FFF9F2"/>
              </a:solidFill>
              <a:prstDash val="solid"/>
              <a:miter lim="8000"/>
              <a:headEnd len="sm" w="sm" type="none"/>
              <a:tailEnd len="sm" w="sm" type="none"/>
            </a:ln>
          </p:spPr>
        </p:sp>
        <p:sp>
          <p:nvSpPr>
            <p:cNvPr id="782" name="Google Shape;782;p77"/>
            <p:cNvSpPr txBox="1"/>
            <p:nvPr/>
          </p:nvSpPr>
          <p:spPr>
            <a:xfrm>
              <a:off x="0" y="-47625"/>
              <a:ext cx="286200" cy="326400"/>
            </a:xfrm>
            <a:prstGeom prst="rect">
              <a:avLst/>
            </a:prstGeom>
            <a:noFill/>
            <a:ln>
              <a:noFill/>
            </a:ln>
          </p:spPr>
          <p:txBody>
            <a:bodyPr anchorCtr="0" anchor="ctr" bIns="19050" lIns="19050" spcFirstLastPara="1" rIns="19050" wrap="square" tIns="19050">
              <a:noAutofit/>
            </a:bodyPr>
            <a:lstStyle/>
            <a:p>
              <a:pPr indent="0" lvl="0" marL="0" marR="0" rtl="0" algn="ctr">
                <a:lnSpc>
                  <a:spcPct val="147027"/>
                </a:lnSpc>
                <a:spcBef>
                  <a:spcPts val="0"/>
                </a:spcBef>
                <a:spcAft>
                  <a:spcPts val="0"/>
                </a:spcAft>
                <a:buNone/>
              </a:pPr>
              <a:r>
                <a:rPr b="1" lang="en" sz="1200">
                  <a:solidFill>
                    <a:srgbClr val="FFF9F2"/>
                  </a:solidFill>
                  <a:latin typeface="Open Sans"/>
                  <a:ea typeface="Open Sans"/>
                  <a:cs typeface="Open Sans"/>
                  <a:sym typeface="Open Sans"/>
                </a:rPr>
                <a:t>4</a:t>
              </a:r>
              <a:endParaRPr sz="700"/>
            </a:p>
          </p:txBody>
        </p:sp>
      </p:grpSp>
      <p:grpSp>
        <p:nvGrpSpPr>
          <p:cNvPr id="783" name="Google Shape;783;p77"/>
          <p:cNvGrpSpPr/>
          <p:nvPr/>
        </p:nvGrpSpPr>
        <p:grpSpPr>
          <a:xfrm>
            <a:off x="5361025" y="2141274"/>
            <a:ext cx="3176675" cy="416861"/>
            <a:chOff x="-5" y="-205"/>
            <a:chExt cx="2127000" cy="279117"/>
          </a:xfrm>
        </p:grpSpPr>
        <p:sp>
          <p:nvSpPr>
            <p:cNvPr id="784" name="Google Shape;784;p77"/>
            <p:cNvSpPr/>
            <p:nvPr/>
          </p:nvSpPr>
          <p:spPr>
            <a:xfrm>
              <a:off x="0" y="0"/>
              <a:ext cx="2126876" cy="278912"/>
            </a:xfrm>
            <a:custGeom>
              <a:rect b="b" l="l" r="r" t="t"/>
              <a:pathLst>
                <a:path extrusionOk="0" h="278912" w="2126876">
                  <a:moveTo>
                    <a:pt x="0" y="0"/>
                  </a:moveTo>
                  <a:lnTo>
                    <a:pt x="2126876" y="0"/>
                  </a:lnTo>
                  <a:lnTo>
                    <a:pt x="2126876" y="278912"/>
                  </a:lnTo>
                  <a:lnTo>
                    <a:pt x="0" y="278912"/>
                  </a:lnTo>
                  <a:close/>
                </a:path>
              </a:pathLst>
            </a:custGeom>
            <a:solidFill>
              <a:srgbClr val="000000">
                <a:alpha val="0"/>
              </a:srgbClr>
            </a:solidFill>
            <a:ln cap="sq" cmpd="sng" w="19050">
              <a:solidFill>
                <a:srgbClr val="FFF9F2"/>
              </a:solidFill>
              <a:prstDash val="solid"/>
              <a:miter lim="8000"/>
              <a:headEnd len="sm" w="sm" type="none"/>
              <a:tailEnd len="sm" w="sm" type="none"/>
            </a:ln>
          </p:spPr>
        </p:sp>
        <p:sp>
          <p:nvSpPr>
            <p:cNvPr id="785" name="Google Shape;785;p77"/>
            <p:cNvSpPr txBox="1"/>
            <p:nvPr/>
          </p:nvSpPr>
          <p:spPr>
            <a:xfrm>
              <a:off x="-5" y="-205"/>
              <a:ext cx="2127000" cy="2790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lang="en" sz="1000">
                  <a:solidFill>
                    <a:srgbClr val="FFF9F2"/>
                  </a:solidFill>
                  <a:latin typeface="Inter Medium"/>
                  <a:ea typeface="Inter Medium"/>
                  <a:cs typeface="Inter Medium"/>
                  <a:sym typeface="Inter Medium"/>
                </a:rPr>
                <a:t>Common DPC Myths</a:t>
              </a:r>
              <a:endParaRPr sz="700">
                <a:latin typeface="Inter Medium"/>
                <a:ea typeface="Inter Medium"/>
                <a:cs typeface="Inter Medium"/>
                <a:sym typeface="Inter Medium"/>
              </a:endParaRPr>
            </a:p>
          </p:txBody>
        </p:sp>
      </p:grpSp>
      <p:grpSp>
        <p:nvGrpSpPr>
          <p:cNvPr id="786" name="Google Shape;786;p77"/>
          <p:cNvGrpSpPr/>
          <p:nvPr/>
        </p:nvGrpSpPr>
        <p:grpSpPr>
          <a:xfrm>
            <a:off x="4797502" y="2642659"/>
            <a:ext cx="427440" cy="487683"/>
            <a:chOff x="0" y="-47625"/>
            <a:chExt cx="286200" cy="326537"/>
          </a:xfrm>
        </p:grpSpPr>
        <p:sp>
          <p:nvSpPr>
            <p:cNvPr id="787" name="Google Shape;787;p77"/>
            <p:cNvSpPr/>
            <p:nvPr/>
          </p:nvSpPr>
          <p:spPr>
            <a:xfrm>
              <a:off x="0" y="0"/>
              <a:ext cx="286166" cy="278912"/>
            </a:xfrm>
            <a:custGeom>
              <a:rect b="b" l="l" r="r" t="t"/>
              <a:pathLst>
                <a:path extrusionOk="0" h="278912" w="286166">
                  <a:moveTo>
                    <a:pt x="0" y="0"/>
                  </a:moveTo>
                  <a:lnTo>
                    <a:pt x="286166" y="0"/>
                  </a:lnTo>
                  <a:lnTo>
                    <a:pt x="286166" y="278912"/>
                  </a:lnTo>
                  <a:lnTo>
                    <a:pt x="0" y="278912"/>
                  </a:lnTo>
                  <a:close/>
                </a:path>
              </a:pathLst>
            </a:custGeom>
            <a:solidFill>
              <a:srgbClr val="000000">
                <a:alpha val="0"/>
              </a:srgbClr>
            </a:solidFill>
            <a:ln cap="sq" cmpd="sng" w="19050">
              <a:solidFill>
                <a:srgbClr val="FFF9F2"/>
              </a:solidFill>
              <a:prstDash val="solid"/>
              <a:miter lim="8000"/>
              <a:headEnd len="sm" w="sm" type="none"/>
              <a:tailEnd len="sm" w="sm" type="none"/>
            </a:ln>
          </p:spPr>
        </p:sp>
        <p:sp>
          <p:nvSpPr>
            <p:cNvPr id="788" name="Google Shape;788;p77"/>
            <p:cNvSpPr txBox="1"/>
            <p:nvPr/>
          </p:nvSpPr>
          <p:spPr>
            <a:xfrm>
              <a:off x="0" y="-47625"/>
              <a:ext cx="286200" cy="326400"/>
            </a:xfrm>
            <a:prstGeom prst="rect">
              <a:avLst/>
            </a:prstGeom>
            <a:noFill/>
            <a:ln>
              <a:noFill/>
            </a:ln>
          </p:spPr>
          <p:txBody>
            <a:bodyPr anchorCtr="0" anchor="ctr" bIns="19050" lIns="19050" spcFirstLastPara="1" rIns="19050" wrap="square" tIns="19050">
              <a:noAutofit/>
            </a:bodyPr>
            <a:lstStyle/>
            <a:p>
              <a:pPr indent="0" lvl="0" marL="0" marR="0" rtl="0" algn="ctr">
                <a:lnSpc>
                  <a:spcPct val="147027"/>
                </a:lnSpc>
                <a:spcBef>
                  <a:spcPts val="0"/>
                </a:spcBef>
                <a:spcAft>
                  <a:spcPts val="0"/>
                </a:spcAft>
                <a:buNone/>
              </a:pPr>
              <a:r>
                <a:rPr b="1" lang="en" sz="1200">
                  <a:solidFill>
                    <a:srgbClr val="FFF9F2"/>
                  </a:solidFill>
                  <a:latin typeface="Open Sans"/>
                  <a:ea typeface="Open Sans"/>
                  <a:cs typeface="Open Sans"/>
                  <a:sym typeface="Open Sans"/>
                </a:rPr>
                <a:t>5</a:t>
              </a:r>
              <a:endParaRPr sz="700"/>
            </a:p>
          </p:txBody>
        </p:sp>
      </p:grpSp>
      <p:grpSp>
        <p:nvGrpSpPr>
          <p:cNvPr id="789" name="Google Shape;789;p77"/>
          <p:cNvGrpSpPr/>
          <p:nvPr/>
        </p:nvGrpSpPr>
        <p:grpSpPr>
          <a:xfrm>
            <a:off x="5361025" y="2713400"/>
            <a:ext cx="3176675" cy="416942"/>
            <a:chOff x="-5" y="-259"/>
            <a:chExt cx="2127000" cy="279171"/>
          </a:xfrm>
        </p:grpSpPr>
        <p:sp>
          <p:nvSpPr>
            <p:cNvPr id="790" name="Google Shape;790;p77"/>
            <p:cNvSpPr/>
            <p:nvPr/>
          </p:nvSpPr>
          <p:spPr>
            <a:xfrm>
              <a:off x="0" y="0"/>
              <a:ext cx="2126876" cy="278912"/>
            </a:xfrm>
            <a:custGeom>
              <a:rect b="b" l="l" r="r" t="t"/>
              <a:pathLst>
                <a:path extrusionOk="0" h="278912" w="2126876">
                  <a:moveTo>
                    <a:pt x="0" y="0"/>
                  </a:moveTo>
                  <a:lnTo>
                    <a:pt x="2126876" y="0"/>
                  </a:lnTo>
                  <a:lnTo>
                    <a:pt x="2126876" y="278912"/>
                  </a:lnTo>
                  <a:lnTo>
                    <a:pt x="0" y="278912"/>
                  </a:lnTo>
                  <a:close/>
                </a:path>
              </a:pathLst>
            </a:custGeom>
            <a:solidFill>
              <a:srgbClr val="000000">
                <a:alpha val="0"/>
              </a:srgbClr>
            </a:solidFill>
            <a:ln cap="sq" cmpd="sng" w="19050">
              <a:solidFill>
                <a:srgbClr val="FFF9F2"/>
              </a:solidFill>
              <a:prstDash val="solid"/>
              <a:miter lim="8000"/>
              <a:headEnd len="sm" w="sm" type="none"/>
              <a:tailEnd len="sm" w="sm" type="none"/>
            </a:ln>
          </p:spPr>
        </p:sp>
        <p:sp>
          <p:nvSpPr>
            <p:cNvPr id="791" name="Google Shape;791;p77"/>
            <p:cNvSpPr txBox="1"/>
            <p:nvPr/>
          </p:nvSpPr>
          <p:spPr>
            <a:xfrm>
              <a:off x="-5" y="-259"/>
              <a:ext cx="2127000" cy="2790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lang="en" sz="1000">
                  <a:solidFill>
                    <a:srgbClr val="FFF9F2"/>
                  </a:solidFill>
                  <a:latin typeface="Inter Medium"/>
                  <a:ea typeface="Inter Medium"/>
                  <a:cs typeface="Inter Medium"/>
                  <a:sym typeface="Inter Medium"/>
                </a:rPr>
                <a:t>Outcomes</a:t>
              </a:r>
              <a:endParaRPr sz="700">
                <a:latin typeface="Inter Medium"/>
                <a:ea typeface="Inter Medium"/>
                <a:cs typeface="Inter Medium"/>
                <a:sym typeface="Inter Medium"/>
              </a:endParaRPr>
            </a:p>
          </p:txBody>
        </p:sp>
      </p:grpSp>
      <p:grpSp>
        <p:nvGrpSpPr>
          <p:cNvPr id="792" name="Google Shape;792;p77"/>
          <p:cNvGrpSpPr/>
          <p:nvPr/>
        </p:nvGrpSpPr>
        <p:grpSpPr>
          <a:xfrm>
            <a:off x="4797502" y="3214865"/>
            <a:ext cx="427440" cy="487683"/>
            <a:chOff x="0" y="-47625"/>
            <a:chExt cx="286200" cy="326537"/>
          </a:xfrm>
        </p:grpSpPr>
        <p:sp>
          <p:nvSpPr>
            <p:cNvPr id="793" name="Google Shape;793;p77"/>
            <p:cNvSpPr/>
            <p:nvPr/>
          </p:nvSpPr>
          <p:spPr>
            <a:xfrm>
              <a:off x="0" y="0"/>
              <a:ext cx="286166" cy="278912"/>
            </a:xfrm>
            <a:custGeom>
              <a:rect b="b" l="l" r="r" t="t"/>
              <a:pathLst>
                <a:path extrusionOk="0" h="278912" w="286166">
                  <a:moveTo>
                    <a:pt x="0" y="0"/>
                  </a:moveTo>
                  <a:lnTo>
                    <a:pt x="286166" y="0"/>
                  </a:lnTo>
                  <a:lnTo>
                    <a:pt x="286166" y="278912"/>
                  </a:lnTo>
                  <a:lnTo>
                    <a:pt x="0" y="278912"/>
                  </a:lnTo>
                  <a:close/>
                </a:path>
              </a:pathLst>
            </a:custGeom>
            <a:solidFill>
              <a:srgbClr val="000000">
                <a:alpha val="0"/>
              </a:srgbClr>
            </a:solidFill>
            <a:ln cap="sq" cmpd="sng" w="19050">
              <a:solidFill>
                <a:srgbClr val="FFF9F2"/>
              </a:solidFill>
              <a:prstDash val="solid"/>
              <a:miter lim="8000"/>
              <a:headEnd len="sm" w="sm" type="none"/>
              <a:tailEnd len="sm" w="sm" type="none"/>
            </a:ln>
          </p:spPr>
        </p:sp>
        <p:sp>
          <p:nvSpPr>
            <p:cNvPr id="794" name="Google Shape;794;p77"/>
            <p:cNvSpPr txBox="1"/>
            <p:nvPr/>
          </p:nvSpPr>
          <p:spPr>
            <a:xfrm>
              <a:off x="0" y="-47625"/>
              <a:ext cx="286200" cy="326400"/>
            </a:xfrm>
            <a:prstGeom prst="rect">
              <a:avLst/>
            </a:prstGeom>
            <a:noFill/>
            <a:ln>
              <a:noFill/>
            </a:ln>
          </p:spPr>
          <p:txBody>
            <a:bodyPr anchorCtr="0" anchor="ctr" bIns="19050" lIns="19050" spcFirstLastPara="1" rIns="19050" wrap="square" tIns="19050">
              <a:noAutofit/>
            </a:bodyPr>
            <a:lstStyle/>
            <a:p>
              <a:pPr indent="0" lvl="0" marL="0" marR="0" rtl="0" algn="ctr">
                <a:lnSpc>
                  <a:spcPct val="147027"/>
                </a:lnSpc>
                <a:spcBef>
                  <a:spcPts val="0"/>
                </a:spcBef>
                <a:spcAft>
                  <a:spcPts val="0"/>
                </a:spcAft>
                <a:buNone/>
              </a:pPr>
              <a:r>
                <a:rPr b="1" lang="en" sz="1200">
                  <a:solidFill>
                    <a:srgbClr val="FFF9F2"/>
                  </a:solidFill>
                  <a:latin typeface="Open Sans"/>
                  <a:ea typeface="Open Sans"/>
                  <a:cs typeface="Open Sans"/>
                  <a:sym typeface="Open Sans"/>
                </a:rPr>
                <a:t>6</a:t>
              </a:r>
              <a:endParaRPr sz="700"/>
            </a:p>
          </p:txBody>
        </p:sp>
      </p:grpSp>
      <p:grpSp>
        <p:nvGrpSpPr>
          <p:cNvPr id="795" name="Google Shape;795;p77"/>
          <p:cNvGrpSpPr/>
          <p:nvPr/>
        </p:nvGrpSpPr>
        <p:grpSpPr>
          <a:xfrm>
            <a:off x="5361025" y="3285501"/>
            <a:ext cx="3176675" cy="417135"/>
            <a:chOff x="-5" y="-330"/>
            <a:chExt cx="2127000" cy="279300"/>
          </a:xfrm>
        </p:grpSpPr>
        <p:sp>
          <p:nvSpPr>
            <p:cNvPr id="796" name="Google Shape;796;p77"/>
            <p:cNvSpPr/>
            <p:nvPr/>
          </p:nvSpPr>
          <p:spPr>
            <a:xfrm>
              <a:off x="0" y="0"/>
              <a:ext cx="2126876" cy="278912"/>
            </a:xfrm>
            <a:custGeom>
              <a:rect b="b" l="l" r="r" t="t"/>
              <a:pathLst>
                <a:path extrusionOk="0" h="278912" w="2126876">
                  <a:moveTo>
                    <a:pt x="0" y="0"/>
                  </a:moveTo>
                  <a:lnTo>
                    <a:pt x="2126876" y="0"/>
                  </a:lnTo>
                  <a:lnTo>
                    <a:pt x="2126876" y="278912"/>
                  </a:lnTo>
                  <a:lnTo>
                    <a:pt x="0" y="278912"/>
                  </a:lnTo>
                  <a:close/>
                </a:path>
              </a:pathLst>
            </a:custGeom>
            <a:solidFill>
              <a:srgbClr val="000000">
                <a:alpha val="0"/>
              </a:srgbClr>
            </a:solidFill>
            <a:ln cap="sq" cmpd="sng" w="19050">
              <a:solidFill>
                <a:srgbClr val="FFF9F2"/>
              </a:solidFill>
              <a:prstDash val="solid"/>
              <a:miter lim="8000"/>
              <a:headEnd len="sm" w="sm" type="none"/>
              <a:tailEnd len="sm" w="sm" type="none"/>
            </a:ln>
          </p:spPr>
        </p:sp>
        <p:sp>
          <p:nvSpPr>
            <p:cNvPr id="797" name="Google Shape;797;p77"/>
            <p:cNvSpPr txBox="1"/>
            <p:nvPr/>
          </p:nvSpPr>
          <p:spPr>
            <a:xfrm>
              <a:off x="-5" y="-330"/>
              <a:ext cx="2127000" cy="279300"/>
            </a:xfrm>
            <a:prstGeom prst="rect">
              <a:avLst/>
            </a:prstGeom>
            <a:noFill/>
            <a:ln>
              <a:noFill/>
            </a:ln>
          </p:spPr>
          <p:txBody>
            <a:bodyPr anchorCtr="0" anchor="ctr" bIns="19050" lIns="19050" spcFirstLastPara="1" rIns="19050" wrap="square" tIns="19050">
              <a:noAutofit/>
            </a:bodyPr>
            <a:lstStyle/>
            <a:p>
              <a:pPr indent="0" lvl="0" marL="0" marR="0" rtl="0" algn="ctr">
                <a:lnSpc>
                  <a:spcPct val="147032"/>
                </a:lnSpc>
                <a:spcBef>
                  <a:spcPts val="0"/>
                </a:spcBef>
                <a:spcAft>
                  <a:spcPts val="0"/>
                </a:spcAft>
                <a:buNone/>
              </a:pPr>
              <a:r>
                <a:rPr lang="en" sz="1000">
                  <a:solidFill>
                    <a:srgbClr val="FFF9F2"/>
                  </a:solidFill>
                  <a:latin typeface="Inter Medium"/>
                  <a:ea typeface="Inter Medium"/>
                  <a:cs typeface="Inter Medium"/>
                  <a:sym typeface="Inter Medium"/>
                </a:rPr>
                <a:t>Recommendations</a:t>
              </a:r>
              <a:endParaRPr sz="700">
                <a:latin typeface="Inter Medium"/>
                <a:ea typeface="Inter Medium"/>
                <a:cs typeface="Inter Medium"/>
                <a:sym typeface="Inter Medium"/>
              </a:endParaRPr>
            </a:p>
          </p:txBody>
        </p:sp>
      </p:grpSp>
      <p:grpSp>
        <p:nvGrpSpPr>
          <p:cNvPr id="798" name="Google Shape;798;p77"/>
          <p:cNvGrpSpPr/>
          <p:nvPr/>
        </p:nvGrpSpPr>
        <p:grpSpPr>
          <a:xfrm>
            <a:off x="-41200" y="4827651"/>
            <a:ext cx="9226224" cy="315849"/>
            <a:chOff x="0" y="-57150"/>
            <a:chExt cx="4860000" cy="218490"/>
          </a:xfrm>
        </p:grpSpPr>
        <p:sp>
          <p:nvSpPr>
            <p:cNvPr id="799" name="Google Shape;799;p77"/>
            <p:cNvSpPr/>
            <p:nvPr/>
          </p:nvSpPr>
          <p:spPr>
            <a:xfrm>
              <a:off x="0" y="0"/>
              <a:ext cx="4859998" cy="161340"/>
            </a:xfrm>
            <a:custGeom>
              <a:rect b="b" l="l" r="r" t="t"/>
              <a:pathLst>
                <a:path extrusionOk="0" h="161340" w="4859998">
                  <a:moveTo>
                    <a:pt x="0" y="0"/>
                  </a:moveTo>
                  <a:lnTo>
                    <a:pt x="4859998" y="0"/>
                  </a:lnTo>
                  <a:lnTo>
                    <a:pt x="4859998" y="161340"/>
                  </a:lnTo>
                  <a:lnTo>
                    <a:pt x="0" y="161340"/>
                  </a:lnTo>
                  <a:close/>
                </a:path>
              </a:pathLst>
            </a:custGeom>
            <a:solidFill>
              <a:srgbClr val="FF754C"/>
            </a:solidFill>
            <a:ln>
              <a:noFill/>
            </a:ln>
          </p:spPr>
        </p:sp>
        <p:sp>
          <p:nvSpPr>
            <p:cNvPr id="800" name="Google Shape;800;p77"/>
            <p:cNvSpPr txBox="1"/>
            <p:nvPr/>
          </p:nvSpPr>
          <p:spPr>
            <a:xfrm>
              <a:off x="0" y="-57150"/>
              <a:ext cx="4860000" cy="218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01" name="Google Shape;801;p77"/>
          <p:cNvSpPr/>
          <p:nvPr/>
        </p:nvSpPr>
        <p:spPr>
          <a:xfrm>
            <a:off x="606440" y="418019"/>
            <a:ext cx="822967" cy="252200"/>
          </a:xfrm>
          <a:custGeom>
            <a:rect b="b" l="l" r="r" t="t"/>
            <a:pathLst>
              <a:path extrusionOk="0" h="504399" w="1645934">
                <a:moveTo>
                  <a:pt x="0" y="0"/>
                </a:moveTo>
                <a:lnTo>
                  <a:pt x="1645934" y="0"/>
                </a:lnTo>
                <a:lnTo>
                  <a:pt x="1645934" y="504399"/>
                </a:lnTo>
                <a:lnTo>
                  <a:pt x="0" y="504399"/>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14D"/>
        </a:solidFill>
      </p:bgPr>
    </p:bg>
    <p:spTree>
      <p:nvGrpSpPr>
        <p:cNvPr id="805" name="Shape 805"/>
        <p:cNvGrpSpPr/>
        <p:nvPr/>
      </p:nvGrpSpPr>
      <p:grpSpPr>
        <a:xfrm>
          <a:off x="0" y="0"/>
          <a:ext cx="0" cy="0"/>
          <a:chOff x="0" y="0"/>
          <a:chExt cx="0" cy="0"/>
        </a:xfrm>
      </p:grpSpPr>
      <p:pic>
        <p:nvPicPr>
          <p:cNvPr id="806" name="Google Shape;806;p78"/>
          <p:cNvPicPr preferRelativeResize="0"/>
          <p:nvPr/>
        </p:nvPicPr>
        <p:blipFill rotWithShape="1">
          <a:blip r:embed="rId3">
            <a:alphaModFix/>
          </a:blip>
          <a:srcRect b="21759" l="0" r="0" t="21765"/>
          <a:stretch/>
        </p:blipFill>
        <p:spPr>
          <a:xfrm>
            <a:off x="-41437" y="2243895"/>
            <a:ext cx="9226875" cy="3473048"/>
          </a:xfrm>
          <a:prstGeom prst="rect">
            <a:avLst/>
          </a:prstGeom>
          <a:noFill/>
          <a:ln cap="flat" cmpd="sng" w="19050">
            <a:solidFill>
              <a:srgbClr val="FFFFFF"/>
            </a:solidFill>
            <a:prstDash val="solid"/>
            <a:round/>
            <a:headEnd len="sm" w="sm" type="none"/>
            <a:tailEnd len="sm" w="sm" type="none"/>
          </a:ln>
        </p:spPr>
      </p:pic>
      <p:sp>
        <p:nvSpPr>
          <p:cNvPr id="807" name="Google Shape;807;p78"/>
          <p:cNvSpPr txBox="1"/>
          <p:nvPr/>
        </p:nvSpPr>
        <p:spPr>
          <a:xfrm rot="-5400000">
            <a:off x="7360752" y="1196416"/>
            <a:ext cx="16596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 sz="1100">
                <a:solidFill>
                  <a:srgbClr val="FFF9F2"/>
                </a:solidFill>
                <a:latin typeface="Inter Light"/>
                <a:ea typeface="Inter Light"/>
                <a:cs typeface="Inter Light"/>
                <a:sym typeface="Inter Light"/>
              </a:rPr>
              <a:t>August 16, 2024</a:t>
            </a:r>
            <a:endParaRPr sz="700">
              <a:latin typeface="Inter Light"/>
              <a:ea typeface="Inter Light"/>
              <a:cs typeface="Inter Light"/>
              <a:sym typeface="Inter Light"/>
            </a:endParaRPr>
          </a:p>
        </p:txBody>
      </p:sp>
      <p:sp>
        <p:nvSpPr>
          <p:cNvPr id="808" name="Google Shape;808;p78"/>
          <p:cNvSpPr txBox="1"/>
          <p:nvPr/>
        </p:nvSpPr>
        <p:spPr>
          <a:xfrm>
            <a:off x="702275" y="995075"/>
            <a:ext cx="7103400" cy="680100"/>
          </a:xfrm>
          <a:prstGeom prst="rect">
            <a:avLst/>
          </a:prstGeom>
          <a:noFill/>
          <a:ln>
            <a:noFill/>
          </a:ln>
        </p:spPr>
        <p:txBody>
          <a:bodyPr anchorCtr="0" anchor="t" bIns="0" lIns="0" spcFirstLastPara="1" rIns="0" wrap="square" tIns="0">
            <a:spAutoFit/>
          </a:bodyPr>
          <a:lstStyle/>
          <a:p>
            <a:pPr indent="0" lvl="0" marL="0" marR="0" rtl="0" algn="l">
              <a:lnSpc>
                <a:spcPct val="93995"/>
              </a:lnSpc>
              <a:spcBef>
                <a:spcPts val="0"/>
              </a:spcBef>
              <a:spcAft>
                <a:spcPts val="0"/>
              </a:spcAft>
              <a:buNone/>
            </a:pPr>
            <a:r>
              <a:rPr i="1" lang="en" sz="4700">
                <a:solidFill>
                  <a:srgbClr val="FFF9F2"/>
                </a:solidFill>
                <a:latin typeface="Gelasio"/>
                <a:ea typeface="Gelasio"/>
                <a:cs typeface="Gelasio"/>
                <a:sym typeface="Gelasio"/>
              </a:rPr>
              <a:t>Why</a:t>
            </a:r>
            <a:r>
              <a:rPr lang="en" sz="4700">
                <a:solidFill>
                  <a:srgbClr val="FFF9F2"/>
                </a:solidFill>
                <a:latin typeface="Gelasio"/>
                <a:ea typeface="Gelasio"/>
                <a:cs typeface="Gelasio"/>
                <a:sym typeface="Gelasio"/>
              </a:rPr>
              <a:t> Direct Primary Care?</a:t>
            </a:r>
            <a:endParaRPr sz="700"/>
          </a:p>
        </p:txBody>
      </p:sp>
      <p:grpSp>
        <p:nvGrpSpPr>
          <p:cNvPr id="809" name="Google Shape;809;p78"/>
          <p:cNvGrpSpPr/>
          <p:nvPr/>
        </p:nvGrpSpPr>
        <p:grpSpPr>
          <a:xfrm rot="-5400000">
            <a:off x="6303584" y="2467492"/>
            <a:ext cx="4422336" cy="230086"/>
            <a:chOff x="0" y="-57150"/>
            <a:chExt cx="2329507" cy="121200"/>
          </a:xfrm>
        </p:grpSpPr>
        <p:sp>
          <p:nvSpPr>
            <p:cNvPr id="810" name="Google Shape;810;p78"/>
            <p:cNvSpPr/>
            <p:nvPr/>
          </p:nvSpPr>
          <p:spPr>
            <a:xfrm>
              <a:off x="0" y="0"/>
              <a:ext cx="2329507" cy="63972"/>
            </a:xfrm>
            <a:custGeom>
              <a:rect b="b" l="l" r="r" t="t"/>
              <a:pathLst>
                <a:path extrusionOk="0" h="63972" w="2329507">
                  <a:moveTo>
                    <a:pt x="14005" y="0"/>
                  </a:moveTo>
                  <a:lnTo>
                    <a:pt x="2315502" y="0"/>
                  </a:lnTo>
                  <a:cubicBezTo>
                    <a:pt x="2319216" y="0"/>
                    <a:pt x="2322779" y="1476"/>
                    <a:pt x="2325405" y="4102"/>
                  </a:cubicBezTo>
                  <a:cubicBezTo>
                    <a:pt x="2328031" y="6728"/>
                    <a:pt x="2329507" y="10291"/>
                    <a:pt x="2329507" y="14005"/>
                  </a:cubicBezTo>
                  <a:lnTo>
                    <a:pt x="2329507" y="49967"/>
                  </a:lnTo>
                  <a:cubicBezTo>
                    <a:pt x="2329507" y="53682"/>
                    <a:pt x="2328031" y="57244"/>
                    <a:pt x="2325405" y="59870"/>
                  </a:cubicBezTo>
                  <a:cubicBezTo>
                    <a:pt x="2322779" y="62497"/>
                    <a:pt x="2319216" y="63972"/>
                    <a:pt x="2315502" y="63972"/>
                  </a:cubicBezTo>
                  <a:lnTo>
                    <a:pt x="14005" y="63972"/>
                  </a:lnTo>
                  <a:cubicBezTo>
                    <a:pt x="10291" y="63972"/>
                    <a:pt x="6728" y="62497"/>
                    <a:pt x="4102" y="59870"/>
                  </a:cubicBezTo>
                  <a:cubicBezTo>
                    <a:pt x="1476" y="57244"/>
                    <a:pt x="0" y="53682"/>
                    <a:pt x="0" y="49967"/>
                  </a:cubicBezTo>
                  <a:lnTo>
                    <a:pt x="0" y="14005"/>
                  </a:lnTo>
                  <a:cubicBezTo>
                    <a:pt x="0" y="10291"/>
                    <a:pt x="1476" y="6728"/>
                    <a:pt x="4102" y="4102"/>
                  </a:cubicBezTo>
                  <a:cubicBezTo>
                    <a:pt x="6728" y="1476"/>
                    <a:pt x="10291" y="0"/>
                    <a:pt x="14005"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11" name="Google Shape;811;p78"/>
            <p:cNvSpPr txBox="1"/>
            <p:nvPr/>
          </p:nvSpPr>
          <p:spPr>
            <a:xfrm>
              <a:off x="0" y="-57150"/>
              <a:ext cx="23295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812" name="Google Shape;812;p78"/>
          <p:cNvPicPr preferRelativeResize="0"/>
          <p:nvPr/>
        </p:nvPicPr>
        <p:blipFill rotWithShape="1">
          <a:blip r:embed="rId4">
            <a:alphaModFix/>
          </a:blip>
          <a:srcRect b="0" l="0" r="73616" t="0"/>
          <a:stretch/>
        </p:blipFill>
        <p:spPr>
          <a:xfrm>
            <a:off x="8022100" y="4389100"/>
            <a:ext cx="336901" cy="391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AFF"/>
        </a:solidFill>
      </p:bgPr>
    </p:bg>
    <p:spTree>
      <p:nvGrpSpPr>
        <p:cNvPr id="816" name="Shape 816"/>
        <p:cNvGrpSpPr/>
        <p:nvPr/>
      </p:nvGrpSpPr>
      <p:grpSpPr>
        <a:xfrm>
          <a:off x="0" y="0"/>
          <a:ext cx="0" cy="0"/>
          <a:chOff x="0" y="0"/>
          <a:chExt cx="0" cy="0"/>
        </a:xfrm>
      </p:grpSpPr>
      <p:sp>
        <p:nvSpPr>
          <p:cNvPr id="817" name="Google Shape;817;p79"/>
          <p:cNvSpPr txBox="1"/>
          <p:nvPr/>
        </p:nvSpPr>
        <p:spPr>
          <a:xfrm>
            <a:off x="5857614" y="4606224"/>
            <a:ext cx="2761200" cy="168000"/>
          </a:xfrm>
          <a:prstGeom prst="rect">
            <a:avLst/>
          </a:prstGeom>
          <a:noFill/>
          <a:ln>
            <a:noFill/>
          </a:ln>
        </p:spPr>
        <p:txBody>
          <a:bodyPr anchorCtr="0" anchor="t" bIns="0" lIns="0" spcFirstLastPara="1" rIns="0" wrap="square" tIns="0">
            <a:spAutoFit/>
          </a:bodyPr>
          <a:lstStyle/>
          <a:p>
            <a:pPr indent="0" lvl="0" marL="0" marR="0" rtl="0" algn="r">
              <a:lnSpc>
                <a:spcPct val="91014"/>
              </a:lnSpc>
              <a:spcBef>
                <a:spcPts val="0"/>
              </a:spcBef>
              <a:spcAft>
                <a:spcPts val="0"/>
              </a:spcAft>
              <a:buNone/>
            </a:pPr>
            <a:r>
              <a:rPr b="1" lang="en" sz="1200">
                <a:solidFill>
                  <a:srgbClr val="00214D"/>
                </a:solidFill>
                <a:latin typeface="Inter"/>
                <a:ea typeface="Inter"/>
                <a:cs typeface="Inter"/>
                <a:sym typeface="Inter"/>
              </a:rPr>
              <a:t>August 16, 2024</a:t>
            </a:r>
            <a:endParaRPr sz="700">
              <a:solidFill>
                <a:srgbClr val="00214D"/>
              </a:solidFill>
              <a:latin typeface="Inter"/>
              <a:ea typeface="Inter"/>
              <a:cs typeface="Inter"/>
              <a:sym typeface="Inter"/>
            </a:endParaRPr>
          </a:p>
        </p:txBody>
      </p:sp>
      <p:sp>
        <p:nvSpPr>
          <p:cNvPr id="818" name="Google Shape;818;p79"/>
          <p:cNvSpPr txBox="1"/>
          <p:nvPr/>
        </p:nvSpPr>
        <p:spPr>
          <a:xfrm>
            <a:off x="508204" y="1362235"/>
            <a:ext cx="8096100" cy="107700"/>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None/>
            </a:pPr>
            <a:r>
              <a:t/>
            </a:r>
            <a:endParaRPr sz="700"/>
          </a:p>
        </p:txBody>
      </p:sp>
      <p:sp>
        <p:nvSpPr>
          <p:cNvPr id="819" name="Google Shape;819;p79"/>
          <p:cNvSpPr txBox="1"/>
          <p:nvPr/>
        </p:nvSpPr>
        <p:spPr>
          <a:xfrm>
            <a:off x="514350" y="339947"/>
            <a:ext cx="4173900" cy="107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t/>
            </a:r>
            <a:endParaRPr sz="700"/>
          </a:p>
        </p:txBody>
      </p:sp>
      <p:cxnSp>
        <p:nvCxnSpPr>
          <p:cNvPr id="820" name="Google Shape;820;p79"/>
          <p:cNvCxnSpPr/>
          <p:nvPr/>
        </p:nvCxnSpPr>
        <p:spPr>
          <a:xfrm>
            <a:off x="-58800" y="542201"/>
            <a:ext cx="9254700" cy="0"/>
          </a:xfrm>
          <a:prstGeom prst="straightConnector1">
            <a:avLst/>
          </a:prstGeom>
          <a:noFill/>
          <a:ln cap="flat" cmpd="sng" w="28575">
            <a:solidFill>
              <a:srgbClr val="FF754C"/>
            </a:solidFill>
            <a:prstDash val="solid"/>
            <a:round/>
            <a:headEnd len="sm" w="sm" type="none"/>
            <a:tailEnd len="sm" w="sm" type="none"/>
          </a:ln>
        </p:spPr>
      </p:cxnSp>
      <p:grpSp>
        <p:nvGrpSpPr>
          <p:cNvPr id="821" name="Google Shape;821;p79"/>
          <p:cNvGrpSpPr/>
          <p:nvPr/>
        </p:nvGrpSpPr>
        <p:grpSpPr>
          <a:xfrm>
            <a:off x="2062975" y="88676"/>
            <a:ext cx="7132820" cy="230098"/>
            <a:chOff x="0" y="-57150"/>
            <a:chExt cx="2935800" cy="121200"/>
          </a:xfrm>
        </p:grpSpPr>
        <p:sp>
          <p:nvSpPr>
            <p:cNvPr id="822" name="Google Shape;822;p79"/>
            <p:cNvSpPr/>
            <p:nvPr/>
          </p:nvSpPr>
          <p:spPr>
            <a:xfrm>
              <a:off x="0" y="0"/>
              <a:ext cx="2935788" cy="63972"/>
            </a:xfrm>
            <a:custGeom>
              <a:rect b="b" l="l" r="r" t="t"/>
              <a:pathLst>
                <a:path extrusionOk="0" h="63972" w="2935788">
                  <a:moveTo>
                    <a:pt x="11113" y="0"/>
                  </a:moveTo>
                  <a:lnTo>
                    <a:pt x="2924676" y="0"/>
                  </a:lnTo>
                  <a:cubicBezTo>
                    <a:pt x="2927623" y="0"/>
                    <a:pt x="2930449" y="1171"/>
                    <a:pt x="2932533" y="3255"/>
                  </a:cubicBezTo>
                  <a:cubicBezTo>
                    <a:pt x="2934617" y="5339"/>
                    <a:pt x="2935788" y="8165"/>
                    <a:pt x="2935788" y="11113"/>
                  </a:cubicBezTo>
                  <a:lnTo>
                    <a:pt x="2935788" y="52860"/>
                  </a:lnTo>
                  <a:cubicBezTo>
                    <a:pt x="2935788" y="58997"/>
                    <a:pt x="2930813" y="63972"/>
                    <a:pt x="2924676" y="63972"/>
                  </a:cubicBezTo>
                  <a:lnTo>
                    <a:pt x="11113" y="63972"/>
                  </a:lnTo>
                  <a:cubicBezTo>
                    <a:pt x="8165" y="63972"/>
                    <a:pt x="5339" y="62801"/>
                    <a:pt x="3255" y="60717"/>
                  </a:cubicBezTo>
                  <a:cubicBezTo>
                    <a:pt x="1171" y="58633"/>
                    <a:pt x="0" y="55807"/>
                    <a:pt x="0" y="52860"/>
                  </a:cubicBezTo>
                  <a:lnTo>
                    <a:pt x="0" y="11113"/>
                  </a:lnTo>
                  <a:cubicBezTo>
                    <a:pt x="0" y="8165"/>
                    <a:pt x="1171" y="5339"/>
                    <a:pt x="3255" y="3255"/>
                  </a:cubicBezTo>
                  <a:cubicBezTo>
                    <a:pt x="5339" y="1171"/>
                    <a:pt x="8165" y="0"/>
                    <a:pt x="11113"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23" name="Google Shape;823;p79"/>
            <p:cNvSpPr txBox="1"/>
            <p:nvPr/>
          </p:nvSpPr>
          <p:spPr>
            <a:xfrm>
              <a:off x="0" y="-57150"/>
              <a:ext cx="29358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24" name="Google Shape;824;p79"/>
          <p:cNvSpPr txBox="1"/>
          <p:nvPr/>
        </p:nvSpPr>
        <p:spPr>
          <a:xfrm>
            <a:off x="482750" y="186061"/>
            <a:ext cx="4173900" cy="153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 sz="1000">
                <a:solidFill>
                  <a:srgbClr val="00214D"/>
                </a:solidFill>
                <a:latin typeface="Inter"/>
                <a:ea typeface="Inter"/>
                <a:cs typeface="Inter"/>
                <a:sym typeface="Inter"/>
              </a:rPr>
              <a:t>Why DPC?</a:t>
            </a:r>
            <a:endParaRPr sz="200">
              <a:solidFill>
                <a:srgbClr val="00214D"/>
              </a:solidFill>
              <a:latin typeface="Inter"/>
              <a:ea typeface="Inter"/>
              <a:cs typeface="Inter"/>
              <a:sym typeface="Inter"/>
            </a:endParaRPr>
          </a:p>
        </p:txBody>
      </p:sp>
      <p:sp>
        <p:nvSpPr>
          <p:cNvPr id="825" name="Google Shape;825;p79"/>
          <p:cNvSpPr txBox="1"/>
          <p:nvPr>
            <p:ph idx="4294967295" type="body"/>
          </p:nvPr>
        </p:nvSpPr>
        <p:spPr>
          <a:xfrm>
            <a:off x="507750" y="744450"/>
            <a:ext cx="8121600" cy="37824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None/>
            </a:pPr>
            <a:r>
              <a:rPr b="1" lang="en" sz="1600">
                <a:solidFill>
                  <a:srgbClr val="00214D"/>
                </a:solidFill>
                <a:latin typeface="Gelasio"/>
                <a:ea typeface="Gelasio"/>
                <a:cs typeface="Gelasio"/>
                <a:sym typeface="Gelasio"/>
              </a:rPr>
              <a:t>DPC is as much a community of rebels as it is a practice and payment model</a:t>
            </a:r>
            <a:endParaRPr b="1" sz="1600">
              <a:solidFill>
                <a:srgbClr val="00214D"/>
              </a:solidFill>
            </a:endParaRPr>
          </a:p>
          <a:p>
            <a:pPr indent="0" lvl="0" marL="0" rtl="0" algn="l">
              <a:lnSpc>
                <a:spcPct val="100000"/>
              </a:lnSpc>
              <a:spcBef>
                <a:spcPts val="2000"/>
              </a:spcBef>
              <a:spcAft>
                <a:spcPts val="0"/>
              </a:spcAft>
              <a:buNone/>
            </a:pPr>
            <a:r>
              <a:rPr lang="en" sz="1300">
                <a:solidFill>
                  <a:srgbClr val="00214D"/>
                </a:solidFill>
              </a:rPr>
              <a:t>Physicians choose DPC to escape </a:t>
            </a:r>
            <a:r>
              <a:rPr b="1" lang="en" sz="1300">
                <a:solidFill>
                  <a:srgbClr val="00214D"/>
                </a:solidFill>
              </a:rPr>
              <a:t>moral injury</a:t>
            </a:r>
            <a:r>
              <a:rPr lang="en" sz="1300">
                <a:solidFill>
                  <a:srgbClr val="00214D"/>
                </a:solidFill>
              </a:rPr>
              <a:t> caused by America’s third party payment system which:</a:t>
            </a:r>
            <a:endParaRPr sz="1300">
              <a:solidFill>
                <a:srgbClr val="00214D"/>
              </a:solidFill>
            </a:endParaRPr>
          </a:p>
          <a:p>
            <a:pPr indent="-304800" lvl="1" marL="914400" rtl="0" algn="l">
              <a:lnSpc>
                <a:spcPct val="100000"/>
              </a:lnSpc>
              <a:spcBef>
                <a:spcPts val="1000"/>
              </a:spcBef>
              <a:spcAft>
                <a:spcPts val="0"/>
              </a:spcAft>
              <a:buClr>
                <a:srgbClr val="00214D"/>
              </a:buClr>
              <a:buSzPts val="1200"/>
              <a:buChar char="○"/>
            </a:pPr>
            <a:r>
              <a:rPr lang="en" sz="1200">
                <a:solidFill>
                  <a:srgbClr val="00214D"/>
                </a:solidFill>
              </a:rPr>
              <a:t>Interferes with</a:t>
            </a:r>
            <a:r>
              <a:rPr lang="en" sz="1200">
                <a:solidFill>
                  <a:srgbClr val="00214D"/>
                </a:solidFill>
              </a:rPr>
              <a:t> care.</a:t>
            </a:r>
            <a:endParaRPr sz="1200">
              <a:solidFill>
                <a:srgbClr val="00214D"/>
              </a:solidFill>
            </a:endParaRPr>
          </a:p>
          <a:p>
            <a:pPr indent="-304800" lvl="1" marL="914400" rtl="0" algn="l">
              <a:lnSpc>
                <a:spcPct val="100000"/>
              </a:lnSpc>
              <a:spcBef>
                <a:spcPts val="1000"/>
              </a:spcBef>
              <a:spcAft>
                <a:spcPts val="0"/>
              </a:spcAft>
              <a:buClr>
                <a:srgbClr val="00214D"/>
              </a:buClr>
              <a:buSzPts val="1200"/>
              <a:buChar char="○"/>
            </a:pPr>
            <a:r>
              <a:rPr lang="en" sz="1200">
                <a:solidFill>
                  <a:srgbClr val="00214D"/>
                </a:solidFill>
              </a:rPr>
              <a:t>Buries them in paperwork and red tape. </a:t>
            </a:r>
            <a:endParaRPr sz="1200">
              <a:solidFill>
                <a:srgbClr val="00214D"/>
              </a:solidFill>
            </a:endParaRPr>
          </a:p>
          <a:p>
            <a:pPr indent="-304800" lvl="1" marL="914400" rtl="0" algn="l">
              <a:lnSpc>
                <a:spcPct val="100000"/>
              </a:lnSpc>
              <a:spcBef>
                <a:spcPts val="1000"/>
              </a:spcBef>
              <a:spcAft>
                <a:spcPts val="0"/>
              </a:spcAft>
              <a:buClr>
                <a:srgbClr val="00214D"/>
              </a:buClr>
              <a:buSzPts val="1200"/>
              <a:buChar char="○"/>
            </a:pPr>
            <a:r>
              <a:rPr lang="en" sz="1200">
                <a:solidFill>
                  <a:srgbClr val="00214D"/>
                </a:solidFill>
              </a:rPr>
              <a:t>Misaligns the clinical and financial incentives.</a:t>
            </a:r>
            <a:endParaRPr sz="1200">
              <a:solidFill>
                <a:srgbClr val="00214D"/>
              </a:solidFill>
            </a:endParaRPr>
          </a:p>
          <a:p>
            <a:pPr indent="-304800" lvl="1" marL="914400" rtl="0" algn="l">
              <a:lnSpc>
                <a:spcPct val="100000"/>
              </a:lnSpc>
              <a:spcBef>
                <a:spcPts val="1000"/>
              </a:spcBef>
              <a:spcAft>
                <a:spcPts val="0"/>
              </a:spcAft>
              <a:buClr>
                <a:srgbClr val="00214D"/>
              </a:buClr>
              <a:buSzPts val="1200"/>
              <a:buChar char="○"/>
            </a:pPr>
            <a:r>
              <a:rPr lang="en" sz="1200">
                <a:solidFill>
                  <a:srgbClr val="00214D"/>
                </a:solidFill>
              </a:rPr>
              <a:t>Shrinks their scope of practice.</a:t>
            </a:r>
            <a:endParaRPr sz="1200">
              <a:solidFill>
                <a:srgbClr val="00214D"/>
              </a:solidFill>
            </a:endParaRPr>
          </a:p>
          <a:p>
            <a:pPr indent="-304800" lvl="1" marL="914400" rtl="0" algn="l">
              <a:lnSpc>
                <a:spcPct val="100000"/>
              </a:lnSpc>
              <a:spcBef>
                <a:spcPts val="1000"/>
              </a:spcBef>
              <a:spcAft>
                <a:spcPts val="0"/>
              </a:spcAft>
              <a:buClr>
                <a:srgbClr val="00214D"/>
              </a:buClr>
              <a:buSzPts val="1200"/>
              <a:buChar char="○"/>
            </a:pPr>
            <a:r>
              <a:rPr lang="en" sz="1200">
                <a:solidFill>
                  <a:srgbClr val="00214D"/>
                </a:solidFill>
              </a:rPr>
              <a:t>Robs them of professional autonomy. </a:t>
            </a:r>
            <a:endParaRPr sz="1200">
              <a:solidFill>
                <a:srgbClr val="00214D"/>
              </a:solidFill>
            </a:endParaRPr>
          </a:p>
          <a:p>
            <a:pPr indent="0" lvl="0" marL="0" rtl="0" algn="l">
              <a:lnSpc>
                <a:spcPct val="100000"/>
              </a:lnSpc>
              <a:spcBef>
                <a:spcPts val="1000"/>
              </a:spcBef>
              <a:spcAft>
                <a:spcPts val="0"/>
              </a:spcAft>
              <a:buNone/>
            </a:pPr>
            <a:r>
              <a:t/>
            </a:r>
            <a:endParaRPr b="1" i="1" sz="1200">
              <a:solidFill>
                <a:srgbClr val="00214D"/>
              </a:solidFill>
            </a:endParaRPr>
          </a:p>
          <a:p>
            <a:pPr indent="0" lvl="0" marL="0" rtl="0" algn="ctr">
              <a:lnSpc>
                <a:spcPct val="100000"/>
              </a:lnSpc>
              <a:spcBef>
                <a:spcPts val="1000"/>
              </a:spcBef>
              <a:spcAft>
                <a:spcPts val="1000"/>
              </a:spcAft>
              <a:buNone/>
            </a:pPr>
            <a:r>
              <a:rPr b="1" i="1" lang="en" sz="1300">
                <a:solidFill>
                  <a:srgbClr val="00214D"/>
                </a:solidFill>
              </a:rPr>
              <a:t>DPC </a:t>
            </a:r>
            <a:r>
              <a:rPr b="1" i="1" lang="en" sz="1300">
                <a:solidFill>
                  <a:srgbClr val="00214D"/>
                </a:solidFill>
              </a:rPr>
              <a:t>champions</a:t>
            </a:r>
            <a:r>
              <a:rPr b="1" i="1" lang="en" sz="1300">
                <a:solidFill>
                  <a:srgbClr val="00214D"/>
                </a:solidFill>
              </a:rPr>
              <a:t> are deeply committed to a mission to change healthcare delivery in the U.S. </a:t>
            </a:r>
            <a:endParaRPr b="1" i="1" sz="1300">
              <a:solidFill>
                <a:srgbClr val="00214D"/>
              </a:solidFill>
            </a:endParaRPr>
          </a:p>
        </p:txBody>
      </p:sp>
      <p:pic>
        <p:nvPicPr>
          <p:cNvPr id="826" name="Google Shape;826;p79" title="logo_color.png"/>
          <p:cNvPicPr preferRelativeResize="0"/>
          <p:nvPr/>
        </p:nvPicPr>
        <p:blipFill>
          <a:blip r:embed="rId3">
            <a:alphaModFix/>
          </a:blip>
          <a:stretch>
            <a:fillRect/>
          </a:stretch>
        </p:blipFill>
        <p:spPr>
          <a:xfrm>
            <a:off x="514350" y="4430825"/>
            <a:ext cx="835600" cy="256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14D"/>
        </a:solidFill>
      </p:bgPr>
    </p:bg>
    <p:spTree>
      <p:nvGrpSpPr>
        <p:cNvPr id="830" name="Shape 830"/>
        <p:cNvGrpSpPr/>
        <p:nvPr/>
      </p:nvGrpSpPr>
      <p:grpSpPr>
        <a:xfrm>
          <a:off x="0" y="0"/>
          <a:ext cx="0" cy="0"/>
          <a:chOff x="0" y="0"/>
          <a:chExt cx="0" cy="0"/>
        </a:xfrm>
      </p:grpSpPr>
      <p:sp>
        <p:nvSpPr>
          <p:cNvPr id="831" name="Google Shape;831;p80"/>
          <p:cNvSpPr txBox="1"/>
          <p:nvPr/>
        </p:nvSpPr>
        <p:spPr>
          <a:xfrm>
            <a:off x="1318572" y="1596586"/>
            <a:ext cx="6507000" cy="143910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None/>
            </a:pPr>
            <a:r>
              <a:rPr i="1" lang="en" sz="5500">
                <a:solidFill>
                  <a:srgbClr val="EDEAE5"/>
                </a:solidFill>
                <a:latin typeface="Gelasio"/>
                <a:ea typeface="Gelasio"/>
                <a:cs typeface="Gelasio"/>
                <a:sym typeface="Gelasio"/>
              </a:rPr>
              <a:t>What</a:t>
            </a:r>
            <a:r>
              <a:rPr lang="en" sz="5500">
                <a:solidFill>
                  <a:srgbClr val="EDEAE5"/>
                </a:solidFill>
                <a:latin typeface="Gelasio"/>
                <a:ea typeface="Gelasio"/>
                <a:cs typeface="Gelasio"/>
                <a:sym typeface="Gelasio"/>
              </a:rPr>
              <a:t> is Direct Primary Care?</a:t>
            </a:r>
            <a:endParaRPr sz="700"/>
          </a:p>
        </p:txBody>
      </p:sp>
      <p:grpSp>
        <p:nvGrpSpPr>
          <p:cNvPr id="832" name="Google Shape;832;p80"/>
          <p:cNvGrpSpPr/>
          <p:nvPr/>
        </p:nvGrpSpPr>
        <p:grpSpPr>
          <a:xfrm>
            <a:off x="3486042" y="815293"/>
            <a:ext cx="2171889" cy="343809"/>
            <a:chOff x="0" y="-28575"/>
            <a:chExt cx="2073600" cy="328250"/>
          </a:xfrm>
        </p:grpSpPr>
        <p:sp>
          <p:nvSpPr>
            <p:cNvPr id="833" name="Google Shape;833;p80"/>
            <p:cNvSpPr/>
            <p:nvPr/>
          </p:nvSpPr>
          <p:spPr>
            <a:xfrm>
              <a:off x="0" y="0"/>
              <a:ext cx="2073563" cy="299675"/>
            </a:xfrm>
            <a:custGeom>
              <a:rect b="b" l="l" r="r" t="t"/>
              <a:pathLst>
                <a:path extrusionOk="0" h="299675" w="2073563">
                  <a:moveTo>
                    <a:pt x="0" y="0"/>
                  </a:moveTo>
                  <a:lnTo>
                    <a:pt x="2073563" y="0"/>
                  </a:lnTo>
                  <a:lnTo>
                    <a:pt x="2073563" y="299675"/>
                  </a:lnTo>
                  <a:lnTo>
                    <a:pt x="0" y="299675"/>
                  </a:lnTo>
                  <a:close/>
                </a:path>
              </a:pathLst>
            </a:custGeom>
            <a:solidFill>
              <a:srgbClr val="FF754C"/>
            </a:solidFill>
            <a:ln>
              <a:noFill/>
            </a:ln>
          </p:spPr>
        </p:sp>
        <p:sp>
          <p:nvSpPr>
            <p:cNvPr id="834" name="Google Shape;834;p80"/>
            <p:cNvSpPr txBox="1"/>
            <p:nvPr/>
          </p:nvSpPr>
          <p:spPr>
            <a:xfrm>
              <a:off x="0" y="-28575"/>
              <a:ext cx="2073600" cy="328200"/>
            </a:xfrm>
            <a:prstGeom prst="rect">
              <a:avLst/>
            </a:prstGeom>
            <a:noFill/>
            <a:ln>
              <a:noFill/>
            </a:ln>
          </p:spPr>
          <p:txBody>
            <a:bodyPr anchorCtr="0" anchor="ctr" bIns="25400" lIns="25400" spcFirstLastPara="1" rIns="25400" wrap="square" tIns="25400">
              <a:noAutofit/>
            </a:bodyPr>
            <a:lstStyle/>
            <a:p>
              <a:pPr indent="0" lvl="0" marL="0" marR="0" rtl="0" algn="ctr">
                <a:lnSpc>
                  <a:spcPct val="171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35" name="Google Shape;835;p80"/>
          <p:cNvSpPr txBox="1"/>
          <p:nvPr/>
        </p:nvSpPr>
        <p:spPr>
          <a:xfrm>
            <a:off x="3570528" y="903048"/>
            <a:ext cx="2002800" cy="107700"/>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t/>
            </a:r>
            <a:endParaRPr sz="700">
              <a:latin typeface="Inter"/>
              <a:ea typeface="Inter"/>
              <a:cs typeface="Inter"/>
              <a:sym typeface="Inter"/>
            </a:endParaRPr>
          </a:p>
        </p:txBody>
      </p:sp>
      <p:sp>
        <p:nvSpPr>
          <p:cNvPr id="836" name="Google Shape;836;p80"/>
          <p:cNvSpPr txBox="1"/>
          <p:nvPr/>
        </p:nvSpPr>
        <p:spPr>
          <a:xfrm>
            <a:off x="3363296" y="4125017"/>
            <a:ext cx="2417400" cy="169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 sz="1100">
                <a:solidFill>
                  <a:srgbClr val="FFF9F2"/>
                </a:solidFill>
                <a:latin typeface="Inter"/>
                <a:ea typeface="Inter"/>
                <a:cs typeface="Inter"/>
                <a:sym typeface="Inter"/>
              </a:rPr>
              <a:t>August 16, 2024</a:t>
            </a:r>
            <a:endParaRPr sz="700">
              <a:latin typeface="Inter"/>
              <a:ea typeface="Inter"/>
              <a:cs typeface="Inter"/>
              <a:sym typeface="Inter"/>
            </a:endParaRPr>
          </a:p>
        </p:txBody>
      </p:sp>
      <p:grpSp>
        <p:nvGrpSpPr>
          <p:cNvPr id="837" name="Google Shape;837;p80"/>
          <p:cNvGrpSpPr/>
          <p:nvPr/>
        </p:nvGrpSpPr>
        <p:grpSpPr>
          <a:xfrm rot="5400000">
            <a:off x="6543417" y="2433287"/>
            <a:ext cx="5166793" cy="274118"/>
            <a:chOff x="0" y="-57150"/>
            <a:chExt cx="5228489" cy="144402"/>
          </a:xfrm>
        </p:grpSpPr>
        <p:sp>
          <p:nvSpPr>
            <p:cNvPr id="838" name="Google Shape;838;p80"/>
            <p:cNvSpPr/>
            <p:nvPr/>
          </p:nvSpPr>
          <p:spPr>
            <a:xfrm>
              <a:off x="0" y="0"/>
              <a:ext cx="5228489" cy="87252"/>
            </a:xfrm>
            <a:custGeom>
              <a:rect b="b" l="l" r="r" t="t"/>
              <a:pathLst>
                <a:path extrusionOk="0" h="87252" w="5228489">
                  <a:moveTo>
                    <a:pt x="6240" y="0"/>
                  </a:moveTo>
                  <a:lnTo>
                    <a:pt x="5222249" y="0"/>
                  </a:lnTo>
                  <a:cubicBezTo>
                    <a:pt x="5223904" y="0"/>
                    <a:pt x="5225491" y="657"/>
                    <a:pt x="5226662" y="1828"/>
                  </a:cubicBezTo>
                  <a:cubicBezTo>
                    <a:pt x="5227832" y="2998"/>
                    <a:pt x="5228489" y="4585"/>
                    <a:pt x="5228489" y="6240"/>
                  </a:cubicBezTo>
                  <a:lnTo>
                    <a:pt x="5228489" y="81013"/>
                  </a:lnTo>
                  <a:cubicBezTo>
                    <a:pt x="5228489" y="82668"/>
                    <a:pt x="5227832" y="84255"/>
                    <a:pt x="5226662" y="85425"/>
                  </a:cubicBezTo>
                  <a:cubicBezTo>
                    <a:pt x="5225491" y="86595"/>
                    <a:pt x="5223904" y="87252"/>
                    <a:pt x="5222249" y="87252"/>
                  </a:cubicBezTo>
                  <a:lnTo>
                    <a:pt x="6240" y="87252"/>
                  </a:lnTo>
                  <a:cubicBezTo>
                    <a:pt x="4585" y="87252"/>
                    <a:pt x="2998" y="86595"/>
                    <a:pt x="1828" y="85425"/>
                  </a:cubicBezTo>
                  <a:cubicBezTo>
                    <a:pt x="657" y="84255"/>
                    <a:pt x="0" y="82668"/>
                    <a:pt x="0" y="81013"/>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39" name="Google Shape;839;p80"/>
            <p:cNvSpPr txBox="1"/>
            <p:nvPr/>
          </p:nvSpPr>
          <p:spPr>
            <a:xfrm>
              <a:off x="0" y="-57150"/>
              <a:ext cx="5228400" cy="1443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40" name="Google Shape;840;p80"/>
          <p:cNvGrpSpPr/>
          <p:nvPr/>
        </p:nvGrpSpPr>
        <p:grpSpPr>
          <a:xfrm rot="5400000">
            <a:off x="-2478454" y="2433309"/>
            <a:ext cx="5192935" cy="274118"/>
            <a:chOff x="0" y="-57150"/>
            <a:chExt cx="5228489" cy="144402"/>
          </a:xfrm>
        </p:grpSpPr>
        <p:sp>
          <p:nvSpPr>
            <p:cNvPr id="841" name="Google Shape;841;p80"/>
            <p:cNvSpPr/>
            <p:nvPr/>
          </p:nvSpPr>
          <p:spPr>
            <a:xfrm>
              <a:off x="0" y="0"/>
              <a:ext cx="5228489" cy="87252"/>
            </a:xfrm>
            <a:custGeom>
              <a:rect b="b" l="l" r="r" t="t"/>
              <a:pathLst>
                <a:path extrusionOk="0" h="87252" w="5228489">
                  <a:moveTo>
                    <a:pt x="6240" y="0"/>
                  </a:moveTo>
                  <a:lnTo>
                    <a:pt x="5222249" y="0"/>
                  </a:lnTo>
                  <a:cubicBezTo>
                    <a:pt x="5223904" y="0"/>
                    <a:pt x="5225491" y="657"/>
                    <a:pt x="5226662" y="1828"/>
                  </a:cubicBezTo>
                  <a:cubicBezTo>
                    <a:pt x="5227832" y="2998"/>
                    <a:pt x="5228489" y="4585"/>
                    <a:pt x="5228489" y="6240"/>
                  </a:cubicBezTo>
                  <a:lnTo>
                    <a:pt x="5228489" y="81013"/>
                  </a:lnTo>
                  <a:cubicBezTo>
                    <a:pt x="5228489" y="82668"/>
                    <a:pt x="5227832" y="84255"/>
                    <a:pt x="5226662" y="85425"/>
                  </a:cubicBezTo>
                  <a:cubicBezTo>
                    <a:pt x="5225491" y="86595"/>
                    <a:pt x="5223904" y="87252"/>
                    <a:pt x="5222249" y="87252"/>
                  </a:cubicBezTo>
                  <a:lnTo>
                    <a:pt x="6240" y="87252"/>
                  </a:lnTo>
                  <a:cubicBezTo>
                    <a:pt x="4585" y="87252"/>
                    <a:pt x="2998" y="86595"/>
                    <a:pt x="1828" y="85425"/>
                  </a:cubicBezTo>
                  <a:cubicBezTo>
                    <a:pt x="657" y="84255"/>
                    <a:pt x="0" y="82668"/>
                    <a:pt x="0" y="81013"/>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42" name="Google Shape;842;p80"/>
            <p:cNvSpPr txBox="1"/>
            <p:nvPr/>
          </p:nvSpPr>
          <p:spPr>
            <a:xfrm>
              <a:off x="0" y="-57150"/>
              <a:ext cx="5228400" cy="1443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843" name="Google Shape;843;p80"/>
          <p:cNvPicPr preferRelativeResize="0"/>
          <p:nvPr/>
        </p:nvPicPr>
        <p:blipFill rotWithShape="1">
          <a:blip r:embed="rId3">
            <a:alphaModFix amt="42000"/>
          </a:blip>
          <a:srcRect b="0" l="0" r="73616" t="0"/>
          <a:stretch/>
        </p:blipFill>
        <p:spPr>
          <a:xfrm>
            <a:off x="359475" y="4390225"/>
            <a:ext cx="336901" cy="3913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AFF"/>
        </a:solidFill>
      </p:bgPr>
    </p:bg>
    <p:spTree>
      <p:nvGrpSpPr>
        <p:cNvPr id="847" name="Shape 847"/>
        <p:cNvGrpSpPr/>
        <p:nvPr/>
      </p:nvGrpSpPr>
      <p:grpSpPr>
        <a:xfrm>
          <a:off x="0" y="0"/>
          <a:ext cx="0" cy="0"/>
          <a:chOff x="0" y="0"/>
          <a:chExt cx="0" cy="0"/>
        </a:xfrm>
      </p:grpSpPr>
      <p:sp>
        <p:nvSpPr>
          <p:cNvPr id="848" name="Google Shape;848;p81"/>
          <p:cNvSpPr/>
          <p:nvPr/>
        </p:nvSpPr>
        <p:spPr>
          <a:xfrm>
            <a:off x="484062" y="1556895"/>
            <a:ext cx="2436508" cy="460281"/>
          </a:xfrm>
          <a:custGeom>
            <a:rect b="b" l="l" r="r" t="t"/>
            <a:pathLst>
              <a:path extrusionOk="0" h="228144" w="1195832">
                <a:moveTo>
                  <a:pt x="11229" y="0"/>
                </a:moveTo>
                <a:lnTo>
                  <a:pt x="1184603" y="0"/>
                </a:lnTo>
                <a:cubicBezTo>
                  <a:pt x="1187581" y="0"/>
                  <a:pt x="1190437" y="1183"/>
                  <a:pt x="1192543" y="3289"/>
                </a:cubicBezTo>
                <a:cubicBezTo>
                  <a:pt x="1194649" y="5395"/>
                  <a:pt x="1195832" y="8251"/>
                  <a:pt x="1195832" y="11229"/>
                </a:cubicBezTo>
                <a:lnTo>
                  <a:pt x="1195832" y="216915"/>
                </a:lnTo>
                <a:cubicBezTo>
                  <a:pt x="1195832" y="219893"/>
                  <a:pt x="1194649" y="222749"/>
                  <a:pt x="1192543" y="224855"/>
                </a:cubicBezTo>
                <a:cubicBezTo>
                  <a:pt x="1190437" y="226961"/>
                  <a:pt x="1187581" y="228144"/>
                  <a:pt x="1184603" y="228144"/>
                </a:cubicBezTo>
                <a:lnTo>
                  <a:pt x="11229" y="228144"/>
                </a:lnTo>
                <a:cubicBezTo>
                  <a:pt x="8251" y="228144"/>
                  <a:pt x="5395" y="226961"/>
                  <a:pt x="3289" y="224855"/>
                </a:cubicBezTo>
                <a:cubicBezTo>
                  <a:pt x="1183" y="222749"/>
                  <a:pt x="0" y="219893"/>
                  <a:pt x="0" y="216915"/>
                </a:cubicBezTo>
                <a:lnTo>
                  <a:pt x="0" y="11229"/>
                </a:lnTo>
                <a:cubicBezTo>
                  <a:pt x="0" y="8251"/>
                  <a:pt x="1183" y="5395"/>
                  <a:pt x="3289" y="3289"/>
                </a:cubicBezTo>
                <a:cubicBezTo>
                  <a:pt x="5395" y="1183"/>
                  <a:pt x="8251" y="0"/>
                  <a:pt x="11229" y="0"/>
                </a:cubicBezTo>
                <a:close/>
              </a:path>
            </a:pathLst>
          </a:custGeom>
          <a:solidFill>
            <a:srgbClr val="FF754C">
              <a:alpha val="6962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b="1" sz="600"/>
          </a:p>
        </p:txBody>
      </p:sp>
      <p:grpSp>
        <p:nvGrpSpPr>
          <p:cNvPr id="849" name="Google Shape;849;p81"/>
          <p:cNvGrpSpPr/>
          <p:nvPr/>
        </p:nvGrpSpPr>
        <p:grpSpPr>
          <a:xfrm>
            <a:off x="0" y="4847032"/>
            <a:ext cx="9144300" cy="296736"/>
            <a:chOff x="0" y="-57150"/>
            <a:chExt cx="4816592" cy="156300"/>
          </a:xfrm>
        </p:grpSpPr>
        <p:sp>
          <p:nvSpPr>
            <p:cNvPr id="850" name="Google Shape;850;p81"/>
            <p:cNvSpPr/>
            <p:nvPr/>
          </p:nvSpPr>
          <p:spPr>
            <a:xfrm>
              <a:off x="0" y="0"/>
              <a:ext cx="4816592" cy="99012"/>
            </a:xfrm>
            <a:custGeom>
              <a:rect b="b" l="l" r="r" t="t"/>
              <a:pathLst>
                <a:path extrusionOk="0" h="99012" w="4816592">
                  <a:moveTo>
                    <a:pt x="0" y="0"/>
                  </a:moveTo>
                  <a:lnTo>
                    <a:pt x="4816592" y="0"/>
                  </a:lnTo>
                  <a:lnTo>
                    <a:pt x="4816592" y="99012"/>
                  </a:lnTo>
                  <a:lnTo>
                    <a:pt x="0" y="99012"/>
                  </a:lnTo>
                  <a:close/>
                </a:path>
              </a:pathLst>
            </a:custGeom>
            <a:solidFill>
              <a:srgbClr val="00214D"/>
            </a:solidFill>
            <a:ln>
              <a:noFill/>
            </a:ln>
          </p:spPr>
        </p:sp>
        <p:sp>
          <p:nvSpPr>
            <p:cNvPr id="851" name="Google Shape;851;p81"/>
            <p:cNvSpPr txBox="1"/>
            <p:nvPr/>
          </p:nvSpPr>
          <p:spPr>
            <a:xfrm>
              <a:off x="0" y="-57150"/>
              <a:ext cx="4816500" cy="1563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52" name="Google Shape;852;p81"/>
          <p:cNvSpPr txBox="1"/>
          <p:nvPr/>
        </p:nvSpPr>
        <p:spPr>
          <a:xfrm>
            <a:off x="606463" y="1658671"/>
            <a:ext cx="2106000" cy="215400"/>
          </a:xfrm>
          <a:prstGeom prst="rect">
            <a:avLst/>
          </a:prstGeom>
          <a:noFill/>
          <a:ln>
            <a:noFill/>
          </a:ln>
        </p:spPr>
        <p:txBody>
          <a:bodyPr anchorCtr="0" anchor="t" bIns="0" lIns="0" spcFirstLastPara="1" rIns="0" wrap="square" tIns="0">
            <a:spAutoFit/>
          </a:bodyPr>
          <a:lstStyle/>
          <a:p>
            <a:pPr indent="0" lvl="0" marL="0" marR="0" rtl="0" algn="ctr">
              <a:lnSpc>
                <a:spcPct val="121013"/>
              </a:lnSpc>
              <a:spcBef>
                <a:spcPts val="0"/>
              </a:spcBef>
              <a:spcAft>
                <a:spcPts val="0"/>
              </a:spcAft>
              <a:buNone/>
            </a:pPr>
            <a:r>
              <a:rPr lang="en">
                <a:solidFill>
                  <a:srgbClr val="00214D"/>
                </a:solidFill>
                <a:latin typeface="Inter Medium"/>
                <a:ea typeface="Inter Medium"/>
                <a:cs typeface="Inter Medium"/>
                <a:sym typeface="Inter Medium"/>
              </a:rPr>
              <a:t>A PAYMENT MODEL</a:t>
            </a:r>
            <a:endParaRPr>
              <a:latin typeface="Inter Medium"/>
              <a:ea typeface="Inter Medium"/>
              <a:cs typeface="Inter Medium"/>
              <a:sym typeface="Inter Medium"/>
            </a:endParaRPr>
          </a:p>
        </p:txBody>
      </p:sp>
      <p:sp>
        <p:nvSpPr>
          <p:cNvPr id="853" name="Google Shape;853;p81"/>
          <p:cNvSpPr txBox="1"/>
          <p:nvPr/>
        </p:nvSpPr>
        <p:spPr>
          <a:xfrm>
            <a:off x="532875" y="2202875"/>
            <a:ext cx="2436600" cy="2590500"/>
          </a:xfrm>
          <a:prstGeom prst="rect">
            <a:avLst/>
          </a:prstGeom>
          <a:noFill/>
          <a:ln>
            <a:noFill/>
          </a:ln>
        </p:spPr>
        <p:txBody>
          <a:bodyPr anchorCtr="0" anchor="t" bIns="0" lIns="0" spcFirstLastPara="1" rIns="0" wrap="square" tIns="0">
            <a:spAutoFit/>
          </a:bodyPr>
          <a:lstStyle/>
          <a:p>
            <a:pPr indent="-298450" lvl="0" marL="457200" rtl="0" algn="l">
              <a:lnSpc>
                <a:spcPct val="130000"/>
              </a:lnSpc>
              <a:spcBef>
                <a:spcPts val="0"/>
              </a:spcBef>
              <a:spcAft>
                <a:spcPts val="0"/>
              </a:spcAft>
              <a:buClr>
                <a:srgbClr val="00214D"/>
              </a:buClr>
              <a:buSzPts val="1100"/>
              <a:buFont typeface="Open Sans"/>
              <a:buChar char="●"/>
            </a:pPr>
            <a:r>
              <a:rPr lang="en" sz="1100">
                <a:solidFill>
                  <a:srgbClr val="00214D"/>
                </a:solidFill>
                <a:latin typeface="Open Sans"/>
                <a:ea typeface="Open Sans"/>
                <a:cs typeface="Open Sans"/>
                <a:sym typeface="Open Sans"/>
              </a:rPr>
              <a:t>No insurance billing</a:t>
            </a:r>
            <a:endParaRPr sz="1100">
              <a:solidFill>
                <a:srgbClr val="00214D"/>
              </a:solidFill>
              <a:latin typeface="Open Sans"/>
              <a:ea typeface="Open Sans"/>
              <a:cs typeface="Open Sans"/>
              <a:sym typeface="Open Sans"/>
            </a:endParaRPr>
          </a:p>
          <a:p>
            <a:pPr indent="-298450" lvl="0" marL="457200" rtl="0" algn="l">
              <a:lnSpc>
                <a:spcPct val="130000"/>
              </a:lnSpc>
              <a:spcBef>
                <a:spcPts val="0"/>
              </a:spcBef>
              <a:spcAft>
                <a:spcPts val="0"/>
              </a:spcAft>
              <a:buClr>
                <a:srgbClr val="666666"/>
              </a:buClr>
              <a:buSzPts val="1100"/>
              <a:buFont typeface="Open Sans"/>
              <a:buChar char="●"/>
            </a:pPr>
            <a:r>
              <a:rPr lang="en" sz="1100">
                <a:solidFill>
                  <a:srgbClr val="666666"/>
                </a:solidFill>
                <a:latin typeface="Open Sans"/>
                <a:ea typeface="Open Sans"/>
                <a:cs typeface="Open Sans"/>
                <a:sym typeface="Open Sans"/>
              </a:rPr>
              <a:t>Subscription-based - all-inclusive</a:t>
            </a:r>
            <a:endParaRPr sz="1100">
              <a:solidFill>
                <a:srgbClr val="666666"/>
              </a:solidFill>
              <a:latin typeface="Open Sans"/>
              <a:ea typeface="Open Sans"/>
              <a:cs typeface="Open Sans"/>
              <a:sym typeface="Open Sans"/>
            </a:endParaRPr>
          </a:p>
          <a:p>
            <a:pPr indent="-298450" lvl="0" marL="457200" rtl="0" algn="l">
              <a:lnSpc>
                <a:spcPct val="130000"/>
              </a:lnSpc>
              <a:spcBef>
                <a:spcPts val="0"/>
              </a:spcBef>
              <a:spcAft>
                <a:spcPts val="0"/>
              </a:spcAft>
              <a:buClr>
                <a:srgbClr val="00214D"/>
              </a:buClr>
              <a:buSzPts val="1100"/>
              <a:buFont typeface="Open Sans"/>
              <a:buChar char="●"/>
            </a:pPr>
            <a:r>
              <a:rPr lang="en" sz="1100">
                <a:solidFill>
                  <a:srgbClr val="00214D"/>
                </a:solidFill>
                <a:latin typeface="Open Sans"/>
                <a:ea typeface="Open Sans"/>
                <a:cs typeface="Open Sans"/>
                <a:sym typeface="Open Sans"/>
              </a:rPr>
              <a:t>Average = </a:t>
            </a:r>
            <a:r>
              <a:rPr lang="en" sz="1100">
                <a:solidFill>
                  <a:srgbClr val="00214D"/>
                </a:solidFill>
                <a:latin typeface="Open Sans"/>
                <a:ea typeface="Open Sans"/>
                <a:cs typeface="Open Sans"/>
                <a:sym typeface="Open Sans"/>
              </a:rPr>
              <a:t>$75/mo</a:t>
            </a:r>
            <a:endParaRPr sz="1100">
              <a:solidFill>
                <a:srgbClr val="00214D"/>
              </a:solidFill>
              <a:latin typeface="Open Sans"/>
              <a:ea typeface="Open Sans"/>
              <a:cs typeface="Open Sans"/>
              <a:sym typeface="Open Sans"/>
            </a:endParaRPr>
          </a:p>
          <a:p>
            <a:pPr indent="-298450" lvl="0" marL="457200" rtl="0" algn="l">
              <a:lnSpc>
                <a:spcPct val="130000"/>
              </a:lnSpc>
              <a:spcBef>
                <a:spcPts val="0"/>
              </a:spcBef>
              <a:spcAft>
                <a:spcPts val="0"/>
              </a:spcAft>
              <a:buClr>
                <a:srgbClr val="666666"/>
              </a:buClr>
              <a:buSzPts val="1100"/>
              <a:buFont typeface="Open Sans"/>
              <a:buChar char="●"/>
            </a:pPr>
            <a:r>
              <a:rPr lang="en" sz="1100">
                <a:solidFill>
                  <a:srgbClr val="666666"/>
                </a:solidFill>
                <a:latin typeface="Open Sans"/>
                <a:ea typeface="Open Sans"/>
                <a:cs typeface="Open Sans"/>
                <a:sym typeface="Open Sans"/>
              </a:rPr>
              <a:t>How paid &gt; &gt; Who pays (patient, employer, government, etc)</a:t>
            </a:r>
            <a:endParaRPr sz="1100">
              <a:solidFill>
                <a:srgbClr val="666666"/>
              </a:solidFill>
              <a:latin typeface="Open Sans"/>
              <a:ea typeface="Open Sans"/>
              <a:cs typeface="Open Sans"/>
              <a:sym typeface="Open Sans"/>
            </a:endParaRPr>
          </a:p>
          <a:p>
            <a:pPr indent="-298450" lvl="0" marL="457200" rtl="0" algn="l">
              <a:lnSpc>
                <a:spcPct val="130000"/>
              </a:lnSpc>
              <a:spcBef>
                <a:spcPts val="0"/>
              </a:spcBef>
              <a:spcAft>
                <a:spcPts val="0"/>
              </a:spcAft>
              <a:buClr>
                <a:srgbClr val="00214D"/>
              </a:buClr>
              <a:buSzPts val="1100"/>
              <a:buFont typeface="Open Sans"/>
              <a:buChar char="●"/>
            </a:pPr>
            <a:r>
              <a:rPr lang="en" sz="1100">
                <a:solidFill>
                  <a:srgbClr val="00214D"/>
                </a:solidFill>
                <a:latin typeface="Open Sans"/>
                <a:ea typeface="Open Sans"/>
                <a:cs typeface="Open Sans"/>
                <a:sym typeface="Open Sans"/>
              </a:rPr>
              <a:t>Accept all comers, regardless of insurance status</a:t>
            </a:r>
            <a:endParaRPr sz="1100">
              <a:solidFill>
                <a:srgbClr val="00214D"/>
              </a:solidFill>
              <a:latin typeface="Open Sans"/>
              <a:ea typeface="Open Sans"/>
              <a:cs typeface="Open Sans"/>
              <a:sym typeface="Open Sans"/>
            </a:endParaRPr>
          </a:p>
          <a:p>
            <a:pPr indent="-298450" lvl="0" marL="457200" rtl="0" algn="l">
              <a:lnSpc>
                <a:spcPct val="130000"/>
              </a:lnSpc>
              <a:spcBef>
                <a:spcPts val="0"/>
              </a:spcBef>
              <a:spcAft>
                <a:spcPts val="0"/>
              </a:spcAft>
              <a:buClr>
                <a:srgbClr val="666666"/>
              </a:buClr>
              <a:buSzPts val="1100"/>
              <a:buFont typeface="Open Sans"/>
              <a:buChar char="●"/>
            </a:pPr>
            <a:r>
              <a:rPr lang="en" sz="1100">
                <a:solidFill>
                  <a:srgbClr val="666666"/>
                </a:solidFill>
                <a:latin typeface="Open Sans"/>
                <a:ea typeface="Open Sans"/>
                <a:cs typeface="Open Sans"/>
                <a:sym typeface="Open Sans"/>
              </a:rPr>
              <a:t>Higher per-patient revenue</a:t>
            </a:r>
            <a:endParaRPr sz="1100">
              <a:solidFill>
                <a:srgbClr val="666666"/>
              </a:solidFill>
              <a:latin typeface="Open Sans"/>
              <a:ea typeface="Open Sans"/>
              <a:cs typeface="Open Sans"/>
              <a:sym typeface="Open Sans"/>
            </a:endParaRPr>
          </a:p>
          <a:p>
            <a:pPr indent="-298450" lvl="0" marL="457200" rtl="0" algn="l">
              <a:lnSpc>
                <a:spcPct val="130000"/>
              </a:lnSpc>
              <a:spcBef>
                <a:spcPts val="0"/>
              </a:spcBef>
              <a:spcAft>
                <a:spcPts val="0"/>
              </a:spcAft>
              <a:buClr>
                <a:srgbClr val="00214D"/>
              </a:buClr>
              <a:buSzPts val="1100"/>
              <a:buFont typeface="Open Sans"/>
              <a:buChar char="●"/>
            </a:pPr>
            <a:r>
              <a:rPr lang="en" sz="1100">
                <a:solidFill>
                  <a:srgbClr val="00214D"/>
                </a:solidFill>
                <a:latin typeface="Open Sans"/>
                <a:ea typeface="Open Sans"/>
                <a:cs typeface="Open Sans"/>
                <a:sym typeface="Open Sans"/>
              </a:rPr>
              <a:t>Better financial stability</a:t>
            </a:r>
            <a:endParaRPr sz="1100">
              <a:solidFill>
                <a:srgbClr val="00214D"/>
              </a:solidFill>
              <a:latin typeface="Open Sans"/>
              <a:ea typeface="Open Sans"/>
              <a:cs typeface="Open Sans"/>
              <a:sym typeface="Open Sans"/>
            </a:endParaRPr>
          </a:p>
          <a:p>
            <a:pPr indent="0" lvl="0" marL="457200" rtl="0" algn="l">
              <a:lnSpc>
                <a:spcPct val="115000"/>
              </a:lnSpc>
              <a:spcBef>
                <a:spcPts val="0"/>
              </a:spcBef>
              <a:spcAft>
                <a:spcPts val="0"/>
              </a:spcAft>
              <a:buNone/>
            </a:pPr>
            <a:r>
              <a:t/>
            </a:r>
            <a:endParaRPr sz="1100">
              <a:solidFill>
                <a:srgbClr val="00214D"/>
              </a:solidFill>
              <a:latin typeface="Open Sans"/>
              <a:ea typeface="Open Sans"/>
              <a:cs typeface="Open Sans"/>
              <a:sym typeface="Open Sans"/>
            </a:endParaRPr>
          </a:p>
        </p:txBody>
      </p:sp>
      <p:grpSp>
        <p:nvGrpSpPr>
          <p:cNvPr id="854" name="Google Shape;854;p81"/>
          <p:cNvGrpSpPr/>
          <p:nvPr/>
        </p:nvGrpSpPr>
        <p:grpSpPr>
          <a:xfrm>
            <a:off x="3243158" y="1441570"/>
            <a:ext cx="2362725" cy="575735"/>
            <a:chOff x="0" y="-57150"/>
            <a:chExt cx="1195832" cy="285300"/>
          </a:xfrm>
        </p:grpSpPr>
        <p:sp>
          <p:nvSpPr>
            <p:cNvPr id="855" name="Google Shape;855;p81"/>
            <p:cNvSpPr/>
            <p:nvPr/>
          </p:nvSpPr>
          <p:spPr>
            <a:xfrm>
              <a:off x="0" y="0"/>
              <a:ext cx="1195832" cy="228144"/>
            </a:xfrm>
            <a:custGeom>
              <a:rect b="b" l="l" r="r" t="t"/>
              <a:pathLst>
                <a:path extrusionOk="0" h="228144" w="1195832">
                  <a:moveTo>
                    <a:pt x="11229" y="0"/>
                  </a:moveTo>
                  <a:lnTo>
                    <a:pt x="1184603" y="0"/>
                  </a:lnTo>
                  <a:cubicBezTo>
                    <a:pt x="1187581" y="0"/>
                    <a:pt x="1190437" y="1183"/>
                    <a:pt x="1192543" y="3289"/>
                  </a:cubicBezTo>
                  <a:cubicBezTo>
                    <a:pt x="1194649" y="5395"/>
                    <a:pt x="1195832" y="8251"/>
                    <a:pt x="1195832" y="11229"/>
                  </a:cubicBezTo>
                  <a:lnTo>
                    <a:pt x="1195832" y="216915"/>
                  </a:lnTo>
                  <a:cubicBezTo>
                    <a:pt x="1195832" y="219893"/>
                    <a:pt x="1194649" y="222749"/>
                    <a:pt x="1192543" y="224855"/>
                  </a:cubicBezTo>
                  <a:cubicBezTo>
                    <a:pt x="1190437" y="226961"/>
                    <a:pt x="1187581" y="228144"/>
                    <a:pt x="1184603" y="228144"/>
                  </a:cubicBezTo>
                  <a:lnTo>
                    <a:pt x="11229" y="228144"/>
                  </a:lnTo>
                  <a:cubicBezTo>
                    <a:pt x="8251" y="228144"/>
                    <a:pt x="5395" y="226961"/>
                    <a:pt x="3289" y="224855"/>
                  </a:cubicBezTo>
                  <a:cubicBezTo>
                    <a:pt x="1183" y="222749"/>
                    <a:pt x="0" y="219893"/>
                    <a:pt x="0" y="216915"/>
                  </a:cubicBezTo>
                  <a:lnTo>
                    <a:pt x="0" y="11229"/>
                  </a:lnTo>
                  <a:cubicBezTo>
                    <a:pt x="0" y="8251"/>
                    <a:pt x="1183" y="5395"/>
                    <a:pt x="3289" y="3289"/>
                  </a:cubicBezTo>
                  <a:cubicBezTo>
                    <a:pt x="5395" y="1183"/>
                    <a:pt x="8251" y="0"/>
                    <a:pt x="11229" y="0"/>
                  </a:cubicBezTo>
                  <a:close/>
                </a:path>
              </a:pathLst>
            </a:custGeom>
            <a:solidFill>
              <a:srgbClr val="96CFE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b="1" sz="600"/>
            </a:p>
          </p:txBody>
        </p:sp>
        <p:sp>
          <p:nvSpPr>
            <p:cNvPr id="856" name="Google Shape;856;p81"/>
            <p:cNvSpPr txBox="1"/>
            <p:nvPr/>
          </p:nvSpPr>
          <p:spPr>
            <a:xfrm>
              <a:off x="0" y="-57150"/>
              <a:ext cx="1195800" cy="285300"/>
            </a:xfrm>
            <a:prstGeom prst="rect">
              <a:avLst/>
            </a:prstGeom>
            <a:noFill/>
            <a:ln>
              <a:noFill/>
            </a:ln>
          </p:spPr>
          <p:txBody>
            <a:bodyPr anchorCtr="0" anchor="ctr" bIns="25400" lIns="25400" spcFirstLastPara="1" rIns="25400" wrap="square" tIns="25400">
              <a:noAutofit/>
            </a:bodyPr>
            <a:lstStyle/>
            <a:p>
              <a:pPr indent="0" lvl="0" marL="0" marR="0" rtl="0" algn="ctr">
                <a:lnSpc>
                  <a:spcPct val="195555"/>
                </a:lnSpc>
                <a:spcBef>
                  <a:spcPts val="0"/>
                </a:spcBef>
                <a:spcAft>
                  <a:spcPts val="0"/>
                </a:spcAft>
                <a:buNone/>
              </a:pPr>
              <a:r>
                <a:t/>
              </a:r>
              <a:endParaRPr b="1" i="0" sz="800" u="none" cap="none" strike="noStrike">
                <a:solidFill>
                  <a:schemeClr val="dk1"/>
                </a:solidFill>
                <a:latin typeface="Calibri"/>
                <a:ea typeface="Calibri"/>
                <a:cs typeface="Calibri"/>
                <a:sym typeface="Calibri"/>
              </a:endParaRPr>
            </a:p>
          </p:txBody>
        </p:sp>
      </p:grpSp>
      <p:sp>
        <p:nvSpPr>
          <p:cNvPr id="857" name="Google Shape;857;p81"/>
          <p:cNvSpPr txBox="1"/>
          <p:nvPr/>
        </p:nvSpPr>
        <p:spPr>
          <a:xfrm>
            <a:off x="3342496" y="1658676"/>
            <a:ext cx="2164200" cy="215400"/>
          </a:xfrm>
          <a:prstGeom prst="rect">
            <a:avLst/>
          </a:prstGeom>
          <a:noFill/>
          <a:ln>
            <a:noFill/>
          </a:ln>
        </p:spPr>
        <p:txBody>
          <a:bodyPr anchorCtr="0" anchor="t" bIns="0" lIns="0" spcFirstLastPara="1" rIns="0" wrap="square" tIns="0">
            <a:spAutoFit/>
          </a:bodyPr>
          <a:lstStyle/>
          <a:p>
            <a:pPr indent="0" lvl="0" marL="0" rtl="0" algn="ctr">
              <a:lnSpc>
                <a:spcPct val="121013"/>
              </a:lnSpc>
              <a:spcBef>
                <a:spcPts val="0"/>
              </a:spcBef>
              <a:spcAft>
                <a:spcPts val="0"/>
              </a:spcAft>
              <a:buNone/>
            </a:pPr>
            <a:r>
              <a:rPr lang="en">
                <a:solidFill>
                  <a:srgbClr val="00214D"/>
                </a:solidFill>
                <a:latin typeface="Inter Medium"/>
                <a:ea typeface="Inter Medium"/>
                <a:cs typeface="Inter Medium"/>
                <a:sym typeface="Inter Medium"/>
              </a:rPr>
              <a:t>A PRACTICE MODEL</a:t>
            </a:r>
            <a:endParaRPr>
              <a:solidFill>
                <a:srgbClr val="00214D"/>
              </a:solidFill>
              <a:latin typeface="Inter Medium"/>
              <a:ea typeface="Inter Medium"/>
              <a:cs typeface="Inter Medium"/>
              <a:sym typeface="Inter Medium"/>
            </a:endParaRPr>
          </a:p>
        </p:txBody>
      </p:sp>
      <p:grpSp>
        <p:nvGrpSpPr>
          <p:cNvPr id="858" name="Google Shape;858;p81"/>
          <p:cNvGrpSpPr/>
          <p:nvPr/>
        </p:nvGrpSpPr>
        <p:grpSpPr>
          <a:xfrm>
            <a:off x="6004144" y="1441570"/>
            <a:ext cx="2362725" cy="575735"/>
            <a:chOff x="0" y="-57150"/>
            <a:chExt cx="1195832" cy="285300"/>
          </a:xfrm>
        </p:grpSpPr>
        <p:sp>
          <p:nvSpPr>
            <p:cNvPr id="859" name="Google Shape;859;p81"/>
            <p:cNvSpPr/>
            <p:nvPr/>
          </p:nvSpPr>
          <p:spPr>
            <a:xfrm>
              <a:off x="0" y="0"/>
              <a:ext cx="1195832" cy="228144"/>
            </a:xfrm>
            <a:custGeom>
              <a:rect b="b" l="l" r="r" t="t"/>
              <a:pathLst>
                <a:path extrusionOk="0" h="228144" w="1195832">
                  <a:moveTo>
                    <a:pt x="11229" y="0"/>
                  </a:moveTo>
                  <a:lnTo>
                    <a:pt x="1184603" y="0"/>
                  </a:lnTo>
                  <a:cubicBezTo>
                    <a:pt x="1187581" y="0"/>
                    <a:pt x="1190437" y="1183"/>
                    <a:pt x="1192543" y="3289"/>
                  </a:cubicBezTo>
                  <a:cubicBezTo>
                    <a:pt x="1194649" y="5395"/>
                    <a:pt x="1195832" y="8251"/>
                    <a:pt x="1195832" y="11229"/>
                  </a:cubicBezTo>
                  <a:lnTo>
                    <a:pt x="1195832" y="216915"/>
                  </a:lnTo>
                  <a:cubicBezTo>
                    <a:pt x="1195832" y="219893"/>
                    <a:pt x="1194649" y="222749"/>
                    <a:pt x="1192543" y="224855"/>
                  </a:cubicBezTo>
                  <a:cubicBezTo>
                    <a:pt x="1190437" y="226961"/>
                    <a:pt x="1187581" y="228144"/>
                    <a:pt x="1184603" y="228144"/>
                  </a:cubicBezTo>
                  <a:lnTo>
                    <a:pt x="11229" y="228144"/>
                  </a:lnTo>
                  <a:cubicBezTo>
                    <a:pt x="8251" y="228144"/>
                    <a:pt x="5395" y="226961"/>
                    <a:pt x="3289" y="224855"/>
                  </a:cubicBezTo>
                  <a:cubicBezTo>
                    <a:pt x="1183" y="222749"/>
                    <a:pt x="0" y="219893"/>
                    <a:pt x="0" y="216915"/>
                  </a:cubicBezTo>
                  <a:lnTo>
                    <a:pt x="0" y="11229"/>
                  </a:lnTo>
                  <a:cubicBezTo>
                    <a:pt x="0" y="8251"/>
                    <a:pt x="1183" y="5395"/>
                    <a:pt x="3289" y="3289"/>
                  </a:cubicBezTo>
                  <a:cubicBezTo>
                    <a:pt x="5395" y="1183"/>
                    <a:pt x="8251" y="0"/>
                    <a:pt x="11229" y="0"/>
                  </a:cubicBezTo>
                  <a:close/>
                </a:path>
              </a:pathLst>
            </a:custGeom>
            <a:solidFill>
              <a:srgbClr val="00214D"/>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sz="600">
                <a:latin typeface="Inter Medium"/>
                <a:ea typeface="Inter Medium"/>
                <a:cs typeface="Inter Medium"/>
                <a:sym typeface="Inter Medium"/>
              </a:endParaRPr>
            </a:p>
          </p:txBody>
        </p:sp>
        <p:sp>
          <p:nvSpPr>
            <p:cNvPr id="860" name="Google Shape;860;p81"/>
            <p:cNvSpPr txBox="1"/>
            <p:nvPr/>
          </p:nvSpPr>
          <p:spPr>
            <a:xfrm>
              <a:off x="0" y="-57150"/>
              <a:ext cx="1195800" cy="285300"/>
            </a:xfrm>
            <a:prstGeom prst="rect">
              <a:avLst/>
            </a:prstGeom>
            <a:noFill/>
            <a:ln>
              <a:noFill/>
            </a:ln>
          </p:spPr>
          <p:txBody>
            <a:bodyPr anchorCtr="0" anchor="ctr" bIns="25400" lIns="25400" spcFirstLastPara="1" rIns="25400" wrap="square" tIns="25400">
              <a:noAutofit/>
            </a:bodyPr>
            <a:lstStyle/>
            <a:p>
              <a:pPr indent="0" lvl="0" marL="0" marR="0" rtl="0" algn="ctr">
                <a:lnSpc>
                  <a:spcPct val="195555"/>
                </a:lnSpc>
                <a:spcBef>
                  <a:spcPts val="0"/>
                </a:spcBef>
                <a:spcAft>
                  <a:spcPts val="0"/>
                </a:spcAft>
                <a:buNone/>
              </a:pPr>
              <a:r>
                <a:t/>
              </a:r>
              <a:endParaRPr i="0" sz="800" u="none" cap="none" strike="noStrike">
                <a:solidFill>
                  <a:schemeClr val="dk1"/>
                </a:solidFill>
                <a:latin typeface="Inter Medium"/>
                <a:ea typeface="Inter Medium"/>
                <a:cs typeface="Inter Medium"/>
                <a:sym typeface="Inter Medium"/>
              </a:endParaRPr>
            </a:p>
          </p:txBody>
        </p:sp>
      </p:grpSp>
      <p:sp>
        <p:nvSpPr>
          <p:cNvPr id="861" name="Google Shape;861;p81"/>
          <p:cNvSpPr txBox="1"/>
          <p:nvPr/>
        </p:nvSpPr>
        <p:spPr>
          <a:xfrm>
            <a:off x="6004075" y="1658675"/>
            <a:ext cx="2362800" cy="215400"/>
          </a:xfrm>
          <a:prstGeom prst="rect">
            <a:avLst/>
          </a:prstGeom>
          <a:noFill/>
          <a:ln>
            <a:noFill/>
          </a:ln>
        </p:spPr>
        <p:txBody>
          <a:bodyPr anchorCtr="0" anchor="t" bIns="0" lIns="0" spcFirstLastPara="1" rIns="0" wrap="square" tIns="0">
            <a:spAutoFit/>
          </a:bodyPr>
          <a:lstStyle/>
          <a:p>
            <a:pPr indent="0" lvl="0" marL="0" rtl="0" algn="ctr">
              <a:lnSpc>
                <a:spcPct val="121013"/>
              </a:lnSpc>
              <a:spcBef>
                <a:spcPts val="0"/>
              </a:spcBef>
              <a:spcAft>
                <a:spcPts val="0"/>
              </a:spcAft>
              <a:buNone/>
            </a:pPr>
            <a:r>
              <a:rPr lang="en">
                <a:solidFill>
                  <a:schemeClr val="dk1"/>
                </a:solidFill>
                <a:latin typeface="Inter Medium"/>
                <a:ea typeface="Inter Medium"/>
                <a:cs typeface="Inter Medium"/>
                <a:sym typeface="Inter Medium"/>
              </a:rPr>
              <a:t>AN ECONOMIC MODEL</a:t>
            </a:r>
            <a:endParaRPr>
              <a:solidFill>
                <a:schemeClr val="dk1"/>
              </a:solidFill>
              <a:latin typeface="Inter Medium"/>
              <a:ea typeface="Inter Medium"/>
              <a:cs typeface="Inter Medium"/>
              <a:sym typeface="Inter Medium"/>
            </a:endParaRPr>
          </a:p>
        </p:txBody>
      </p:sp>
      <p:grpSp>
        <p:nvGrpSpPr>
          <p:cNvPr id="862" name="Google Shape;862;p81"/>
          <p:cNvGrpSpPr/>
          <p:nvPr/>
        </p:nvGrpSpPr>
        <p:grpSpPr>
          <a:xfrm>
            <a:off x="7816850" y="3960461"/>
            <a:ext cx="2654361" cy="2654361"/>
            <a:chOff x="0" y="0"/>
            <a:chExt cx="812800" cy="812800"/>
          </a:xfrm>
        </p:grpSpPr>
        <p:sp>
          <p:nvSpPr>
            <p:cNvPr id="863" name="Google Shape;863;p8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214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64" name="Google Shape;864;p81"/>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65" name="Google Shape;865;p81"/>
          <p:cNvGrpSpPr/>
          <p:nvPr/>
        </p:nvGrpSpPr>
        <p:grpSpPr>
          <a:xfrm>
            <a:off x="-1586037" y="-1809828"/>
            <a:ext cx="2654361" cy="2654361"/>
            <a:chOff x="0" y="0"/>
            <a:chExt cx="812800" cy="812800"/>
          </a:xfrm>
        </p:grpSpPr>
        <p:sp>
          <p:nvSpPr>
            <p:cNvPr id="866" name="Google Shape;866;p8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214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67" name="Google Shape;867;p81"/>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68" name="Google Shape;868;p81"/>
          <p:cNvSpPr txBox="1"/>
          <p:nvPr/>
        </p:nvSpPr>
        <p:spPr>
          <a:xfrm>
            <a:off x="3317741" y="2202876"/>
            <a:ext cx="2265300" cy="2370300"/>
          </a:xfrm>
          <a:prstGeom prst="rect">
            <a:avLst/>
          </a:prstGeom>
          <a:noFill/>
          <a:ln>
            <a:noFill/>
          </a:ln>
        </p:spPr>
        <p:txBody>
          <a:bodyPr anchorCtr="0" anchor="t" bIns="0" lIns="0" spcFirstLastPara="1" rIns="0" wrap="square" tIns="0">
            <a:spAutoFit/>
          </a:bodyPr>
          <a:lstStyle/>
          <a:p>
            <a:pPr indent="-298450" lvl="0" marL="457200" marR="0" rtl="0" algn="l">
              <a:lnSpc>
                <a:spcPct val="130000"/>
              </a:lnSpc>
              <a:spcBef>
                <a:spcPts val="0"/>
              </a:spcBef>
              <a:spcAft>
                <a:spcPts val="0"/>
              </a:spcAft>
              <a:buClr>
                <a:srgbClr val="00214D"/>
              </a:buClr>
              <a:buSzPts val="1100"/>
              <a:buFont typeface="Open Sans"/>
              <a:buChar char="●"/>
            </a:pPr>
            <a:r>
              <a:rPr lang="en" sz="1100">
                <a:solidFill>
                  <a:srgbClr val="00214D"/>
                </a:solidFill>
                <a:latin typeface="Open Sans"/>
                <a:ea typeface="Open Sans"/>
                <a:cs typeface="Open Sans"/>
                <a:sym typeface="Open Sans"/>
              </a:rPr>
              <a:t>&gt;&gt;RELATIONSHIP&lt;&lt;</a:t>
            </a:r>
            <a:endParaRPr sz="1100">
              <a:solidFill>
                <a:srgbClr val="00214D"/>
              </a:solidFill>
              <a:latin typeface="Open Sans"/>
              <a:ea typeface="Open Sans"/>
              <a:cs typeface="Open Sans"/>
              <a:sym typeface="Open Sans"/>
            </a:endParaRPr>
          </a:p>
          <a:p>
            <a:pPr indent="-298450" lvl="0" marL="457200" marR="0" rtl="0" algn="l">
              <a:lnSpc>
                <a:spcPct val="130000"/>
              </a:lnSpc>
              <a:spcBef>
                <a:spcPts val="0"/>
              </a:spcBef>
              <a:spcAft>
                <a:spcPts val="0"/>
              </a:spcAft>
              <a:buClr>
                <a:srgbClr val="666666"/>
              </a:buClr>
              <a:buSzPts val="1100"/>
              <a:buFont typeface="Open Sans"/>
              <a:buChar char="●"/>
            </a:pPr>
            <a:r>
              <a:rPr lang="en" sz="1100">
                <a:solidFill>
                  <a:srgbClr val="666666"/>
                </a:solidFill>
                <a:latin typeface="Open Sans"/>
                <a:ea typeface="Open Sans"/>
                <a:cs typeface="Open Sans"/>
                <a:sym typeface="Open Sans"/>
              </a:rPr>
              <a:t>Unlimited access</a:t>
            </a:r>
            <a:endParaRPr sz="1100">
              <a:solidFill>
                <a:srgbClr val="666666"/>
              </a:solidFill>
              <a:latin typeface="Open Sans"/>
              <a:ea typeface="Open Sans"/>
              <a:cs typeface="Open Sans"/>
              <a:sym typeface="Open Sans"/>
            </a:endParaRPr>
          </a:p>
          <a:p>
            <a:pPr indent="-298450" lvl="0" marL="457200" marR="0" rtl="0" algn="l">
              <a:lnSpc>
                <a:spcPct val="130000"/>
              </a:lnSpc>
              <a:spcBef>
                <a:spcPts val="0"/>
              </a:spcBef>
              <a:spcAft>
                <a:spcPts val="0"/>
              </a:spcAft>
              <a:buClr>
                <a:srgbClr val="00214D"/>
              </a:buClr>
              <a:buSzPts val="1100"/>
              <a:buFont typeface="Open Sans"/>
              <a:buChar char="●"/>
            </a:pPr>
            <a:r>
              <a:rPr lang="en" sz="1100">
                <a:solidFill>
                  <a:srgbClr val="00214D"/>
                </a:solidFill>
                <a:latin typeface="Open Sans"/>
                <a:ea typeface="Open Sans"/>
                <a:cs typeface="Open Sans"/>
                <a:sym typeface="Open Sans"/>
              </a:rPr>
              <a:t>Smaller panel sizes 400-700</a:t>
            </a:r>
            <a:r>
              <a:rPr lang="en" sz="1100">
                <a:solidFill>
                  <a:srgbClr val="00214D"/>
                </a:solidFill>
                <a:latin typeface="Open Sans"/>
                <a:ea typeface="Open Sans"/>
                <a:cs typeface="Open Sans"/>
                <a:sym typeface="Open Sans"/>
              </a:rPr>
              <a:t>)</a:t>
            </a:r>
            <a:endParaRPr sz="1100">
              <a:solidFill>
                <a:srgbClr val="00214D"/>
              </a:solidFill>
              <a:latin typeface="Open Sans"/>
              <a:ea typeface="Open Sans"/>
              <a:cs typeface="Open Sans"/>
              <a:sym typeface="Open Sans"/>
            </a:endParaRPr>
          </a:p>
          <a:p>
            <a:pPr indent="-298450" lvl="0" marL="457200" marR="0" rtl="0" algn="l">
              <a:lnSpc>
                <a:spcPct val="130000"/>
              </a:lnSpc>
              <a:spcBef>
                <a:spcPts val="0"/>
              </a:spcBef>
              <a:spcAft>
                <a:spcPts val="0"/>
              </a:spcAft>
              <a:buClr>
                <a:srgbClr val="666666"/>
              </a:buClr>
              <a:buSzPts val="1100"/>
              <a:buFont typeface="Open Sans"/>
              <a:buChar char="●"/>
            </a:pPr>
            <a:r>
              <a:rPr lang="en" sz="1100">
                <a:solidFill>
                  <a:srgbClr val="666666"/>
                </a:solidFill>
                <a:latin typeface="Open Sans"/>
                <a:ea typeface="Open Sans"/>
                <a:cs typeface="Open Sans"/>
                <a:sym typeface="Open Sans"/>
              </a:rPr>
              <a:t>Longer appointments (~30-60 min)</a:t>
            </a:r>
            <a:endParaRPr sz="1100">
              <a:solidFill>
                <a:srgbClr val="666666"/>
              </a:solidFill>
              <a:latin typeface="Open Sans"/>
              <a:ea typeface="Open Sans"/>
              <a:cs typeface="Open Sans"/>
              <a:sym typeface="Open Sans"/>
            </a:endParaRPr>
          </a:p>
          <a:p>
            <a:pPr indent="-298450" lvl="0" marL="457200" marR="0" rtl="0" algn="l">
              <a:lnSpc>
                <a:spcPct val="130000"/>
              </a:lnSpc>
              <a:spcBef>
                <a:spcPts val="0"/>
              </a:spcBef>
              <a:spcAft>
                <a:spcPts val="0"/>
              </a:spcAft>
              <a:buClr>
                <a:srgbClr val="00214D"/>
              </a:buClr>
              <a:buSzPts val="1100"/>
              <a:buFont typeface="Open Sans"/>
              <a:buChar char="●"/>
            </a:pPr>
            <a:r>
              <a:rPr lang="en" sz="1100">
                <a:solidFill>
                  <a:srgbClr val="00214D"/>
                </a:solidFill>
                <a:latin typeface="Open Sans"/>
                <a:ea typeface="Open Sans"/>
                <a:cs typeface="Open Sans"/>
                <a:sym typeface="Open Sans"/>
              </a:rPr>
              <a:t>Omnichannel access (face:face, virtual, secure message, text, phone)</a:t>
            </a:r>
            <a:endParaRPr sz="1100">
              <a:solidFill>
                <a:srgbClr val="00214D"/>
              </a:solidFill>
              <a:latin typeface="Open Sans"/>
              <a:ea typeface="Open Sans"/>
              <a:cs typeface="Open Sans"/>
              <a:sym typeface="Open Sans"/>
            </a:endParaRPr>
          </a:p>
          <a:p>
            <a:pPr indent="-298450" lvl="0" marL="457200" marR="0" rtl="0" algn="l">
              <a:lnSpc>
                <a:spcPct val="130000"/>
              </a:lnSpc>
              <a:spcBef>
                <a:spcPts val="0"/>
              </a:spcBef>
              <a:spcAft>
                <a:spcPts val="0"/>
              </a:spcAft>
              <a:buClr>
                <a:srgbClr val="666666"/>
              </a:buClr>
              <a:buSzPts val="1100"/>
              <a:buFont typeface="Open Sans"/>
              <a:buChar char="●"/>
            </a:pPr>
            <a:r>
              <a:rPr lang="en" sz="1100">
                <a:solidFill>
                  <a:srgbClr val="666666"/>
                </a:solidFill>
                <a:latin typeface="Open Sans"/>
                <a:ea typeface="Open Sans"/>
                <a:cs typeface="Open Sans"/>
                <a:sym typeface="Open Sans"/>
              </a:rPr>
              <a:t>Same day/next day/after hours access</a:t>
            </a:r>
            <a:endParaRPr sz="1100">
              <a:solidFill>
                <a:srgbClr val="666666"/>
              </a:solidFill>
              <a:latin typeface="Open Sans"/>
              <a:ea typeface="Open Sans"/>
              <a:cs typeface="Open Sans"/>
              <a:sym typeface="Open Sans"/>
            </a:endParaRPr>
          </a:p>
        </p:txBody>
      </p:sp>
      <p:sp>
        <p:nvSpPr>
          <p:cNvPr id="869" name="Google Shape;869;p81"/>
          <p:cNvSpPr txBox="1"/>
          <p:nvPr/>
        </p:nvSpPr>
        <p:spPr>
          <a:xfrm>
            <a:off x="6052962" y="2202876"/>
            <a:ext cx="2265300" cy="2810700"/>
          </a:xfrm>
          <a:prstGeom prst="rect">
            <a:avLst/>
          </a:prstGeom>
          <a:noFill/>
          <a:ln>
            <a:noFill/>
          </a:ln>
        </p:spPr>
        <p:txBody>
          <a:bodyPr anchorCtr="0" anchor="t" bIns="0" lIns="0" spcFirstLastPara="1" rIns="0" wrap="square" tIns="0">
            <a:spAutoFit/>
          </a:bodyPr>
          <a:lstStyle/>
          <a:p>
            <a:pPr indent="-298450" lvl="0" marL="457200" rtl="0" algn="l">
              <a:lnSpc>
                <a:spcPct val="130000"/>
              </a:lnSpc>
              <a:spcBef>
                <a:spcPts val="0"/>
              </a:spcBef>
              <a:spcAft>
                <a:spcPts val="0"/>
              </a:spcAft>
              <a:buClr>
                <a:srgbClr val="00214D"/>
              </a:buClr>
              <a:buSzPts val="1100"/>
              <a:buFont typeface="Open Sans"/>
              <a:buChar char="●"/>
            </a:pPr>
            <a:r>
              <a:rPr lang="en" sz="1100">
                <a:solidFill>
                  <a:srgbClr val="00214D"/>
                </a:solidFill>
                <a:latin typeface="Open Sans"/>
                <a:ea typeface="Open Sans"/>
                <a:cs typeface="Open Sans"/>
                <a:sym typeface="Open Sans"/>
              </a:rPr>
              <a:t>Low overhead</a:t>
            </a:r>
            <a:endParaRPr sz="1100">
              <a:solidFill>
                <a:srgbClr val="00214D"/>
              </a:solidFill>
              <a:latin typeface="Open Sans"/>
              <a:ea typeface="Open Sans"/>
              <a:cs typeface="Open Sans"/>
              <a:sym typeface="Open Sans"/>
            </a:endParaRPr>
          </a:p>
          <a:p>
            <a:pPr indent="-298450" lvl="0" marL="457200" rtl="0" algn="l">
              <a:lnSpc>
                <a:spcPct val="130000"/>
              </a:lnSpc>
              <a:spcBef>
                <a:spcPts val="0"/>
              </a:spcBef>
              <a:spcAft>
                <a:spcPts val="0"/>
              </a:spcAft>
              <a:buClr>
                <a:srgbClr val="666666"/>
              </a:buClr>
              <a:buSzPts val="1100"/>
              <a:buFont typeface="Open Sans"/>
              <a:buChar char="●"/>
            </a:pPr>
            <a:r>
              <a:rPr lang="en" sz="1100">
                <a:solidFill>
                  <a:srgbClr val="666666"/>
                </a:solidFill>
                <a:latin typeface="Open Sans"/>
                <a:ea typeface="Open Sans"/>
                <a:cs typeface="Open Sans"/>
                <a:sym typeface="Open Sans"/>
              </a:rPr>
              <a:t>Offsets</a:t>
            </a:r>
            <a:r>
              <a:rPr lang="en" sz="1100">
                <a:solidFill>
                  <a:srgbClr val="666666"/>
                </a:solidFill>
                <a:latin typeface="Open Sans"/>
                <a:ea typeface="Open Sans"/>
                <a:cs typeface="Open Sans"/>
                <a:sym typeface="Open Sans"/>
              </a:rPr>
              <a:t> OOP $$ for primary care + downstream services</a:t>
            </a:r>
            <a:endParaRPr sz="1100">
              <a:solidFill>
                <a:srgbClr val="666666"/>
              </a:solidFill>
              <a:latin typeface="Open Sans"/>
              <a:ea typeface="Open Sans"/>
              <a:cs typeface="Open Sans"/>
              <a:sym typeface="Open Sans"/>
            </a:endParaRPr>
          </a:p>
          <a:p>
            <a:pPr indent="-298450" lvl="1" marL="914400" rtl="0" algn="l">
              <a:lnSpc>
                <a:spcPct val="130000"/>
              </a:lnSpc>
              <a:spcBef>
                <a:spcPts val="0"/>
              </a:spcBef>
              <a:spcAft>
                <a:spcPts val="0"/>
              </a:spcAft>
              <a:buClr>
                <a:srgbClr val="00214D"/>
              </a:buClr>
              <a:buSzPts val="1100"/>
              <a:buFont typeface="Open Sans"/>
              <a:buChar char="○"/>
            </a:pPr>
            <a:r>
              <a:rPr lang="en" sz="1100">
                <a:solidFill>
                  <a:srgbClr val="00214D"/>
                </a:solidFill>
                <a:latin typeface="Open Sans"/>
                <a:ea typeface="Open Sans"/>
                <a:cs typeface="Open Sans"/>
                <a:sym typeface="Open Sans"/>
              </a:rPr>
              <a:t>Discount wholesale prices on Rx/Lab/ Rad/Specialty</a:t>
            </a:r>
            <a:endParaRPr sz="1100">
              <a:solidFill>
                <a:srgbClr val="00214D"/>
              </a:solidFill>
              <a:latin typeface="Open Sans"/>
              <a:ea typeface="Open Sans"/>
              <a:cs typeface="Open Sans"/>
              <a:sym typeface="Open Sans"/>
            </a:endParaRPr>
          </a:p>
          <a:p>
            <a:pPr indent="-298450" lvl="1" marL="914400" rtl="0" algn="l">
              <a:lnSpc>
                <a:spcPct val="130000"/>
              </a:lnSpc>
              <a:spcBef>
                <a:spcPts val="0"/>
              </a:spcBef>
              <a:spcAft>
                <a:spcPts val="0"/>
              </a:spcAft>
              <a:buClr>
                <a:srgbClr val="666666"/>
              </a:buClr>
              <a:buSzPts val="1100"/>
              <a:buFont typeface="Open Sans"/>
              <a:buChar char="○"/>
            </a:pPr>
            <a:r>
              <a:rPr lang="en" sz="1100">
                <a:solidFill>
                  <a:srgbClr val="666666"/>
                </a:solidFill>
                <a:latin typeface="Open Sans"/>
                <a:ea typeface="Open Sans"/>
                <a:cs typeface="Open Sans"/>
                <a:sym typeface="Open Sans"/>
              </a:rPr>
              <a:t>Virtual specialty care options </a:t>
            </a:r>
            <a:endParaRPr sz="1100">
              <a:solidFill>
                <a:srgbClr val="666666"/>
              </a:solidFill>
              <a:latin typeface="Open Sans"/>
              <a:ea typeface="Open Sans"/>
              <a:cs typeface="Open Sans"/>
              <a:sym typeface="Open Sans"/>
            </a:endParaRPr>
          </a:p>
          <a:p>
            <a:pPr indent="-298450" lvl="0" marL="457200" rtl="0" algn="l">
              <a:lnSpc>
                <a:spcPct val="130000"/>
              </a:lnSpc>
              <a:spcBef>
                <a:spcPts val="0"/>
              </a:spcBef>
              <a:spcAft>
                <a:spcPts val="0"/>
              </a:spcAft>
              <a:buClr>
                <a:srgbClr val="00214D"/>
              </a:buClr>
              <a:buSzPts val="1100"/>
              <a:buFont typeface="Open Sans"/>
              <a:buChar char="●"/>
            </a:pPr>
            <a:r>
              <a:rPr lang="en" sz="1100">
                <a:solidFill>
                  <a:srgbClr val="00214D"/>
                </a:solidFill>
                <a:latin typeface="Open Sans"/>
                <a:ea typeface="Open Sans"/>
                <a:cs typeface="Open Sans"/>
                <a:sym typeface="Open Sans"/>
              </a:rPr>
              <a:t>Price transparency + purchasing power</a:t>
            </a:r>
            <a:endParaRPr sz="1100">
              <a:solidFill>
                <a:srgbClr val="00214D"/>
              </a:solidFill>
              <a:latin typeface="Open Sans"/>
              <a:ea typeface="Open Sans"/>
              <a:cs typeface="Open Sans"/>
              <a:sym typeface="Open Sans"/>
            </a:endParaRPr>
          </a:p>
          <a:p>
            <a:pPr indent="-298450" lvl="0" marL="457200" rtl="0" algn="l">
              <a:lnSpc>
                <a:spcPct val="130000"/>
              </a:lnSpc>
              <a:spcBef>
                <a:spcPts val="0"/>
              </a:spcBef>
              <a:spcAft>
                <a:spcPts val="0"/>
              </a:spcAft>
              <a:buClr>
                <a:srgbClr val="00214D"/>
              </a:buClr>
              <a:buSzPts val="1100"/>
              <a:buFont typeface="Open Sans"/>
              <a:buChar char="●"/>
            </a:pPr>
            <a:r>
              <a:rPr lang="en" sz="1100">
                <a:solidFill>
                  <a:srgbClr val="00214D"/>
                </a:solidFill>
                <a:latin typeface="Open Sans"/>
                <a:ea typeface="Open Sans"/>
                <a:cs typeface="Open Sans"/>
                <a:sym typeface="Open Sans"/>
              </a:rPr>
              <a:t>More cost effective for pts</a:t>
            </a:r>
            <a:endParaRPr sz="1100">
              <a:solidFill>
                <a:srgbClr val="00214D"/>
              </a:solidFill>
              <a:latin typeface="Open Sans"/>
              <a:ea typeface="Open Sans"/>
              <a:cs typeface="Open Sans"/>
              <a:sym typeface="Open Sans"/>
            </a:endParaRPr>
          </a:p>
          <a:p>
            <a:pPr indent="0" lvl="0" marL="0" rtl="0" algn="l">
              <a:lnSpc>
                <a:spcPct val="130000"/>
              </a:lnSpc>
              <a:spcBef>
                <a:spcPts val="0"/>
              </a:spcBef>
              <a:spcAft>
                <a:spcPts val="0"/>
              </a:spcAft>
              <a:buNone/>
            </a:pPr>
            <a:r>
              <a:t/>
            </a:r>
            <a:endParaRPr sz="1100">
              <a:solidFill>
                <a:srgbClr val="00214D"/>
              </a:solidFill>
              <a:latin typeface="Open Sans"/>
              <a:ea typeface="Open Sans"/>
              <a:cs typeface="Open Sans"/>
              <a:sym typeface="Open Sans"/>
            </a:endParaRPr>
          </a:p>
        </p:txBody>
      </p:sp>
      <p:sp>
        <p:nvSpPr>
          <p:cNvPr id="870" name="Google Shape;870;p81"/>
          <p:cNvSpPr txBox="1"/>
          <p:nvPr/>
        </p:nvSpPr>
        <p:spPr>
          <a:xfrm>
            <a:off x="443013" y="836025"/>
            <a:ext cx="6247200" cy="4209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871" name="Google Shape;871;p81"/>
          <p:cNvSpPr txBox="1"/>
          <p:nvPr/>
        </p:nvSpPr>
        <p:spPr>
          <a:xfrm>
            <a:off x="484063" y="859125"/>
            <a:ext cx="8001300" cy="477300"/>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lang="en" sz="3100">
                <a:solidFill>
                  <a:srgbClr val="00214D"/>
                </a:solidFill>
                <a:latin typeface="Gelasio"/>
                <a:ea typeface="Gelasio"/>
                <a:cs typeface="Gelasio"/>
                <a:sym typeface="Gelasio"/>
              </a:rPr>
              <a:t>Direct Primary Care is a </a:t>
            </a:r>
            <a:r>
              <a:rPr i="1" lang="en" sz="3100">
                <a:solidFill>
                  <a:srgbClr val="00214D"/>
                </a:solidFill>
                <a:latin typeface="Gelasio"/>
                <a:ea typeface="Gelasio"/>
                <a:cs typeface="Gelasio"/>
                <a:sym typeface="Gelasio"/>
              </a:rPr>
              <a:t>Paradigm</a:t>
            </a:r>
            <a:r>
              <a:rPr lang="en" sz="3100">
                <a:solidFill>
                  <a:srgbClr val="00214D"/>
                </a:solidFill>
                <a:latin typeface="Gelasio"/>
                <a:ea typeface="Gelasio"/>
                <a:cs typeface="Gelasio"/>
                <a:sym typeface="Gelasio"/>
              </a:rPr>
              <a:t> </a:t>
            </a:r>
            <a:r>
              <a:rPr i="1" lang="en" sz="3100">
                <a:solidFill>
                  <a:srgbClr val="00214D"/>
                </a:solidFill>
                <a:latin typeface="Gelasio"/>
                <a:ea typeface="Gelasio"/>
                <a:cs typeface="Gelasio"/>
                <a:sym typeface="Gelasio"/>
              </a:rPr>
              <a:t>Shift</a:t>
            </a:r>
            <a:endParaRPr b="1" i="1" sz="2400">
              <a:solidFill>
                <a:schemeClr val="dk1"/>
              </a:solidFill>
              <a:latin typeface="Gelasio"/>
              <a:ea typeface="Gelasio"/>
              <a:cs typeface="Gelasio"/>
              <a:sym typeface="Gelasi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224D"/>
        </a:solidFill>
      </p:bgPr>
    </p:bg>
    <p:spTree>
      <p:nvGrpSpPr>
        <p:cNvPr id="875" name="Shape 875"/>
        <p:cNvGrpSpPr/>
        <p:nvPr/>
      </p:nvGrpSpPr>
      <p:grpSpPr>
        <a:xfrm>
          <a:off x="0" y="0"/>
          <a:ext cx="0" cy="0"/>
          <a:chOff x="0" y="0"/>
          <a:chExt cx="0" cy="0"/>
        </a:xfrm>
      </p:grpSpPr>
      <p:pic>
        <p:nvPicPr>
          <p:cNvPr id="876" name="Google Shape;876;p82"/>
          <p:cNvPicPr preferRelativeResize="0"/>
          <p:nvPr/>
        </p:nvPicPr>
        <p:blipFill rotWithShape="1">
          <a:blip r:embed="rId3">
            <a:alphaModFix/>
          </a:blip>
          <a:srcRect b="0" l="19679" r="19673" t="0"/>
          <a:stretch/>
        </p:blipFill>
        <p:spPr>
          <a:xfrm>
            <a:off x="5985800" y="-55488"/>
            <a:ext cx="4781025" cy="5254475"/>
          </a:xfrm>
          <a:prstGeom prst="rect">
            <a:avLst/>
          </a:prstGeom>
          <a:noFill/>
          <a:ln>
            <a:noFill/>
          </a:ln>
        </p:spPr>
      </p:pic>
      <p:grpSp>
        <p:nvGrpSpPr>
          <p:cNvPr id="877" name="Google Shape;877;p82"/>
          <p:cNvGrpSpPr/>
          <p:nvPr/>
        </p:nvGrpSpPr>
        <p:grpSpPr>
          <a:xfrm rot="10800000">
            <a:off x="-9784" y="-4758"/>
            <a:ext cx="9925764" cy="274133"/>
            <a:chOff x="0" y="-57150"/>
            <a:chExt cx="5228489" cy="144402"/>
          </a:xfrm>
        </p:grpSpPr>
        <p:sp>
          <p:nvSpPr>
            <p:cNvPr id="878" name="Google Shape;878;p82"/>
            <p:cNvSpPr/>
            <p:nvPr/>
          </p:nvSpPr>
          <p:spPr>
            <a:xfrm>
              <a:off x="0" y="0"/>
              <a:ext cx="5228489" cy="87252"/>
            </a:xfrm>
            <a:custGeom>
              <a:rect b="b" l="l" r="r" t="t"/>
              <a:pathLst>
                <a:path extrusionOk="0" h="87252" w="5228489">
                  <a:moveTo>
                    <a:pt x="6240" y="0"/>
                  </a:moveTo>
                  <a:lnTo>
                    <a:pt x="5222249" y="0"/>
                  </a:lnTo>
                  <a:cubicBezTo>
                    <a:pt x="5223904" y="0"/>
                    <a:pt x="5225491" y="657"/>
                    <a:pt x="5226662" y="1828"/>
                  </a:cubicBezTo>
                  <a:cubicBezTo>
                    <a:pt x="5227832" y="2998"/>
                    <a:pt x="5228489" y="4585"/>
                    <a:pt x="5228489" y="6240"/>
                  </a:cubicBezTo>
                  <a:lnTo>
                    <a:pt x="5228489" y="81013"/>
                  </a:lnTo>
                  <a:cubicBezTo>
                    <a:pt x="5228489" y="82668"/>
                    <a:pt x="5227832" y="84255"/>
                    <a:pt x="5226662" y="85425"/>
                  </a:cubicBezTo>
                  <a:cubicBezTo>
                    <a:pt x="5225491" y="86595"/>
                    <a:pt x="5223904" y="87252"/>
                    <a:pt x="5222249" y="87252"/>
                  </a:cubicBezTo>
                  <a:lnTo>
                    <a:pt x="6240" y="87252"/>
                  </a:lnTo>
                  <a:cubicBezTo>
                    <a:pt x="4585" y="87252"/>
                    <a:pt x="2998" y="86595"/>
                    <a:pt x="1828" y="85425"/>
                  </a:cubicBezTo>
                  <a:cubicBezTo>
                    <a:pt x="657" y="84255"/>
                    <a:pt x="0" y="82668"/>
                    <a:pt x="0" y="81013"/>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79" name="Google Shape;879;p82"/>
            <p:cNvSpPr txBox="1"/>
            <p:nvPr/>
          </p:nvSpPr>
          <p:spPr>
            <a:xfrm>
              <a:off x="0" y="-57150"/>
              <a:ext cx="5228400" cy="1443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80" name="Google Shape;880;p82"/>
          <p:cNvSpPr txBox="1"/>
          <p:nvPr/>
        </p:nvSpPr>
        <p:spPr>
          <a:xfrm>
            <a:off x="6355118" y="4343326"/>
            <a:ext cx="24174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lang="en" sz="1100">
                <a:solidFill>
                  <a:srgbClr val="FFF9F2"/>
                </a:solidFill>
                <a:latin typeface="Inter"/>
                <a:ea typeface="Inter"/>
                <a:cs typeface="Inter"/>
                <a:sym typeface="Inter"/>
              </a:rPr>
              <a:t>August 16, 2024</a:t>
            </a:r>
            <a:endParaRPr sz="700">
              <a:latin typeface="Inter"/>
              <a:ea typeface="Inter"/>
              <a:cs typeface="Inter"/>
              <a:sym typeface="Inter"/>
            </a:endParaRPr>
          </a:p>
        </p:txBody>
      </p:sp>
      <p:sp>
        <p:nvSpPr>
          <p:cNvPr id="881" name="Google Shape;881;p82"/>
          <p:cNvSpPr txBox="1"/>
          <p:nvPr/>
        </p:nvSpPr>
        <p:spPr>
          <a:xfrm>
            <a:off x="514350" y="748500"/>
            <a:ext cx="53301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2400">
                <a:solidFill>
                  <a:srgbClr val="FFFFFF"/>
                </a:solidFill>
                <a:latin typeface="Gelasio"/>
                <a:ea typeface="Gelasio"/>
                <a:cs typeface="Gelasio"/>
                <a:sym typeface="Gelasio"/>
              </a:rPr>
              <a:t>Direct Primary Care is about </a:t>
            </a:r>
            <a:r>
              <a:rPr i="1" lang="en" sz="2400">
                <a:solidFill>
                  <a:srgbClr val="FFFFFF"/>
                </a:solidFill>
                <a:latin typeface="Gelasio"/>
                <a:ea typeface="Gelasio"/>
                <a:cs typeface="Gelasio"/>
                <a:sym typeface="Gelasio"/>
              </a:rPr>
              <a:t>Freedom</a:t>
            </a:r>
            <a:endParaRPr i="1" sz="2400">
              <a:solidFill>
                <a:srgbClr val="FFFFFF"/>
              </a:solidFill>
            </a:endParaRPr>
          </a:p>
        </p:txBody>
      </p:sp>
      <p:sp>
        <p:nvSpPr>
          <p:cNvPr id="882" name="Google Shape;882;p82"/>
          <p:cNvSpPr txBox="1"/>
          <p:nvPr/>
        </p:nvSpPr>
        <p:spPr>
          <a:xfrm>
            <a:off x="514350" y="4219775"/>
            <a:ext cx="53913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2000">
                <a:solidFill>
                  <a:srgbClr val="FFFFFF"/>
                </a:solidFill>
                <a:latin typeface="Gelasio"/>
                <a:ea typeface="Gelasio"/>
                <a:cs typeface="Gelasio"/>
                <a:sym typeface="Gelasio"/>
              </a:rPr>
              <a:t>Income varies. Quality of life is </a:t>
            </a:r>
            <a:r>
              <a:rPr b="1" lang="en" sz="2000">
                <a:solidFill>
                  <a:srgbClr val="FFFFFF"/>
                </a:solidFill>
                <a:latin typeface="Gelasio"/>
                <a:ea typeface="Gelasio"/>
                <a:cs typeface="Gelasio"/>
                <a:sym typeface="Gelasio"/>
              </a:rPr>
              <a:t>exceptional</a:t>
            </a:r>
            <a:r>
              <a:rPr lang="en" sz="2000">
                <a:solidFill>
                  <a:srgbClr val="FFFFFF"/>
                </a:solidFill>
                <a:latin typeface="Gelasio"/>
                <a:ea typeface="Gelasio"/>
                <a:cs typeface="Gelasio"/>
                <a:sym typeface="Gelasio"/>
              </a:rPr>
              <a:t>.</a:t>
            </a:r>
            <a:endParaRPr sz="2000">
              <a:solidFill>
                <a:srgbClr val="FFFFFF"/>
              </a:solidFill>
              <a:latin typeface="Gelasio"/>
              <a:ea typeface="Gelasio"/>
              <a:cs typeface="Gelasio"/>
              <a:sym typeface="Gelasio"/>
            </a:endParaRPr>
          </a:p>
          <a:p>
            <a:pPr indent="0" lvl="0" marL="0" marR="0" rtl="0" algn="l">
              <a:lnSpc>
                <a:spcPct val="100000"/>
              </a:lnSpc>
              <a:spcBef>
                <a:spcPts val="0"/>
              </a:spcBef>
              <a:spcAft>
                <a:spcPts val="0"/>
              </a:spcAft>
              <a:buNone/>
            </a:pPr>
            <a:r>
              <a:t/>
            </a:r>
            <a:endParaRPr sz="2000">
              <a:solidFill>
                <a:srgbClr val="FFFFFF"/>
              </a:solidFill>
              <a:latin typeface="Gelasio"/>
              <a:ea typeface="Gelasio"/>
              <a:cs typeface="Gelasio"/>
              <a:sym typeface="Gelasio"/>
            </a:endParaRPr>
          </a:p>
        </p:txBody>
      </p:sp>
      <p:sp>
        <p:nvSpPr>
          <p:cNvPr id="883" name="Google Shape;883;p82"/>
          <p:cNvSpPr txBox="1"/>
          <p:nvPr/>
        </p:nvSpPr>
        <p:spPr>
          <a:xfrm>
            <a:off x="514350" y="1276200"/>
            <a:ext cx="5113200" cy="2949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1100">
                <a:solidFill>
                  <a:schemeClr val="dk1"/>
                </a:solidFill>
                <a:latin typeface="Inter"/>
                <a:ea typeface="Inter"/>
                <a:cs typeface="Inter"/>
                <a:sym typeface="Inter"/>
              </a:rPr>
              <a:t>Freedom</a:t>
            </a:r>
            <a:r>
              <a:rPr lang="en" sz="1100">
                <a:solidFill>
                  <a:schemeClr val="dk1"/>
                </a:solidFill>
                <a:latin typeface="Inter"/>
                <a:ea typeface="Inter"/>
                <a:cs typeface="Inter"/>
                <a:sym typeface="Inter"/>
              </a:rPr>
              <a:t> to get outside the box - customize and innovate. </a:t>
            </a:r>
            <a:endParaRPr sz="1100">
              <a:solidFill>
                <a:schemeClr val="dk1"/>
              </a:solidFill>
              <a:latin typeface="Inter"/>
              <a:ea typeface="Inter"/>
              <a:cs typeface="Inter"/>
              <a:sym typeface="Inter"/>
            </a:endParaRPr>
          </a:p>
          <a:p>
            <a:pPr indent="0" lvl="0" marL="0" rtl="0" algn="l">
              <a:lnSpc>
                <a:spcPct val="90000"/>
              </a:lnSpc>
              <a:spcBef>
                <a:spcPts val="1000"/>
              </a:spcBef>
              <a:spcAft>
                <a:spcPts val="0"/>
              </a:spcAft>
              <a:buNone/>
            </a:pPr>
            <a:r>
              <a:rPr b="1" lang="en" sz="1100">
                <a:solidFill>
                  <a:schemeClr val="dk1"/>
                </a:solidFill>
                <a:latin typeface="Inter"/>
                <a:ea typeface="Inter"/>
                <a:cs typeface="Inter"/>
                <a:sym typeface="Inter"/>
              </a:rPr>
              <a:t>Freedom</a:t>
            </a:r>
            <a:r>
              <a:rPr lang="en" sz="1100">
                <a:solidFill>
                  <a:schemeClr val="dk1"/>
                </a:solidFill>
                <a:latin typeface="Inter"/>
                <a:ea typeface="Inter"/>
                <a:cs typeface="Inter"/>
                <a:sym typeface="Inter"/>
              </a:rPr>
              <a:t> from burden related to insurance/billing/</a:t>
            </a:r>
            <a:r>
              <a:rPr lang="en" sz="1100">
                <a:solidFill>
                  <a:schemeClr val="dk1"/>
                </a:solidFill>
                <a:latin typeface="Inter"/>
                <a:ea typeface="Inter"/>
                <a:cs typeface="Inter"/>
                <a:sym typeface="Inter"/>
              </a:rPr>
              <a:t>hyperproductivity</a:t>
            </a:r>
            <a:r>
              <a:rPr lang="en" sz="1100">
                <a:solidFill>
                  <a:schemeClr val="dk1"/>
                </a:solidFill>
                <a:latin typeface="Inter"/>
                <a:ea typeface="Inter"/>
                <a:cs typeface="Inter"/>
                <a:sym typeface="Inter"/>
              </a:rPr>
              <a:t>:</a:t>
            </a:r>
            <a:endParaRPr sz="1100">
              <a:solidFill>
                <a:schemeClr val="dk1"/>
              </a:solidFill>
              <a:latin typeface="Inter"/>
              <a:ea typeface="Inter"/>
              <a:cs typeface="Inter"/>
              <a:sym typeface="Inter"/>
            </a:endParaRPr>
          </a:p>
          <a:p>
            <a:pPr indent="-298450" lvl="0" marL="457200" rtl="0" algn="l">
              <a:spcBef>
                <a:spcPts val="1000"/>
              </a:spcBef>
              <a:spcAft>
                <a:spcPts val="0"/>
              </a:spcAft>
              <a:buClr>
                <a:schemeClr val="dk1"/>
              </a:buClr>
              <a:buSzPts val="1100"/>
              <a:buFont typeface="Inter"/>
              <a:buChar char="●"/>
            </a:pPr>
            <a:r>
              <a:rPr lang="en" sz="1100">
                <a:solidFill>
                  <a:schemeClr val="dk1"/>
                </a:solidFill>
                <a:latin typeface="Inter"/>
                <a:ea typeface="Inter"/>
                <a:cs typeface="Inter"/>
                <a:sym typeface="Inter"/>
              </a:rPr>
              <a:t>High overhead costs</a:t>
            </a:r>
            <a:endParaRPr sz="1100">
              <a:solidFill>
                <a:schemeClr val="dk1"/>
              </a:solidFill>
              <a:latin typeface="Inter"/>
              <a:ea typeface="Inter"/>
              <a:cs typeface="Inter"/>
              <a:sym typeface="Inter"/>
            </a:endParaRPr>
          </a:p>
          <a:p>
            <a:pPr indent="-298450" lvl="0" marL="457200" rtl="0" algn="l">
              <a:spcBef>
                <a:spcPts val="0"/>
              </a:spcBef>
              <a:spcAft>
                <a:spcPts val="0"/>
              </a:spcAft>
              <a:buClr>
                <a:schemeClr val="dk1"/>
              </a:buClr>
              <a:buSzPts val="1100"/>
              <a:buFont typeface="Inter"/>
              <a:buChar char="●"/>
            </a:pPr>
            <a:r>
              <a:rPr lang="en" sz="1100">
                <a:solidFill>
                  <a:schemeClr val="dk1"/>
                </a:solidFill>
                <a:latin typeface="Inter"/>
                <a:ea typeface="Inter"/>
                <a:cs typeface="Inter"/>
                <a:sym typeface="Inter"/>
              </a:rPr>
              <a:t>Coding and documentation requirements</a:t>
            </a:r>
            <a:endParaRPr sz="1100">
              <a:solidFill>
                <a:schemeClr val="dk1"/>
              </a:solidFill>
              <a:latin typeface="Inter"/>
              <a:ea typeface="Inter"/>
              <a:cs typeface="Inter"/>
              <a:sym typeface="Inter"/>
            </a:endParaRPr>
          </a:p>
          <a:p>
            <a:pPr indent="-298450" lvl="0" marL="457200" rtl="0" algn="l">
              <a:spcBef>
                <a:spcPts val="0"/>
              </a:spcBef>
              <a:spcAft>
                <a:spcPts val="0"/>
              </a:spcAft>
              <a:buClr>
                <a:schemeClr val="dk1"/>
              </a:buClr>
              <a:buSzPts val="1100"/>
              <a:buFont typeface="Inter"/>
              <a:buChar char="●"/>
            </a:pPr>
            <a:r>
              <a:rPr lang="en" sz="1100">
                <a:solidFill>
                  <a:schemeClr val="dk1"/>
                </a:solidFill>
                <a:latin typeface="Inter"/>
                <a:ea typeface="Inter"/>
                <a:cs typeface="Inter"/>
                <a:sym typeface="Inter"/>
              </a:rPr>
              <a:t>Reductive quality metrics and reporting</a:t>
            </a:r>
            <a:endParaRPr sz="1100">
              <a:solidFill>
                <a:schemeClr val="dk1"/>
              </a:solidFill>
              <a:latin typeface="Inter"/>
              <a:ea typeface="Inter"/>
              <a:cs typeface="Inter"/>
              <a:sym typeface="Inter"/>
            </a:endParaRPr>
          </a:p>
          <a:p>
            <a:pPr indent="-298450" lvl="0" marL="457200" rtl="0" algn="l">
              <a:spcBef>
                <a:spcPts val="0"/>
              </a:spcBef>
              <a:spcAft>
                <a:spcPts val="0"/>
              </a:spcAft>
              <a:buClr>
                <a:schemeClr val="dk1"/>
              </a:buClr>
              <a:buSzPts val="1100"/>
              <a:buFont typeface="Inter"/>
              <a:buChar char="●"/>
            </a:pPr>
            <a:r>
              <a:rPr lang="en" sz="1100">
                <a:solidFill>
                  <a:schemeClr val="dk1"/>
                </a:solidFill>
                <a:latin typeface="Inter"/>
                <a:ea typeface="Inter"/>
                <a:cs typeface="Inter"/>
                <a:sym typeface="Inter"/>
              </a:rPr>
              <a:t>Complex contracting</a:t>
            </a:r>
            <a:endParaRPr sz="1100">
              <a:solidFill>
                <a:schemeClr val="dk1"/>
              </a:solidFill>
              <a:latin typeface="Inter"/>
              <a:ea typeface="Inter"/>
              <a:cs typeface="Inter"/>
              <a:sym typeface="Inter"/>
            </a:endParaRPr>
          </a:p>
          <a:p>
            <a:pPr indent="-298450" lvl="0" marL="457200" rtl="0" algn="l">
              <a:spcBef>
                <a:spcPts val="0"/>
              </a:spcBef>
              <a:spcAft>
                <a:spcPts val="0"/>
              </a:spcAft>
              <a:buClr>
                <a:schemeClr val="dk1"/>
              </a:buClr>
              <a:buSzPts val="1100"/>
              <a:buFont typeface="Inter"/>
              <a:buChar char="●"/>
            </a:pPr>
            <a:r>
              <a:rPr lang="en" sz="1100">
                <a:solidFill>
                  <a:schemeClr val="dk1"/>
                </a:solidFill>
                <a:latin typeface="Inter"/>
                <a:ea typeface="Inter"/>
                <a:cs typeface="Inter"/>
                <a:sym typeface="Inter"/>
              </a:rPr>
              <a:t>Poor reimbursement/denials</a:t>
            </a:r>
            <a:endParaRPr sz="1100">
              <a:solidFill>
                <a:schemeClr val="dk1"/>
              </a:solidFill>
              <a:latin typeface="Inter"/>
              <a:ea typeface="Inter"/>
              <a:cs typeface="Inter"/>
              <a:sym typeface="Inter"/>
            </a:endParaRPr>
          </a:p>
          <a:p>
            <a:pPr indent="-298450" lvl="0" marL="457200" rtl="0" algn="l">
              <a:spcBef>
                <a:spcPts val="0"/>
              </a:spcBef>
              <a:spcAft>
                <a:spcPts val="0"/>
              </a:spcAft>
              <a:buClr>
                <a:schemeClr val="dk1"/>
              </a:buClr>
              <a:buSzPts val="1100"/>
              <a:buFont typeface="Inter"/>
              <a:buChar char="●"/>
            </a:pPr>
            <a:r>
              <a:rPr lang="en" sz="1100">
                <a:solidFill>
                  <a:schemeClr val="dk1"/>
                </a:solidFill>
                <a:latin typeface="Inter"/>
                <a:ea typeface="Inter"/>
                <a:cs typeface="Inter"/>
                <a:sym typeface="Inter"/>
              </a:rPr>
              <a:t>Low value busywork</a:t>
            </a:r>
            <a:endParaRPr sz="1100">
              <a:solidFill>
                <a:schemeClr val="dk1"/>
              </a:solidFill>
              <a:latin typeface="Inter"/>
              <a:ea typeface="Inter"/>
              <a:cs typeface="Inter"/>
              <a:sym typeface="Inter"/>
            </a:endParaRPr>
          </a:p>
          <a:p>
            <a:pPr indent="0" lvl="0" marL="914400" rtl="0" algn="l">
              <a:spcBef>
                <a:spcPts val="0"/>
              </a:spcBef>
              <a:spcAft>
                <a:spcPts val="0"/>
              </a:spcAft>
              <a:buNone/>
            </a:pPr>
            <a:r>
              <a:t/>
            </a:r>
            <a:endParaRPr sz="1100">
              <a:solidFill>
                <a:schemeClr val="dk1"/>
              </a:solidFill>
              <a:latin typeface="Inter"/>
              <a:ea typeface="Inter"/>
              <a:cs typeface="Inter"/>
              <a:sym typeface="Inter"/>
            </a:endParaRPr>
          </a:p>
          <a:p>
            <a:pPr indent="0" lvl="0" marL="0" rtl="0" algn="l">
              <a:lnSpc>
                <a:spcPct val="90000"/>
              </a:lnSpc>
              <a:spcBef>
                <a:spcPts val="0"/>
              </a:spcBef>
              <a:spcAft>
                <a:spcPts val="0"/>
              </a:spcAft>
              <a:buNone/>
            </a:pPr>
            <a:r>
              <a:rPr b="1" lang="en" sz="1100">
                <a:solidFill>
                  <a:schemeClr val="dk1"/>
                </a:solidFill>
                <a:latin typeface="Inter"/>
                <a:ea typeface="Inter"/>
                <a:cs typeface="Inter"/>
                <a:sym typeface="Inter"/>
              </a:rPr>
              <a:t>Freedom</a:t>
            </a:r>
            <a:r>
              <a:rPr lang="en" sz="1100">
                <a:solidFill>
                  <a:schemeClr val="dk1"/>
                </a:solidFill>
                <a:latin typeface="Inter"/>
                <a:ea typeface="Inter"/>
                <a:cs typeface="Inter"/>
                <a:sym typeface="Inter"/>
              </a:rPr>
              <a:t> from brick and mortar - care happens wherever/however you and the patient want.</a:t>
            </a:r>
            <a:endParaRPr sz="1100">
              <a:solidFill>
                <a:schemeClr val="dk1"/>
              </a:solidFill>
              <a:latin typeface="Inter"/>
              <a:ea typeface="Inter"/>
              <a:cs typeface="Inter"/>
              <a:sym typeface="Inter"/>
            </a:endParaRPr>
          </a:p>
          <a:p>
            <a:pPr indent="0" lvl="0" marL="0" rtl="0" algn="l">
              <a:lnSpc>
                <a:spcPct val="90000"/>
              </a:lnSpc>
              <a:spcBef>
                <a:spcPts val="1000"/>
              </a:spcBef>
              <a:spcAft>
                <a:spcPts val="0"/>
              </a:spcAft>
              <a:buNone/>
            </a:pPr>
            <a:r>
              <a:rPr b="1" lang="en" sz="1100">
                <a:solidFill>
                  <a:schemeClr val="dk1"/>
                </a:solidFill>
                <a:latin typeface="Inter"/>
                <a:ea typeface="Inter"/>
                <a:cs typeface="Inter"/>
                <a:sym typeface="Inter"/>
              </a:rPr>
              <a:t>Freedom</a:t>
            </a:r>
            <a:r>
              <a:rPr lang="en" sz="1100">
                <a:solidFill>
                  <a:schemeClr val="dk1"/>
                </a:solidFill>
                <a:latin typeface="Inter"/>
                <a:ea typeface="Inter"/>
                <a:cs typeface="Inter"/>
                <a:sym typeface="Inter"/>
              </a:rPr>
              <a:t> from technology you didn’t choose and don’t want.</a:t>
            </a:r>
            <a:endParaRPr sz="1100">
              <a:solidFill>
                <a:schemeClr val="dk1"/>
              </a:solidFill>
              <a:latin typeface="Inter"/>
              <a:ea typeface="Inter"/>
              <a:cs typeface="Inter"/>
              <a:sym typeface="Inter"/>
            </a:endParaRPr>
          </a:p>
          <a:p>
            <a:pPr indent="0" lvl="0" marL="0" rtl="0" algn="l">
              <a:lnSpc>
                <a:spcPct val="90000"/>
              </a:lnSpc>
              <a:spcBef>
                <a:spcPts val="1000"/>
              </a:spcBef>
              <a:spcAft>
                <a:spcPts val="1000"/>
              </a:spcAft>
              <a:buNone/>
            </a:pPr>
            <a:r>
              <a:rPr b="1" lang="en" sz="1100">
                <a:solidFill>
                  <a:schemeClr val="dk1"/>
                </a:solidFill>
                <a:latin typeface="Inter"/>
                <a:ea typeface="Inter"/>
                <a:cs typeface="Inter"/>
                <a:sym typeface="Inter"/>
              </a:rPr>
              <a:t>Freedom</a:t>
            </a:r>
            <a:r>
              <a:rPr lang="en" sz="1100">
                <a:solidFill>
                  <a:schemeClr val="dk1"/>
                </a:solidFill>
                <a:latin typeface="Inter"/>
                <a:ea typeface="Inter"/>
                <a:cs typeface="Inter"/>
                <a:sym typeface="Inter"/>
              </a:rPr>
              <a:t> from anything that prevents or distracts you from doing what’s in the patient’s best interest.</a:t>
            </a:r>
            <a:endParaRPr sz="1100">
              <a:latin typeface="Inter"/>
              <a:ea typeface="Inter"/>
              <a:cs typeface="Inter"/>
              <a:sym typeface="Inter"/>
            </a:endParaRPr>
          </a:p>
        </p:txBody>
      </p:sp>
      <p:cxnSp>
        <p:nvCxnSpPr>
          <p:cNvPr id="884" name="Google Shape;884;p82"/>
          <p:cNvCxnSpPr/>
          <p:nvPr/>
        </p:nvCxnSpPr>
        <p:spPr>
          <a:xfrm>
            <a:off x="4431700" y="1122200"/>
            <a:ext cx="12090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AFF"/>
        </a:solidFill>
      </p:bgPr>
    </p:bg>
    <p:spTree>
      <p:nvGrpSpPr>
        <p:cNvPr id="888" name="Shape 888"/>
        <p:cNvGrpSpPr/>
        <p:nvPr/>
      </p:nvGrpSpPr>
      <p:grpSpPr>
        <a:xfrm>
          <a:off x="0" y="0"/>
          <a:ext cx="0" cy="0"/>
          <a:chOff x="0" y="0"/>
          <a:chExt cx="0" cy="0"/>
        </a:xfrm>
      </p:grpSpPr>
      <p:grpSp>
        <p:nvGrpSpPr>
          <p:cNvPr id="889" name="Google Shape;889;p83"/>
          <p:cNvGrpSpPr/>
          <p:nvPr/>
        </p:nvGrpSpPr>
        <p:grpSpPr>
          <a:xfrm>
            <a:off x="827135" y="2571760"/>
            <a:ext cx="2171889" cy="343809"/>
            <a:chOff x="0" y="-28575"/>
            <a:chExt cx="2073600" cy="328250"/>
          </a:xfrm>
        </p:grpSpPr>
        <p:sp>
          <p:nvSpPr>
            <p:cNvPr id="890" name="Google Shape;890;p83"/>
            <p:cNvSpPr/>
            <p:nvPr/>
          </p:nvSpPr>
          <p:spPr>
            <a:xfrm>
              <a:off x="0" y="0"/>
              <a:ext cx="2073563" cy="299675"/>
            </a:xfrm>
            <a:custGeom>
              <a:rect b="b" l="l" r="r" t="t"/>
              <a:pathLst>
                <a:path extrusionOk="0" h="299675" w="2073563">
                  <a:moveTo>
                    <a:pt x="0" y="0"/>
                  </a:moveTo>
                  <a:lnTo>
                    <a:pt x="2073563" y="0"/>
                  </a:lnTo>
                  <a:lnTo>
                    <a:pt x="2073563" y="299675"/>
                  </a:lnTo>
                  <a:lnTo>
                    <a:pt x="0" y="299675"/>
                  </a:lnTo>
                  <a:close/>
                </a:path>
              </a:pathLst>
            </a:custGeom>
            <a:solidFill>
              <a:srgbClr val="FF754C"/>
            </a:solidFill>
            <a:ln>
              <a:noFill/>
            </a:ln>
          </p:spPr>
        </p:sp>
        <p:sp>
          <p:nvSpPr>
            <p:cNvPr id="891" name="Google Shape;891;p83"/>
            <p:cNvSpPr txBox="1"/>
            <p:nvPr/>
          </p:nvSpPr>
          <p:spPr>
            <a:xfrm>
              <a:off x="0" y="-28575"/>
              <a:ext cx="2073600" cy="328200"/>
            </a:xfrm>
            <a:prstGeom prst="rect">
              <a:avLst/>
            </a:prstGeom>
            <a:noFill/>
            <a:ln>
              <a:noFill/>
            </a:ln>
          </p:spPr>
          <p:txBody>
            <a:bodyPr anchorCtr="0" anchor="ctr" bIns="25400" lIns="25400" spcFirstLastPara="1" rIns="25400" wrap="square" tIns="25400">
              <a:noAutofit/>
            </a:bodyPr>
            <a:lstStyle/>
            <a:p>
              <a:pPr indent="0" lvl="0" marL="0" marR="0" rtl="0" algn="ctr">
                <a:lnSpc>
                  <a:spcPct val="171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92" name="Google Shape;892;p83"/>
          <p:cNvSpPr txBox="1"/>
          <p:nvPr/>
        </p:nvSpPr>
        <p:spPr>
          <a:xfrm>
            <a:off x="939012" y="2675311"/>
            <a:ext cx="1855800" cy="169200"/>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None/>
            </a:pPr>
            <a:r>
              <a:rPr b="1" lang="en" sz="1100">
                <a:solidFill>
                  <a:srgbClr val="00214D"/>
                </a:solidFill>
                <a:latin typeface="Inter"/>
                <a:ea typeface="Inter"/>
                <a:cs typeface="Inter"/>
                <a:sym typeface="Inter"/>
              </a:rPr>
              <a:t>Direct Primary Care</a:t>
            </a:r>
            <a:endParaRPr sz="700">
              <a:latin typeface="Inter"/>
              <a:ea typeface="Inter"/>
              <a:cs typeface="Inter"/>
              <a:sym typeface="Inter"/>
            </a:endParaRPr>
          </a:p>
        </p:txBody>
      </p:sp>
      <p:sp>
        <p:nvSpPr>
          <p:cNvPr id="893" name="Google Shape;893;p83"/>
          <p:cNvSpPr txBox="1"/>
          <p:nvPr/>
        </p:nvSpPr>
        <p:spPr>
          <a:xfrm>
            <a:off x="827135" y="1393052"/>
            <a:ext cx="2854800" cy="1099800"/>
          </a:xfrm>
          <a:prstGeom prst="rect">
            <a:avLst/>
          </a:prstGeom>
          <a:noFill/>
          <a:ln>
            <a:noFill/>
          </a:ln>
        </p:spPr>
        <p:txBody>
          <a:bodyPr anchorCtr="0" anchor="t" bIns="0" lIns="0" spcFirstLastPara="1" rIns="0" wrap="square" tIns="0">
            <a:spAutoFit/>
          </a:bodyPr>
          <a:lstStyle/>
          <a:p>
            <a:pPr indent="0" lvl="0" marL="0" marR="0" rtl="0" algn="l">
              <a:lnSpc>
                <a:spcPct val="94012"/>
              </a:lnSpc>
              <a:spcBef>
                <a:spcPts val="0"/>
              </a:spcBef>
              <a:spcAft>
                <a:spcPts val="0"/>
              </a:spcAft>
              <a:buNone/>
            </a:pPr>
            <a:r>
              <a:rPr lang="en" sz="3800">
                <a:solidFill>
                  <a:srgbClr val="00214D"/>
                </a:solidFill>
                <a:latin typeface="Gelasio"/>
                <a:ea typeface="Gelasio"/>
                <a:cs typeface="Gelasio"/>
                <a:sym typeface="Gelasio"/>
              </a:rPr>
              <a:t>How it’s Going</a:t>
            </a:r>
            <a:endParaRPr sz="700"/>
          </a:p>
        </p:txBody>
      </p:sp>
      <p:grpSp>
        <p:nvGrpSpPr>
          <p:cNvPr id="894" name="Google Shape;894;p83"/>
          <p:cNvGrpSpPr/>
          <p:nvPr/>
        </p:nvGrpSpPr>
        <p:grpSpPr>
          <a:xfrm>
            <a:off x="3843202" y="1967300"/>
            <a:ext cx="5300608" cy="223810"/>
            <a:chOff x="0" y="-57150"/>
            <a:chExt cx="4108043" cy="117900"/>
          </a:xfrm>
        </p:grpSpPr>
        <p:sp>
          <p:nvSpPr>
            <p:cNvPr id="895" name="Google Shape;895;p83"/>
            <p:cNvSpPr/>
            <p:nvPr/>
          </p:nvSpPr>
          <p:spPr>
            <a:xfrm>
              <a:off x="0" y="0"/>
              <a:ext cx="4108043" cy="60626"/>
            </a:xfrm>
            <a:custGeom>
              <a:rect b="b" l="l" r="r" t="t"/>
              <a:pathLst>
                <a:path extrusionOk="0" h="60626" w="4108043">
                  <a:moveTo>
                    <a:pt x="7942" y="0"/>
                  </a:moveTo>
                  <a:lnTo>
                    <a:pt x="4100101" y="0"/>
                  </a:lnTo>
                  <a:cubicBezTo>
                    <a:pt x="4102208" y="0"/>
                    <a:pt x="4104228" y="837"/>
                    <a:pt x="4105717" y="2326"/>
                  </a:cubicBezTo>
                  <a:cubicBezTo>
                    <a:pt x="4107206" y="3815"/>
                    <a:pt x="4108043" y="5835"/>
                    <a:pt x="4108043" y="7942"/>
                  </a:cubicBezTo>
                  <a:lnTo>
                    <a:pt x="4108043" y="52684"/>
                  </a:lnTo>
                  <a:cubicBezTo>
                    <a:pt x="4108043" y="54790"/>
                    <a:pt x="4107206" y="56810"/>
                    <a:pt x="4105717" y="58299"/>
                  </a:cubicBezTo>
                  <a:cubicBezTo>
                    <a:pt x="4104228" y="59789"/>
                    <a:pt x="4102208" y="60626"/>
                    <a:pt x="4100101" y="60626"/>
                  </a:cubicBezTo>
                  <a:lnTo>
                    <a:pt x="7942" y="60626"/>
                  </a:lnTo>
                  <a:cubicBezTo>
                    <a:pt x="5835" y="60626"/>
                    <a:pt x="3815" y="59789"/>
                    <a:pt x="2326" y="58299"/>
                  </a:cubicBezTo>
                  <a:cubicBezTo>
                    <a:pt x="837" y="56810"/>
                    <a:pt x="0" y="54790"/>
                    <a:pt x="0" y="52684"/>
                  </a:cubicBezTo>
                  <a:lnTo>
                    <a:pt x="0" y="7942"/>
                  </a:lnTo>
                  <a:cubicBezTo>
                    <a:pt x="0" y="5835"/>
                    <a:pt x="837" y="3815"/>
                    <a:pt x="2326" y="2326"/>
                  </a:cubicBezTo>
                  <a:cubicBezTo>
                    <a:pt x="3815" y="837"/>
                    <a:pt x="5835" y="0"/>
                    <a:pt x="7942" y="0"/>
                  </a:cubicBezTo>
                  <a:close/>
                </a:path>
              </a:pathLst>
            </a:custGeom>
            <a:solidFill>
              <a:srgbClr val="00214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96" name="Google Shape;896;p83"/>
            <p:cNvSpPr txBox="1"/>
            <p:nvPr/>
          </p:nvSpPr>
          <p:spPr>
            <a:xfrm>
              <a:off x="0" y="-57150"/>
              <a:ext cx="4107900" cy="1179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97" name="Google Shape;897;p83"/>
          <p:cNvSpPr txBox="1"/>
          <p:nvPr/>
        </p:nvSpPr>
        <p:spPr>
          <a:xfrm rot="-5400000">
            <a:off x="-471591" y="3491700"/>
            <a:ext cx="2136300" cy="138600"/>
          </a:xfrm>
          <a:prstGeom prst="rect">
            <a:avLst/>
          </a:prstGeom>
          <a:noFill/>
          <a:ln>
            <a:noFill/>
          </a:ln>
        </p:spPr>
        <p:txBody>
          <a:bodyPr anchorCtr="0" anchor="t" bIns="0" lIns="0" spcFirstLastPara="1" rIns="0" wrap="square" tIns="0">
            <a:spAutoFit/>
          </a:bodyPr>
          <a:lstStyle/>
          <a:p>
            <a:pPr indent="0" lvl="0" marL="0" marR="0" rtl="0" algn="l">
              <a:lnSpc>
                <a:spcPct val="140129"/>
              </a:lnSpc>
              <a:spcBef>
                <a:spcPts val="0"/>
              </a:spcBef>
              <a:spcAft>
                <a:spcPts val="0"/>
              </a:spcAft>
              <a:buNone/>
            </a:pPr>
            <a:r>
              <a:rPr b="1" lang="en" sz="900">
                <a:solidFill>
                  <a:srgbClr val="00214D"/>
                </a:solidFill>
                <a:latin typeface="Inter"/>
                <a:ea typeface="Inter"/>
                <a:cs typeface="Inter"/>
                <a:sym typeface="Inter"/>
              </a:rPr>
              <a:t>August 16, 2024</a:t>
            </a:r>
            <a:endParaRPr sz="700">
              <a:latin typeface="Inter"/>
              <a:ea typeface="Inter"/>
              <a:cs typeface="Inter"/>
              <a:sym typeface="Inter"/>
            </a:endParaRPr>
          </a:p>
        </p:txBody>
      </p:sp>
      <p:grpSp>
        <p:nvGrpSpPr>
          <p:cNvPr id="898" name="Google Shape;898;p83"/>
          <p:cNvGrpSpPr/>
          <p:nvPr/>
        </p:nvGrpSpPr>
        <p:grpSpPr>
          <a:xfrm rot="5400000">
            <a:off x="-2462917" y="2448494"/>
            <a:ext cx="5180910" cy="255072"/>
            <a:chOff x="0" y="-57150"/>
            <a:chExt cx="5228489" cy="144402"/>
          </a:xfrm>
        </p:grpSpPr>
        <p:sp>
          <p:nvSpPr>
            <p:cNvPr id="899" name="Google Shape;899;p83"/>
            <p:cNvSpPr/>
            <p:nvPr/>
          </p:nvSpPr>
          <p:spPr>
            <a:xfrm>
              <a:off x="0" y="0"/>
              <a:ext cx="5228489" cy="87252"/>
            </a:xfrm>
            <a:custGeom>
              <a:rect b="b" l="l" r="r" t="t"/>
              <a:pathLst>
                <a:path extrusionOk="0" h="87252" w="5228489">
                  <a:moveTo>
                    <a:pt x="6240" y="0"/>
                  </a:moveTo>
                  <a:lnTo>
                    <a:pt x="5222249" y="0"/>
                  </a:lnTo>
                  <a:cubicBezTo>
                    <a:pt x="5223904" y="0"/>
                    <a:pt x="5225491" y="657"/>
                    <a:pt x="5226662" y="1828"/>
                  </a:cubicBezTo>
                  <a:cubicBezTo>
                    <a:pt x="5227832" y="2998"/>
                    <a:pt x="5228489" y="4585"/>
                    <a:pt x="5228489" y="6240"/>
                  </a:cubicBezTo>
                  <a:lnTo>
                    <a:pt x="5228489" y="81013"/>
                  </a:lnTo>
                  <a:cubicBezTo>
                    <a:pt x="5228489" y="82668"/>
                    <a:pt x="5227832" y="84255"/>
                    <a:pt x="5226662" y="85425"/>
                  </a:cubicBezTo>
                  <a:cubicBezTo>
                    <a:pt x="5225491" y="86595"/>
                    <a:pt x="5223904" y="87252"/>
                    <a:pt x="5222249" y="87252"/>
                  </a:cubicBezTo>
                  <a:lnTo>
                    <a:pt x="6240" y="87252"/>
                  </a:lnTo>
                  <a:cubicBezTo>
                    <a:pt x="4585" y="87252"/>
                    <a:pt x="2998" y="86595"/>
                    <a:pt x="1828" y="85425"/>
                  </a:cubicBezTo>
                  <a:cubicBezTo>
                    <a:pt x="657" y="84255"/>
                    <a:pt x="0" y="82668"/>
                    <a:pt x="0" y="81013"/>
                  </a:cubicBezTo>
                  <a:lnTo>
                    <a:pt x="0" y="6240"/>
                  </a:lnTo>
                  <a:cubicBezTo>
                    <a:pt x="0" y="4585"/>
                    <a:pt x="657" y="2998"/>
                    <a:pt x="1828" y="1828"/>
                  </a:cubicBezTo>
                  <a:cubicBezTo>
                    <a:pt x="2998" y="657"/>
                    <a:pt x="4585" y="0"/>
                    <a:pt x="6240" y="0"/>
                  </a:cubicBezTo>
                  <a:close/>
                </a:path>
              </a:pathLst>
            </a:custGeom>
            <a:solidFill>
              <a:srgbClr val="FF7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00" name="Google Shape;900;p83"/>
            <p:cNvSpPr txBox="1"/>
            <p:nvPr/>
          </p:nvSpPr>
          <p:spPr>
            <a:xfrm>
              <a:off x="0" y="-57150"/>
              <a:ext cx="5228400" cy="1443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901" name="Google Shape;901;p83"/>
          <p:cNvPicPr preferRelativeResize="0"/>
          <p:nvPr/>
        </p:nvPicPr>
        <p:blipFill rotWithShape="1">
          <a:blip r:embed="rId3">
            <a:alphaModFix amt="42000"/>
          </a:blip>
          <a:srcRect b="0" l="0" r="73616" t="0"/>
          <a:stretch/>
        </p:blipFill>
        <p:spPr>
          <a:xfrm>
            <a:off x="8521350" y="4457825"/>
            <a:ext cx="336901" cy="391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14D"/>
        </a:solidFill>
      </p:bgPr>
    </p:bg>
    <p:spTree>
      <p:nvGrpSpPr>
        <p:cNvPr id="905" name="Shape 905"/>
        <p:cNvGrpSpPr/>
        <p:nvPr/>
      </p:nvGrpSpPr>
      <p:grpSpPr>
        <a:xfrm>
          <a:off x="0" y="0"/>
          <a:ext cx="0" cy="0"/>
          <a:chOff x="0" y="0"/>
          <a:chExt cx="0" cy="0"/>
        </a:xfrm>
      </p:grpSpPr>
      <p:grpSp>
        <p:nvGrpSpPr>
          <p:cNvPr id="906" name="Google Shape;906;p84"/>
          <p:cNvGrpSpPr/>
          <p:nvPr/>
        </p:nvGrpSpPr>
        <p:grpSpPr>
          <a:xfrm rot="5400000">
            <a:off x="-1395857" y="2676038"/>
            <a:ext cx="4839211" cy="230086"/>
            <a:chOff x="0" y="-57150"/>
            <a:chExt cx="2549100" cy="121200"/>
          </a:xfrm>
        </p:grpSpPr>
        <p:sp>
          <p:nvSpPr>
            <p:cNvPr id="907" name="Google Shape;907;p84"/>
            <p:cNvSpPr/>
            <p:nvPr/>
          </p:nvSpPr>
          <p:spPr>
            <a:xfrm>
              <a:off x="0" y="0"/>
              <a:ext cx="2549044" cy="63972"/>
            </a:xfrm>
            <a:custGeom>
              <a:rect b="b" l="l" r="r" t="t"/>
              <a:pathLst>
                <a:path extrusionOk="0" h="63972" w="2549044">
                  <a:moveTo>
                    <a:pt x="12799" y="0"/>
                  </a:moveTo>
                  <a:lnTo>
                    <a:pt x="2536245" y="0"/>
                  </a:lnTo>
                  <a:cubicBezTo>
                    <a:pt x="2543314" y="0"/>
                    <a:pt x="2549044" y="5730"/>
                    <a:pt x="2549044" y="12799"/>
                  </a:cubicBezTo>
                  <a:lnTo>
                    <a:pt x="2549044" y="51174"/>
                  </a:lnTo>
                  <a:cubicBezTo>
                    <a:pt x="2549044" y="58242"/>
                    <a:pt x="2543314" y="63972"/>
                    <a:pt x="2536245" y="63972"/>
                  </a:cubicBezTo>
                  <a:lnTo>
                    <a:pt x="12799" y="63972"/>
                  </a:lnTo>
                  <a:cubicBezTo>
                    <a:pt x="5730" y="63972"/>
                    <a:pt x="0" y="58242"/>
                    <a:pt x="0" y="51174"/>
                  </a:cubicBezTo>
                  <a:lnTo>
                    <a:pt x="0" y="12799"/>
                  </a:lnTo>
                  <a:cubicBezTo>
                    <a:pt x="0" y="5730"/>
                    <a:pt x="5730" y="0"/>
                    <a:pt x="12799" y="0"/>
                  </a:cubicBezTo>
                  <a:close/>
                </a:path>
              </a:pathLst>
            </a:custGeom>
            <a:solidFill>
              <a:srgbClr val="FFF9F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08" name="Google Shape;908;p84"/>
            <p:cNvSpPr txBox="1"/>
            <p:nvPr/>
          </p:nvSpPr>
          <p:spPr>
            <a:xfrm>
              <a:off x="0" y="-57150"/>
              <a:ext cx="25491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09" name="Google Shape;909;p84"/>
          <p:cNvGrpSpPr/>
          <p:nvPr/>
        </p:nvGrpSpPr>
        <p:grpSpPr>
          <a:xfrm rot="5400000">
            <a:off x="2903455" y="3509251"/>
            <a:ext cx="4172304" cy="230086"/>
            <a:chOff x="0" y="-57150"/>
            <a:chExt cx="2197800" cy="121200"/>
          </a:xfrm>
        </p:grpSpPr>
        <p:sp>
          <p:nvSpPr>
            <p:cNvPr id="910" name="Google Shape;910;p84"/>
            <p:cNvSpPr/>
            <p:nvPr/>
          </p:nvSpPr>
          <p:spPr>
            <a:xfrm>
              <a:off x="0" y="0"/>
              <a:ext cx="2197653" cy="63972"/>
            </a:xfrm>
            <a:custGeom>
              <a:rect b="b" l="l" r="r" t="t"/>
              <a:pathLst>
                <a:path extrusionOk="0" h="63972" w="2197653">
                  <a:moveTo>
                    <a:pt x="14845" y="0"/>
                  </a:moveTo>
                  <a:lnTo>
                    <a:pt x="2182808" y="0"/>
                  </a:lnTo>
                  <a:cubicBezTo>
                    <a:pt x="2191007" y="0"/>
                    <a:pt x="2197653" y="6646"/>
                    <a:pt x="2197653" y="14845"/>
                  </a:cubicBezTo>
                  <a:lnTo>
                    <a:pt x="2197653" y="49127"/>
                  </a:lnTo>
                  <a:cubicBezTo>
                    <a:pt x="2197653" y="57326"/>
                    <a:pt x="2191007" y="63972"/>
                    <a:pt x="2182808" y="63972"/>
                  </a:cubicBezTo>
                  <a:lnTo>
                    <a:pt x="14845" y="63972"/>
                  </a:lnTo>
                  <a:cubicBezTo>
                    <a:pt x="10908" y="63972"/>
                    <a:pt x="7132" y="62408"/>
                    <a:pt x="4348" y="59624"/>
                  </a:cubicBezTo>
                  <a:cubicBezTo>
                    <a:pt x="1564" y="56840"/>
                    <a:pt x="0" y="53064"/>
                    <a:pt x="0" y="49127"/>
                  </a:cubicBezTo>
                  <a:lnTo>
                    <a:pt x="0" y="14845"/>
                  </a:lnTo>
                  <a:cubicBezTo>
                    <a:pt x="0" y="6646"/>
                    <a:pt x="6646" y="0"/>
                    <a:pt x="14845" y="0"/>
                  </a:cubicBezTo>
                  <a:close/>
                </a:path>
              </a:pathLst>
            </a:custGeom>
            <a:solidFill>
              <a:srgbClr val="FFF9F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11" name="Google Shape;911;p84"/>
            <p:cNvSpPr txBox="1"/>
            <p:nvPr/>
          </p:nvSpPr>
          <p:spPr>
            <a:xfrm>
              <a:off x="0" y="-57150"/>
              <a:ext cx="2197800" cy="121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12" name="Google Shape;912;p84"/>
          <p:cNvGrpSpPr/>
          <p:nvPr/>
        </p:nvGrpSpPr>
        <p:grpSpPr>
          <a:xfrm>
            <a:off x="1967514" y="333750"/>
            <a:ext cx="1983977" cy="501905"/>
            <a:chOff x="0" y="-57148"/>
            <a:chExt cx="1328408" cy="336060"/>
          </a:xfrm>
        </p:grpSpPr>
        <p:sp>
          <p:nvSpPr>
            <p:cNvPr id="913" name="Google Shape;913;p84"/>
            <p:cNvSpPr/>
            <p:nvPr/>
          </p:nvSpPr>
          <p:spPr>
            <a:xfrm>
              <a:off x="0" y="0"/>
              <a:ext cx="586252" cy="278912"/>
            </a:xfrm>
            <a:custGeom>
              <a:rect b="b" l="l" r="r" t="t"/>
              <a:pathLst>
                <a:path extrusionOk="0" h="278912" w="586252">
                  <a:moveTo>
                    <a:pt x="0" y="0"/>
                  </a:moveTo>
                  <a:lnTo>
                    <a:pt x="586252" y="0"/>
                  </a:lnTo>
                  <a:lnTo>
                    <a:pt x="586252" y="278912"/>
                  </a:lnTo>
                  <a:lnTo>
                    <a:pt x="0" y="278912"/>
                  </a:lnTo>
                  <a:close/>
                </a:path>
              </a:pathLst>
            </a:custGeom>
            <a:solidFill>
              <a:srgbClr val="000000">
                <a:alpha val="0"/>
              </a:srgbClr>
            </a:solidFill>
            <a:ln>
              <a:noFill/>
            </a:ln>
          </p:spPr>
        </p:sp>
        <p:sp>
          <p:nvSpPr>
            <p:cNvPr id="914" name="Google Shape;914;p84"/>
            <p:cNvSpPr txBox="1"/>
            <p:nvPr/>
          </p:nvSpPr>
          <p:spPr>
            <a:xfrm>
              <a:off x="8" y="-57148"/>
              <a:ext cx="1328400" cy="336000"/>
            </a:xfrm>
            <a:prstGeom prst="rect">
              <a:avLst/>
            </a:prstGeom>
            <a:noFill/>
            <a:ln>
              <a:noFill/>
            </a:ln>
          </p:spPr>
          <p:txBody>
            <a:bodyPr anchorCtr="0" anchor="ctr" bIns="19050" lIns="19050" spcFirstLastPara="1" rIns="19050" wrap="square" tIns="19050">
              <a:noAutofit/>
            </a:bodyPr>
            <a:lstStyle/>
            <a:p>
              <a:pPr indent="0" lvl="0" marL="0" marR="0" rtl="0" algn="l">
                <a:lnSpc>
                  <a:spcPct val="147032"/>
                </a:lnSpc>
                <a:spcBef>
                  <a:spcPts val="0"/>
                </a:spcBef>
                <a:spcAft>
                  <a:spcPts val="0"/>
                </a:spcAft>
                <a:buNone/>
              </a:pPr>
              <a:r>
                <a:rPr b="1" lang="en">
                  <a:solidFill>
                    <a:srgbClr val="FFF9F2"/>
                  </a:solidFill>
                  <a:latin typeface="Inter"/>
                  <a:ea typeface="Inter"/>
                  <a:cs typeface="Inter"/>
                  <a:sym typeface="Inter"/>
                </a:rPr>
                <a:t>Growth in Clinicians</a:t>
              </a:r>
              <a:endParaRPr sz="1100">
                <a:latin typeface="Inter"/>
                <a:ea typeface="Inter"/>
                <a:cs typeface="Inter"/>
                <a:sym typeface="Inter"/>
              </a:endParaRPr>
            </a:p>
          </p:txBody>
        </p:sp>
      </p:grpSp>
      <p:grpSp>
        <p:nvGrpSpPr>
          <p:cNvPr id="915" name="Google Shape;915;p84"/>
          <p:cNvGrpSpPr/>
          <p:nvPr/>
        </p:nvGrpSpPr>
        <p:grpSpPr>
          <a:xfrm>
            <a:off x="1309182" y="347972"/>
            <a:ext cx="427440" cy="487683"/>
            <a:chOff x="0" y="-47625"/>
            <a:chExt cx="286200" cy="326537"/>
          </a:xfrm>
        </p:grpSpPr>
        <p:sp>
          <p:nvSpPr>
            <p:cNvPr id="916" name="Google Shape;916;p84"/>
            <p:cNvSpPr/>
            <p:nvPr/>
          </p:nvSpPr>
          <p:spPr>
            <a:xfrm>
              <a:off x="0" y="0"/>
              <a:ext cx="286166" cy="278912"/>
            </a:xfrm>
            <a:custGeom>
              <a:rect b="b" l="l" r="r" t="t"/>
              <a:pathLst>
                <a:path extrusionOk="0" h="278912" w="286166">
                  <a:moveTo>
                    <a:pt x="9057" y="0"/>
                  </a:moveTo>
                  <a:lnTo>
                    <a:pt x="277108" y="0"/>
                  </a:lnTo>
                  <a:cubicBezTo>
                    <a:pt x="282111" y="0"/>
                    <a:pt x="286166" y="4055"/>
                    <a:pt x="286166" y="9057"/>
                  </a:cubicBezTo>
                  <a:lnTo>
                    <a:pt x="286166" y="269855"/>
                  </a:lnTo>
                  <a:cubicBezTo>
                    <a:pt x="286166" y="272257"/>
                    <a:pt x="285211" y="274561"/>
                    <a:pt x="283513" y="276259"/>
                  </a:cubicBezTo>
                  <a:cubicBezTo>
                    <a:pt x="281814" y="277958"/>
                    <a:pt x="279511" y="278912"/>
                    <a:pt x="277108" y="278912"/>
                  </a:cubicBezTo>
                  <a:lnTo>
                    <a:pt x="9057" y="278912"/>
                  </a:lnTo>
                  <a:cubicBezTo>
                    <a:pt x="4055" y="278912"/>
                    <a:pt x="0" y="274857"/>
                    <a:pt x="0" y="269855"/>
                  </a:cubicBezTo>
                  <a:lnTo>
                    <a:pt x="0" y="9057"/>
                  </a:lnTo>
                  <a:cubicBezTo>
                    <a:pt x="0" y="4055"/>
                    <a:pt x="4055" y="0"/>
                    <a:pt x="9057" y="0"/>
                  </a:cubicBezTo>
                  <a:close/>
                </a:path>
              </a:pathLst>
            </a:custGeom>
            <a:solidFill>
              <a:srgbClr val="000000">
                <a:alpha val="0"/>
              </a:srgbClr>
            </a:solidFill>
            <a:ln cap="sq" cmpd="sng" w="19050">
              <a:solidFill>
                <a:srgbClr val="FFF9F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Inter"/>
                <a:ea typeface="Inter"/>
                <a:cs typeface="Inter"/>
                <a:sym typeface="Inter"/>
              </a:endParaRPr>
            </a:p>
          </p:txBody>
        </p:sp>
        <p:sp>
          <p:nvSpPr>
            <p:cNvPr id="917" name="Google Shape;917;p84"/>
            <p:cNvSpPr txBox="1"/>
            <p:nvPr/>
          </p:nvSpPr>
          <p:spPr>
            <a:xfrm>
              <a:off x="0" y="-47625"/>
              <a:ext cx="286200" cy="326400"/>
            </a:xfrm>
            <a:prstGeom prst="rect">
              <a:avLst/>
            </a:prstGeom>
            <a:noFill/>
            <a:ln>
              <a:noFill/>
            </a:ln>
          </p:spPr>
          <p:txBody>
            <a:bodyPr anchorCtr="0" anchor="ctr" bIns="19050" lIns="19050" spcFirstLastPara="1" rIns="19050" wrap="square" tIns="19050">
              <a:noAutofit/>
            </a:bodyPr>
            <a:lstStyle/>
            <a:p>
              <a:pPr indent="0" lvl="0" marL="0" marR="0" rtl="0" algn="ctr">
                <a:lnSpc>
                  <a:spcPct val="147027"/>
                </a:lnSpc>
                <a:spcBef>
                  <a:spcPts val="0"/>
                </a:spcBef>
                <a:spcAft>
                  <a:spcPts val="0"/>
                </a:spcAft>
                <a:buNone/>
              </a:pPr>
              <a:r>
                <a:rPr b="1" i="0" lang="en" sz="1200" u="none" cap="none" strike="noStrike">
                  <a:solidFill>
                    <a:srgbClr val="FFF9F2"/>
                  </a:solidFill>
                  <a:latin typeface="Inter"/>
                  <a:ea typeface="Inter"/>
                  <a:cs typeface="Inter"/>
                  <a:sym typeface="Inter"/>
                </a:rPr>
                <a:t>1</a:t>
              </a:r>
              <a:endParaRPr sz="700">
                <a:latin typeface="Inter"/>
                <a:ea typeface="Inter"/>
                <a:cs typeface="Inter"/>
                <a:sym typeface="Inter"/>
              </a:endParaRPr>
            </a:p>
          </p:txBody>
        </p:sp>
      </p:grpSp>
      <p:sp>
        <p:nvSpPr>
          <p:cNvPr id="918" name="Google Shape;918;p84"/>
          <p:cNvSpPr txBox="1"/>
          <p:nvPr/>
        </p:nvSpPr>
        <p:spPr>
          <a:xfrm>
            <a:off x="1193482" y="1067612"/>
            <a:ext cx="2758200" cy="1389300"/>
          </a:xfrm>
          <a:prstGeom prst="rect">
            <a:avLst/>
          </a:prstGeom>
          <a:noFill/>
          <a:ln>
            <a:noFill/>
          </a:ln>
        </p:spPr>
        <p:txBody>
          <a:bodyPr anchorCtr="0" anchor="t" bIns="0" lIns="0" spcFirstLastPara="1" rIns="0" wrap="square" tIns="0">
            <a:spAutoFit/>
          </a:bodyPr>
          <a:lstStyle/>
          <a:p>
            <a:pPr indent="-285750" lvl="0" marL="457200" marR="0" rtl="0" algn="l">
              <a:lnSpc>
                <a:spcPct val="125000"/>
              </a:lnSpc>
              <a:spcBef>
                <a:spcPts val="0"/>
              </a:spcBef>
              <a:spcAft>
                <a:spcPts val="0"/>
              </a:spcAft>
              <a:buClr>
                <a:srgbClr val="FFF9F2"/>
              </a:buClr>
              <a:buSzPts val="900"/>
              <a:buFont typeface="Open Sans"/>
              <a:buChar char="●"/>
            </a:pPr>
            <a:r>
              <a:rPr lang="en" sz="900">
                <a:solidFill>
                  <a:srgbClr val="FFF9F2"/>
                </a:solidFill>
                <a:latin typeface="Open Sans"/>
                <a:ea typeface="Open Sans"/>
                <a:cs typeface="Open Sans"/>
                <a:sym typeface="Open Sans"/>
              </a:rPr>
              <a:t>DPC clinicians per 100,000 grew 159% from 2017-2021 (vs 6% for total PCPs)</a:t>
            </a:r>
            <a:r>
              <a:rPr lang="en" sz="900">
                <a:solidFill>
                  <a:srgbClr val="FFF9F2"/>
                </a:solidFill>
                <a:latin typeface="Open Sans"/>
                <a:ea typeface="Open Sans"/>
                <a:cs typeface="Open Sans"/>
                <a:sym typeface="Open Sans"/>
              </a:rPr>
              <a:t> </a:t>
            </a:r>
            <a:endParaRPr sz="900">
              <a:solidFill>
                <a:srgbClr val="FFF9F2"/>
              </a:solidFill>
              <a:latin typeface="Open Sans"/>
              <a:ea typeface="Open Sans"/>
              <a:cs typeface="Open Sans"/>
              <a:sym typeface="Open Sans"/>
            </a:endParaRPr>
          </a:p>
          <a:p>
            <a:pPr indent="-285750" lvl="0" marL="457200" marR="0" rtl="0" algn="l">
              <a:lnSpc>
                <a:spcPct val="125000"/>
              </a:lnSpc>
              <a:spcBef>
                <a:spcPts val="1000"/>
              </a:spcBef>
              <a:spcAft>
                <a:spcPts val="0"/>
              </a:spcAft>
              <a:buClr>
                <a:srgbClr val="FFF9F2"/>
              </a:buClr>
              <a:buSzPts val="900"/>
              <a:buFont typeface="Open Sans"/>
              <a:buChar char="●"/>
            </a:pPr>
            <a:r>
              <a:rPr lang="en" sz="900">
                <a:solidFill>
                  <a:srgbClr val="FFF9F2"/>
                </a:solidFill>
                <a:latin typeface="Open Sans"/>
                <a:ea typeface="Open Sans"/>
                <a:cs typeface="Open Sans"/>
                <a:sym typeface="Open Sans"/>
              </a:rPr>
              <a:t>AAFP members in a DPC grew from 3% in 2022 to 9% in 2023</a:t>
            </a:r>
            <a:endParaRPr sz="900">
              <a:solidFill>
                <a:srgbClr val="FFF9F2"/>
              </a:solidFill>
              <a:latin typeface="Open Sans"/>
              <a:ea typeface="Open Sans"/>
              <a:cs typeface="Open Sans"/>
              <a:sym typeface="Open Sans"/>
            </a:endParaRPr>
          </a:p>
          <a:p>
            <a:pPr indent="-285750" lvl="0" marL="457200" marR="0" rtl="0" algn="l">
              <a:lnSpc>
                <a:spcPct val="125000"/>
              </a:lnSpc>
              <a:spcBef>
                <a:spcPts val="1000"/>
              </a:spcBef>
              <a:spcAft>
                <a:spcPts val="0"/>
              </a:spcAft>
              <a:buClr>
                <a:srgbClr val="FFF9F2"/>
              </a:buClr>
              <a:buSzPts val="900"/>
              <a:buFont typeface="Open Sans"/>
              <a:buChar char="●"/>
            </a:pPr>
            <a:r>
              <a:rPr lang="en" sz="900">
                <a:solidFill>
                  <a:srgbClr val="FFF9F2"/>
                </a:solidFill>
                <a:latin typeface="Open Sans"/>
                <a:ea typeface="Open Sans"/>
                <a:cs typeface="Open Sans"/>
                <a:sym typeface="Open Sans"/>
              </a:rPr>
              <a:t>21% YoY logo growth, over 3300 today</a:t>
            </a:r>
            <a:endParaRPr sz="900">
              <a:solidFill>
                <a:srgbClr val="FFF9F2"/>
              </a:solidFill>
              <a:latin typeface="Open Sans"/>
              <a:ea typeface="Open Sans"/>
              <a:cs typeface="Open Sans"/>
              <a:sym typeface="Open Sans"/>
            </a:endParaRPr>
          </a:p>
          <a:p>
            <a:pPr indent="0" lvl="0" marL="0" marR="0" rtl="0" algn="l">
              <a:lnSpc>
                <a:spcPct val="125000"/>
              </a:lnSpc>
              <a:spcBef>
                <a:spcPts val="1000"/>
              </a:spcBef>
              <a:spcAft>
                <a:spcPts val="0"/>
              </a:spcAft>
              <a:buNone/>
            </a:pPr>
            <a:r>
              <a:t/>
            </a:r>
            <a:endParaRPr sz="900">
              <a:solidFill>
                <a:srgbClr val="FFF9F2"/>
              </a:solidFill>
              <a:latin typeface="Open Sans"/>
              <a:ea typeface="Open Sans"/>
              <a:cs typeface="Open Sans"/>
              <a:sym typeface="Open Sans"/>
            </a:endParaRPr>
          </a:p>
        </p:txBody>
      </p:sp>
      <p:grpSp>
        <p:nvGrpSpPr>
          <p:cNvPr id="919" name="Google Shape;919;p84"/>
          <p:cNvGrpSpPr/>
          <p:nvPr/>
        </p:nvGrpSpPr>
        <p:grpSpPr>
          <a:xfrm>
            <a:off x="1985064" y="2500150"/>
            <a:ext cx="1966500" cy="501919"/>
            <a:chOff x="0" y="-57157"/>
            <a:chExt cx="1316706" cy="336069"/>
          </a:xfrm>
        </p:grpSpPr>
        <p:sp>
          <p:nvSpPr>
            <p:cNvPr id="920" name="Google Shape;920;p84"/>
            <p:cNvSpPr/>
            <p:nvPr/>
          </p:nvSpPr>
          <p:spPr>
            <a:xfrm>
              <a:off x="0" y="0"/>
              <a:ext cx="586252" cy="278912"/>
            </a:xfrm>
            <a:custGeom>
              <a:rect b="b" l="l" r="r" t="t"/>
              <a:pathLst>
                <a:path extrusionOk="0" h="278912" w="586252">
                  <a:moveTo>
                    <a:pt x="0" y="0"/>
                  </a:moveTo>
                  <a:lnTo>
                    <a:pt x="586252" y="0"/>
                  </a:lnTo>
                  <a:lnTo>
                    <a:pt x="586252" y="278912"/>
                  </a:lnTo>
                  <a:lnTo>
                    <a:pt x="0" y="278912"/>
                  </a:lnTo>
                  <a:close/>
                </a:path>
              </a:pathLst>
            </a:custGeom>
            <a:solidFill>
              <a:srgbClr val="000000">
                <a:alpha val="0"/>
              </a:srgbClr>
            </a:solidFill>
            <a:ln>
              <a:noFill/>
            </a:ln>
          </p:spPr>
        </p:sp>
        <p:sp>
          <p:nvSpPr>
            <p:cNvPr id="921" name="Google Shape;921;p84"/>
            <p:cNvSpPr txBox="1"/>
            <p:nvPr/>
          </p:nvSpPr>
          <p:spPr>
            <a:xfrm>
              <a:off x="6" y="-57157"/>
              <a:ext cx="1316700" cy="336000"/>
            </a:xfrm>
            <a:prstGeom prst="rect">
              <a:avLst/>
            </a:prstGeom>
            <a:noFill/>
            <a:ln>
              <a:noFill/>
            </a:ln>
          </p:spPr>
          <p:txBody>
            <a:bodyPr anchorCtr="0" anchor="ctr" bIns="19050" lIns="19050" spcFirstLastPara="1" rIns="19050" wrap="square" tIns="19050">
              <a:noAutofit/>
            </a:bodyPr>
            <a:lstStyle/>
            <a:p>
              <a:pPr indent="0" lvl="0" marL="0" marR="0" rtl="0" algn="l">
                <a:lnSpc>
                  <a:spcPct val="147032"/>
                </a:lnSpc>
                <a:spcBef>
                  <a:spcPts val="0"/>
                </a:spcBef>
                <a:spcAft>
                  <a:spcPts val="0"/>
                </a:spcAft>
                <a:buNone/>
              </a:pPr>
              <a:r>
                <a:rPr b="1" lang="en" sz="1300">
                  <a:solidFill>
                    <a:srgbClr val="FFF9F2"/>
                  </a:solidFill>
                  <a:latin typeface="Inter"/>
                  <a:ea typeface="Inter"/>
                  <a:cs typeface="Inter"/>
                  <a:sym typeface="Inter"/>
                </a:rPr>
                <a:t>Growth in Employer Sponsorship</a:t>
              </a:r>
              <a:endParaRPr sz="1000">
                <a:latin typeface="Inter"/>
                <a:ea typeface="Inter"/>
                <a:cs typeface="Inter"/>
                <a:sym typeface="Inter"/>
              </a:endParaRPr>
            </a:p>
          </p:txBody>
        </p:sp>
      </p:grpSp>
      <p:grpSp>
        <p:nvGrpSpPr>
          <p:cNvPr id="922" name="Google Shape;922;p84"/>
          <p:cNvGrpSpPr/>
          <p:nvPr/>
        </p:nvGrpSpPr>
        <p:grpSpPr>
          <a:xfrm>
            <a:off x="1326732" y="2514386"/>
            <a:ext cx="427440" cy="487683"/>
            <a:chOff x="0" y="-47625"/>
            <a:chExt cx="286200" cy="326537"/>
          </a:xfrm>
        </p:grpSpPr>
        <p:sp>
          <p:nvSpPr>
            <p:cNvPr id="923" name="Google Shape;923;p84"/>
            <p:cNvSpPr/>
            <p:nvPr/>
          </p:nvSpPr>
          <p:spPr>
            <a:xfrm>
              <a:off x="0" y="0"/>
              <a:ext cx="286166" cy="278912"/>
            </a:xfrm>
            <a:custGeom>
              <a:rect b="b" l="l" r="r" t="t"/>
              <a:pathLst>
                <a:path extrusionOk="0" h="278912" w="286166">
                  <a:moveTo>
                    <a:pt x="9057" y="0"/>
                  </a:moveTo>
                  <a:lnTo>
                    <a:pt x="277108" y="0"/>
                  </a:lnTo>
                  <a:cubicBezTo>
                    <a:pt x="282111" y="0"/>
                    <a:pt x="286166" y="4055"/>
                    <a:pt x="286166" y="9057"/>
                  </a:cubicBezTo>
                  <a:lnTo>
                    <a:pt x="286166" y="269855"/>
                  </a:lnTo>
                  <a:cubicBezTo>
                    <a:pt x="286166" y="272257"/>
                    <a:pt x="285211" y="274561"/>
                    <a:pt x="283513" y="276259"/>
                  </a:cubicBezTo>
                  <a:cubicBezTo>
                    <a:pt x="281814" y="277958"/>
                    <a:pt x="279511" y="278912"/>
                    <a:pt x="277108" y="278912"/>
                  </a:cubicBezTo>
                  <a:lnTo>
                    <a:pt x="9057" y="278912"/>
                  </a:lnTo>
                  <a:cubicBezTo>
                    <a:pt x="4055" y="278912"/>
                    <a:pt x="0" y="274857"/>
                    <a:pt x="0" y="269855"/>
                  </a:cubicBezTo>
                  <a:lnTo>
                    <a:pt x="0" y="9057"/>
                  </a:lnTo>
                  <a:cubicBezTo>
                    <a:pt x="0" y="4055"/>
                    <a:pt x="4055" y="0"/>
                    <a:pt x="9057" y="0"/>
                  </a:cubicBezTo>
                  <a:close/>
                </a:path>
              </a:pathLst>
            </a:custGeom>
            <a:solidFill>
              <a:srgbClr val="000000">
                <a:alpha val="0"/>
              </a:srgbClr>
            </a:solidFill>
            <a:ln cap="sq" cmpd="sng" w="19050">
              <a:solidFill>
                <a:srgbClr val="FFF9F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Inter"/>
                <a:ea typeface="Inter"/>
                <a:cs typeface="Inter"/>
                <a:sym typeface="Inter"/>
              </a:endParaRPr>
            </a:p>
          </p:txBody>
        </p:sp>
        <p:sp>
          <p:nvSpPr>
            <p:cNvPr id="924" name="Google Shape;924;p84"/>
            <p:cNvSpPr txBox="1"/>
            <p:nvPr/>
          </p:nvSpPr>
          <p:spPr>
            <a:xfrm>
              <a:off x="0" y="-47625"/>
              <a:ext cx="286200" cy="326400"/>
            </a:xfrm>
            <a:prstGeom prst="rect">
              <a:avLst/>
            </a:prstGeom>
            <a:noFill/>
            <a:ln>
              <a:noFill/>
            </a:ln>
          </p:spPr>
          <p:txBody>
            <a:bodyPr anchorCtr="0" anchor="ctr" bIns="19050" lIns="19050" spcFirstLastPara="1" rIns="19050" wrap="square" tIns="19050">
              <a:noAutofit/>
            </a:bodyPr>
            <a:lstStyle/>
            <a:p>
              <a:pPr indent="0" lvl="0" marL="0" marR="0" rtl="0" algn="ctr">
                <a:lnSpc>
                  <a:spcPct val="147027"/>
                </a:lnSpc>
                <a:spcBef>
                  <a:spcPts val="0"/>
                </a:spcBef>
                <a:spcAft>
                  <a:spcPts val="0"/>
                </a:spcAft>
                <a:buNone/>
              </a:pPr>
              <a:r>
                <a:rPr b="1" i="0" lang="en" sz="1200" u="none" cap="none" strike="noStrike">
                  <a:solidFill>
                    <a:srgbClr val="FFF9F2"/>
                  </a:solidFill>
                  <a:latin typeface="Inter"/>
                  <a:ea typeface="Inter"/>
                  <a:cs typeface="Inter"/>
                  <a:sym typeface="Inter"/>
                </a:rPr>
                <a:t>2</a:t>
              </a:r>
              <a:endParaRPr sz="700">
                <a:latin typeface="Inter"/>
                <a:ea typeface="Inter"/>
                <a:cs typeface="Inter"/>
                <a:sym typeface="Inter"/>
              </a:endParaRPr>
            </a:p>
          </p:txBody>
        </p:sp>
      </p:grpSp>
      <p:sp>
        <p:nvSpPr>
          <p:cNvPr id="925" name="Google Shape;925;p84"/>
          <p:cNvSpPr txBox="1"/>
          <p:nvPr/>
        </p:nvSpPr>
        <p:spPr>
          <a:xfrm>
            <a:off x="1193482" y="3162238"/>
            <a:ext cx="2758200" cy="484800"/>
          </a:xfrm>
          <a:prstGeom prst="rect">
            <a:avLst/>
          </a:prstGeom>
          <a:noFill/>
          <a:ln>
            <a:noFill/>
          </a:ln>
        </p:spPr>
        <p:txBody>
          <a:bodyPr anchorCtr="0" anchor="t" bIns="0" lIns="0" spcFirstLastPara="1" rIns="0" wrap="square" tIns="0">
            <a:spAutoFit/>
          </a:bodyPr>
          <a:lstStyle/>
          <a:p>
            <a:pPr indent="-285750" lvl="0" marL="457200" marR="0" rtl="0" algn="l">
              <a:lnSpc>
                <a:spcPct val="125000"/>
              </a:lnSpc>
              <a:spcBef>
                <a:spcPts val="0"/>
              </a:spcBef>
              <a:spcAft>
                <a:spcPts val="0"/>
              </a:spcAft>
              <a:buClr>
                <a:srgbClr val="FFF9F2"/>
              </a:buClr>
              <a:buSzPts val="900"/>
              <a:buFont typeface="Inter"/>
              <a:buChar char="●"/>
            </a:pPr>
            <a:r>
              <a:rPr lang="en" sz="900">
                <a:solidFill>
                  <a:srgbClr val="FFF9F2"/>
                </a:solidFill>
                <a:latin typeface="Inter"/>
                <a:ea typeface="Inter"/>
                <a:cs typeface="Inter"/>
                <a:sym typeface="Inter"/>
              </a:rPr>
              <a:t>800% increase in employer sponsors offering DPC from 2017 - 2022</a:t>
            </a:r>
            <a:endParaRPr sz="900">
              <a:solidFill>
                <a:srgbClr val="FFF9F2"/>
              </a:solidFill>
              <a:latin typeface="Inter"/>
              <a:ea typeface="Inter"/>
              <a:cs typeface="Inter"/>
              <a:sym typeface="Inter"/>
            </a:endParaRPr>
          </a:p>
          <a:p>
            <a:pPr indent="0" lvl="0" marL="0" marR="0" rtl="0" algn="l">
              <a:lnSpc>
                <a:spcPct val="125000"/>
              </a:lnSpc>
              <a:spcBef>
                <a:spcPts val="0"/>
              </a:spcBef>
              <a:spcAft>
                <a:spcPts val="0"/>
              </a:spcAft>
              <a:buNone/>
            </a:pPr>
            <a:r>
              <a:t/>
            </a:r>
            <a:endParaRPr sz="900">
              <a:solidFill>
                <a:srgbClr val="FFF9F2"/>
              </a:solidFill>
              <a:latin typeface="Inter"/>
              <a:ea typeface="Inter"/>
              <a:cs typeface="Inter"/>
              <a:sym typeface="Inter"/>
            </a:endParaRPr>
          </a:p>
        </p:txBody>
      </p:sp>
      <p:grpSp>
        <p:nvGrpSpPr>
          <p:cNvPr id="926" name="Google Shape;926;p84"/>
          <p:cNvGrpSpPr/>
          <p:nvPr/>
        </p:nvGrpSpPr>
        <p:grpSpPr>
          <a:xfrm>
            <a:off x="2008689" y="3753525"/>
            <a:ext cx="1854488" cy="501907"/>
            <a:chOff x="0" y="-57149"/>
            <a:chExt cx="1241706" cy="336061"/>
          </a:xfrm>
        </p:grpSpPr>
        <p:sp>
          <p:nvSpPr>
            <p:cNvPr id="927" name="Google Shape;927;p84"/>
            <p:cNvSpPr/>
            <p:nvPr/>
          </p:nvSpPr>
          <p:spPr>
            <a:xfrm>
              <a:off x="0" y="0"/>
              <a:ext cx="586252" cy="278912"/>
            </a:xfrm>
            <a:custGeom>
              <a:rect b="b" l="l" r="r" t="t"/>
              <a:pathLst>
                <a:path extrusionOk="0" h="278912" w="586252">
                  <a:moveTo>
                    <a:pt x="0" y="0"/>
                  </a:moveTo>
                  <a:lnTo>
                    <a:pt x="586252" y="0"/>
                  </a:lnTo>
                  <a:lnTo>
                    <a:pt x="586252" y="278912"/>
                  </a:lnTo>
                  <a:lnTo>
                    <a:pt x="0" y="278912"/>
                  </a:lnTo>
                  <a:close/>
                </a:path>
              </a:pathLst>
            </a:custGeom>
            <a:solidFill>
              <a:srgbClr val="000000">
                <a:alpha val="0"/>
              </a:srgbClr>
            </a:solidFill>
            <a:ln>
              <a:noFill/>
            </a:ln>
          </p:spPr>
        </p:sp>
        <p:sp>
          <p:nvSpPr>
            <p:cNvPr id="928" name="Google Shape;928;p84"/>
            <p:cNvSpPr txBox="1"/>
            <p:nvPr/>
          </p:nvSpPr>
          <p:spPr>
            <a:xfrm>
              <a:off x="6" y="-57149"/>
              <a:ext cx="1241700" cy="336000"/>
            </a:xfrm>
            <a:prstGeom prst="rect">
              <a:avLst/>
            </a:prstGeom>
            <a:noFill/>
            <a:ln>
              <a:noFill/>
            </a:ln>
          </p:spPr>
          <p:txBody>
            <a:bodyPr anchorCtr="0" anchor="ctr" bIns="19050" lIns="19050" spcFirstLastPara="1" rIns="19050" wrap="square" tIns="19050">
              <a:noAutofit/>
            </a:bodyPr>
            <a:lstStyle/>
            <a:p>
              <a:pPr indent="0" lvl="0" marL="0" marR="0" rtl="0" algn="l">
                <a:lnSpc>
                  <a:spcPct val="147032"/>
                </a:lnSpc>
                <a:spcBef>
                  <a:spcPts val="0"/>
                </a:spcBef>
                <a:spcAft>
                  <a:spcPts val="0"/>
                </a:spcAft>
                <a:buNone/>
              </a:pPr>
              <a:r>
                <a:rPr b="1" lang="en">
                  <a:solidFill>
                    <a:srgbClr val="FFF9F2"/>
                  </a:solidFill>
                  <a:latin typeface="Inter"/>
                  <a:ea typeface="Inter"/>
                  <a:cs typeface="Inter"/>
                  <a:sym typeface="Inter"/>
                </a:rPr>
                <a:t>Growth in Patients</a:t>
              </a:r>
              <a:endParaRPr>
                <a:latin typeface="Inter"/>
                <a:ea typeface="Inter"/>
                <a:cs typeface="Inter"/>
                <a:sym typeface="Inter"/>
              </a:endParaRPr>
            </a:p>
          </p:txBody>
        </p:sp>
      </p:grpSp>
      <p:grpSp>
        <p:nvGrpSpPr>
          <p:cNvPr id="929" name="Google Shape;929;p84"/>
          <p:cNvGrpSpPr/>
          <p:nvPr/>
        </p:nvGrpSpPr>
        <p:grpSpPr>
          <a:xfrm>
            <a:off x="1350357" y="3767749"/>
            <a:ext cx="427440" cy="487683"/>
            <a:chOff x="0" y="-47625"/>
            <a:chExt cx="286200" cy="326537"/>
          </a:xfrm>
        </p:grpSpPr>
        <p:sp>
          <p:nvSpPr>
            <p:cNvPr id="930" name="Google Shape;930;p84"/>
            <p:cNvSpPr/>
            <p:nvPr/>
          </p:nvSpPr>
          <p:spPr>
            <a:xfrm>
              <a:off x="0" y="0"/>
              <a:ext cx="286166" cy="278912"/>
            </a:xfrm>
            <a:custGeom>
              <a:rect b="b" l="l" r="r" t="t"/>
              <a:pathLst>
                <a:path extrusionOk="0" h="278912" w="286166">
                  <a:moveTo>
                    <a:pt x="9057" y="0"/>
                  </a:moveTo>
                  <a:lnTo>
                    <a:pt x="277108" y="0"/>
                  </a:lnTo>
                  <a:cubicBezTo>
                    <a:pt x="282111" y="0"/>
                    <a:pt x="286166" y="4055"/>
                    <a:pt x="286166" y="9057"/>
                  </a:cubicBezTo>
                  <a:lnTo>
                    <a:pt x="286166" y="269855"/>
                  </a:lnTo>
                  <a:cubicBezTo>
                    <a:pt x="286166" y="272257"/>
                    <a:pt x="285211" y="274561"/>
                    <a:pt x="283513" y="276259"/>
                  </a:cubicBezTo>
                  <a:cubicBezTo>
                    <a:pt x="281814" y="277958"/>
                    <a:pt x="279511" y="278912"/>
                    <a:pt x="277108" y="278912"/>
                  </a:cubicBezTo>
                  <a:lnTo>
                    <a:pt x="9057" y="278912"/>
                  </a:lnTo>
                  <a:cubicBezTo>
                    <a:pt x="4055" y="278912"/>
                    <a:pt x="0" y="274857"/>
                    <a:pt x="0" y="269855"/>
                  </a:cubicBezTo>
                  <a:lnTo>
                    <a:pt x="0" y="9057"/>
                  </a:lnTo>
                  <a:cubicBezTo>
                    <a:pt x="0" y="4055"/>
                    <a:pt x="4055" y="0"/>
                    <a:pt x="9057" y="0"/>
                  </a:cubicBezTo>
                  <a:close/>
                </a:path>
              </a:pathLst>
            </a:custGeom>
            <a:solidFill>
              <a:srgbClr val="000000">
                <a:alpha val="0"/>
              </a:srgbClr>
            </a:solidFill>
            <a:ln cap="sq" cmpd="sng" w="19050">
              <a:solidFill>
                <a:srgbClr val="FFF9F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Inter"/>
                <a:ea typeface="Inter"/>
                <a:cs typeface="Inter"/>
                <a:sym typeface="Inter"/>
              </a:endParaRPr>
            </a:p>
          </p:txBody>
        </p:sp>
        <p:sp>
          <p:nvSpPr>
            <p:cNvPr id="931" name="Google Shape;931;p84"/>
            <p:cNvSpPr txBox="1"/>
            <p:nvPr/>
          </p:nvSpPr>
          <p:spPr>
            <a:xfrm>
              <a:off x="0" y="-47625"/>
              <a:ext cx="286200" cy="326400"/>
            </a:xfrm>
            <a:prstGeom prst="rect">
              <a:avLst/>
            </a:prstGeom>
            <a:noFill/>
            <a:ln>
              <a:noFill/>
            </a:ln>
          </p:spPr>
          <p:txBody>
            <a:bodyPr anchorCtr="0" anchor="ctr" bIns="19050" lIns="19050" spcFirstLastPara="1" rIns="19050" wrap="square" tIns="19050">
              <a:noAutofit/>
            </a:bodyPr>
            <a:lstStyle/>
            <a:p>
              <a:pPr indent="0" lvl="0" marL="0" marR="0" rtl="0" algn="ctr">
                <a:lnSpc>
                  <a:spcPct val="147027"/>
                </a:lnSpc>
                <a:spcBef>
                  <a:spcPts val="0"/>
                </a:spcBef>
                <a:spcAft>
                  <a:spcPts val="0"/>
                </a:spcAft>
                <a:buNone/>
              </a:pPr>
              <a:r>
                <a:rPr b="1" i="0" lang="en" sz="1200" u="none" cap="none" strike="noStrike">
                  <a:solidFill>
                    <a:srgbClr val="FFF9F2"/>
                  </a:solidFill>
                  <a:latin typeface="Inter"/>
                  <a:ea typeface="Inter"/>
                  <a:cs typeface="Inter"/>
                  <a:sym typeface="Inter"/>
                </a:rPr>
                <a:t>3</a:t>
              </a:r>
              <a:endParaRPr sz="700">
                <a:latin typeface="Inter"/>
                <a:ea typeface="Inter"/>
                <a:cs typeface="Inter"/>
                <a:sym typeface="Inter"/>
              </a:endParaRPr>
            </a:p>
          </p:txBody>
        </p:sp>
      </p:grpSp>
      <p:sp>
        <p:nvSpPr>
          <p:cNvPr id="932" name="Google Shape;932;p84"/>
          <p:cNvSpPr txBox="1"/>
          <p:nvPr/>
        </p:nvSpPr>
        <p:spPr>
          <a:xfrm>
            <a:off x="1193482" y="4415602"/>
            <a:ext cx="2758200" cy="311700"/>
          </a:xfrm>
          <a:prstGeom prst="rect">
            <a:avLst/>
          </a:prstGeom>
          <a:noFill/>
          <a:ln>
            <a:noFill/>
          </a:ln>
        </p:spPr>
        <p:txBody>
          <a:bodyPr anchorCtr="0" anchor="t" bIns="0" lIns="0" spcFirstLastPara="1" rIns="0" wrap="square" tIns="0">
            <a:spAutoFit/>
          </a:bodyPr>
          <a:lstStyle/>
          <a:p>
            <a:pPr indent="-285750" lvl="0" marL="457200" marR="0" rtl="0" algn="l">
              <a:lnSpc>
                <a:spcPct val="125000"/>
              </a:lnSpc>
              <a:spcBef>
                <a:spcPts val="0"/>
              </a:spcBef>
              <a:spcAft>
                <a:spcPts val="0"/>
              </a:spcAft>
              <a:buClr>
                <a:srgbClr val="FFF9F2"/>
              </a:buClr>
              <a:buSzPts val="900"/>
              <a:buFont typeface="Inter"/>
              <a:buChar char="●"/>
            </a:pPr>
            <a:r>
              <a:rPr lang="en" sz="900">
                <a:solidFill>
                  <a:srgbClr val="FFF9F2"/>
                </a:solidFill>
                <a:latin typeface="Inter"/>
                <a:ea typeface="Inter"/>
                <a:cs typeface="Inter"/>
                <a:sym typeface="Inter"/>
              </a:rPr>
              <a:t>377% growth in DPC patient memberships from 2017-2022</a:t>
            </a:r>
            <a:endParaRPr sz="900">
              <a:latin typeface="Inter"/>
              <a:ea typeface="Inter"/>
              <a:cs typeface="Inter"/>
              <a:sym typeface="Inter"/>
            </a:endParaRPr>
          </a:p>
        </p:txBody>
      </p:sp>
      <p:grpSp>
        <p:nvGrpSpPr>
          <p:cNvPr id="933" name="Google Shape;933;p84"/>
          <p:cNvGrpSpPr/>
          <p:nvPr/>
        </p:nvGrpSpPr>
        <p:grpSpPr>
          <a:xfrm>
            <a:off x="5935475" y="1524875"/>
            <a:ext cx="2652008" cy="501919"/>
            <a:chOff x="0" y="-57157"/>
            <a:chExt cx="1775700" cy="336069"/>
          </a:xfrm>
        </p:grpSpPr>
        <p:sp>
          <p:nvSpPr>
            <p:cNvPr id="934" name="Google Shape;934;p84"/>
            <p:cNvSpPr/>
            <p:nvPr/>
          </p:nvSpPr>
          <p:spPr>
            <a:xfrm>
              <a:off x="0" y="0"/>
              <a:ext cx="586252" cy="278912"/>
            </a:xfrm>
            <a:custGeom>
              <a:rect b="b" l="l" r="r" t="t"/>
              <a:pathLst>
                <a:path extrusionOk="0" h="278912" w="586252">
                  <a:moveTo>
                    <a:pt x="0" y="0"/>
                  </a:moveTo>
                  <a:lnTo>
                    <a:pt x="586252" y="0"/>
                  </a:lnTo>
                  <a:lnTo>
                    <a:pt x="586252" y="278912"/>
                  </a:lnTo>
                  <a:lnTo>
                    <a:pt x="0" y="278912"/>
                  </a:lnTo>
                  <a:close/>
                </a:path>
              </a:pathLst>
            </a:custGeom>
            <a:solidFill>
              <a:srgbClr val="000000">
                <a:alpha val="0"/>
              </a:srgbClr>
            </a:solidFill>
            <a:ln>
              <a:noFill/>
            </a:ln>
          </p:spPr>
        </p:sp>
        <p:sp>
          <p:nvSpPr>
            <p:cNvPr id="935" name="Google Shape;935;p84"/>
            <p:cNvSpPr txBox="1"/>
            <p:nvPr/>
          </p:nvSpPr>
          <p:spPr>
            <a:xfrm>
              <a:off x="0" y="-57157"/>
              <a:ext cx="1775700" cy="336000"/>
            </a:xfrm>
            <a:prstGeom prst="rect">
              <a:avLst/>
            </a:prstGeom>
            <a:noFill/>
            <a:ln>
              <a:noFill/>
            </a:ln>
          </p:spPr>
          <p:txBody>
            <a:bodyPr anchorCtr="0" anchor="ctr" bIns="19050" lIns="19050" spcFirstLastPara="1" rIns="19050" wrap="square" tIns="19050">
              <a:noAutofit/>
            </a:bodyPr>
            <a:lstStyle/>
            <a:p>
              <a:pPr indent="0" lvl="0" marL="0" marR="0" rtl="0" algn="l">
                <a:lnSpc>
                  <a:spcPct val="147032"/>
                </a:lnSpc>
                <a:spcBef>
                  <a:spcPts val="0"/>
                </a:spcBef>
                <a:spcAft>
                  <a:spcPts val="0"/>
                </a:spcAft>
                <a:buNone/>
              </a:pPr>
              <a:r>
                <a:rPr b="1" lang="en">
                  <a:solidFill>
                    <a:srgbClr val="FFF9F2"/>
                  </a:solidFill>
                  <a:latin typeface="Inter"/>
                  <a:ea typeface="Inter"/>
                  <a:cs typeface="Inter"/>
                  <a:sym typeface="Inter"/>
                </a:rPr>
                <a:t>Growth in DPC Networks</a:t>
              </a:r>
              <a:endParaRPr>
                <a:latin typeface="Inter"/>
                <a:ea typeface="Inter"/>
                <a:cs typeface="Inter"/>
                <a:sym typeface="Inter"/>
              </a:endParaRPr>
            </a:p>
          </p:txBody>
        </p:sp>
      </p:grpSp>
      <p:grpSp>
        <p:nvGrpSpPr>
          <p:cNvPr id="936" name="Google Shape;936;p84"/>
          <p:cNvGrpSpPr/>
          <p:nvPr/>
        </p:nvGrpSpPr>
        <p:grpSpPr>
          <a:xfrm>
            <a:off x="5277144" y="1539111"/>
            <a:ext cx="427440" cy="487683"/>
            <a:chOff x="0" y="-47625"/>
            <a:chExt cx="286200" cy="326537"/>
          </a:xfrm>
        </p:grpSpPr>
        <p:sp>
          <p:nvSpPr>
            <p:cNvPr id="937" name="Google Shape;937;p84"/>
            <p:cNvSpPr/>
            <p:nvPr/>
          </p:nvSpPr>
          <p:spPr>
            <a:xfrm>
              <a:off x="0" y="0"/>
              <a:ext cx="286166" cy="278912"/>
            </a:xfrm>
            <a:custGeom>
              <a:rect b="b" l="l" r="r" t="t"/>
              <a:pathLst>
                <a:path extrusionOk="0" h="278912" w="286166">
                  <a:moveTo>
                    <a:pt x="9057" y="0"/>
                  </a:moveTo>
                  <a:lnTo>
                    <a:pt x="277108" y="0"/>
                  </a:lnTo>
                  <a:cubicBezTo>
                    <a:pt x="282111" y="0"/>
                    <a:pt x="286166" y="4055"/>
                    <a:pt x="286166" y="9057"/>
                  </a:cubicBezTo>
                  <a:lnTo>
                    <a:pt x="286166" y="269855"/>
                  </a:lnTo>
                  <a:cubicBezTo>
                    <a:pt x="286166" y="272257"/>
                    <a:pt x="285211" y="274561"/>
                    <a:pt x="283513" y="276259"/>
                  </a:cubicBezTo>
                  <a:cubicBezTo>
                    <a:pt x="281814" y="277958"/>
                    <a:pt x="279511" y="278912"/>
                    <a:pt x="277108" y="278912"/>
                  </a:cubicBezTo>
                  <a:lnTo>
                    <a:pt x="9057" y="278912"/>
                  </a:lnTo>
                  <a:cubicBezTo>
                    <a:pt x="4055" y="278912"/>
                    <a:pt x="0" y="274857"/>
                    <a:pt x="0" y="269855"/>
                  </a:cubicBezTo>
                  <a:lnTo>
                    <a:pt x="0" y="9057"/>
                  </a:lnTo>
                  <a:cubicBezTo>
                    <a:pt x="0" y="4055"/>
                    <a:pt x="4055" y="0"/>
                    <a:pt x="9057" y="0"/>
                  </a:cubicBezTo>
                  <a:close/>
                </a:path>
              </a:pathLst>
            </a:custGeom>
            <a:solidFill>
              <a:srgbClr val="000000">
                <a:alpha val="0"/>
              </a:srgbClr>
            </a:solidFill>
            <a:ln cap="sq" cmpd="sng" w="19050">
              <a:solidFill>
                <a:srgbClr val="FFF9F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Inter"/>
                <a:ea typeface="Inter"/>
                <a:cs typeface="Inter"/>
                <a:sym typeface="Inter"/>
              </a:endParaRPr>
            </a:p>
          </p:txBody>
        </p:sp>
        <p:sp>
          <p:nvSpPr>
            <p:cNvPr id="938" name="Google Shape;938;p84"/>
            <p:cNvSpPr txBox="1"/>
            <p:nvPr/>
          </p:nvSpPr>
          <p:spPr>
            <a:xfrm>
              <a:off x="0" y="-47625"/>
              <a:ext cx="286200" cy="326400"/>
            </a:xfrm>
            <a:prstGeom prst="rect">
              <a:avLst/>
            </a:prstGeom>
            <a:noFill/>
            <a:ln>
              <a:noFill/>
            </a:ln>
          </p:spPr>
          <p:txBody>
            <a:bodyPr anchorCtr="0" anchor="ctr" bIns="19050" lIns="19050" spcFirstLastPara="1" rIns="19050" wrap="square" tIns="19050">
              <a:noAutofit/>
            </a:bodyPr>
            <a:lstStyle/>
            <a:p>
              <a:pPr indent="0" lvl="0" marL="0" marR="0" rtl="0" algn="ctr">
                <a:lnSpc>
                  <a:spcPct val="147027"/>
                </a:lnSpc>
                <a:spcBef>
                  <a:spcPts val="0"/>
                </a:spcBef>
                <a:spcAft>
                  <a:spcPts val="0"/>
                </a:spcAft>
                <a:buNone/>
              </a:pPr>
              <a:r>
                <a:rPr b="1" i="0" lang="en" sz="1200" u="none" cap="none" strike="noStrike">
                  <a:solidFill>
                    <a:srgbClr val="FFF9F2"/>
                  </a:solidFill>
                  <a:latin typeface="Inter"/>
                  <a:ea typeface="Inter"/>
                  <a:cs typeface="Inter"/>
                  <a:sym typeface="Inter"/>
                </a:rPr>
                <a:t>4</a:t>
              </a:r>
              <a:endParaRPr sz="700">
                <a:latin typeface="Inter"/>
                <a:ea typeface="Inter"/>
                <a:cs typeface="Inter"/>
                <a:sym typeface="Inter"/>
              </a:endParaRPr>
            </a:p>
          </p:txBody>
        </p:sp>
      </p:grpSp>
      <p:sp>
        <p:nvSpPr>
          <p:cNvPr id="939" name="Google Shape;939;p84"/>
          <p:cNvSpPr txBox="1"/>
          <p:nvPr/>
        </p:nvSpPr>
        <p:spPr>
          <a:xfrm>
            <a:off x="5154850" y="2192350"/>
            <a:ext cx="3645900" cy="7863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None/>
            </a:pPr>
            <a:r>
              <a:t/>
            </a:r>
            <a:endParaRPr sz="900">
              <a:solidFill>
                <a:srgbClr val="FFF9F2"/>
              </a:solidFill>
              <a:latin typeface="Inter"/>
              <a:ea typeface="Inter"/>
              <a:cs typeface="Inter"/>
              <a:sym typeface="Inter"/>
            </a:endParaRPr>
          </a:p>
          <a:p>
            <a:pPr indent="-285750" lvl="0" marL="457200" marR="0" rtl="0" algn="l">
              <a:lnSpc>
                <a:spcPct val="125000"/>
              </a:lnSpc>
              <a:spcBef>
                <a:spcPts val="0"/>
              </a:spcBef>
              <a:spcAft>
                <a:spcPts val="0"/>
              </a:spcAft>
              <a:buClr>
                <a:srgbClr val="FFF9F2"/>
              </a:buClr>
              <a:buSzPts val="900"/>
              <a:buFont typeface="Inter"/>
              <a:buChar char="●"/>
            </a:pPr>
            <a:r>
              <a:rPr lang="en" sz="900">
                <a:solidFill>
                  <a:srgbClr val="FFF9F2"/>
                </a:solidFill>
                <a:latin typeface="Inter"/>
                <a:ea typeface="Inter"/>
                <a:cs typeface="Inter"/>
                <a:sym typeface="Inter"/>
              </a:rPr>
              <a:t>From 2019 - 2021 networks expanded from 20 states to 40</a:t>
            </a:r>
            <a:endParaRPr sz="900">
              <a:solidFill>
                <a:srgbClr val="FFF9F2"/>
              </a:solidFill>
              <a:latin typeface="Inter"/>
              <a:ea typeface="Inter"/>
              <a:cs typeface="Inter"/>
              <a:sym typeface="Inter"/>
            </a:endParaRPr>
          </a:p>
          <a:p>
            <a:pPr indent="-285750" lvl="0" marL="457200" marR="0" rtl="0" algn="l">
              <a:lnSpc>
                <a:spcPct val="125000"/>
              </a:lnSpc>
              <a:spcBef>
                <a:spcPts val="1000"/>
              </a:spcBef>
              <a:spcAft>
                <a:spcPts val="1000"/>
              </a:spcAft>
              <a:buClr>
                <a:srgbClr val="FFF9F2"/>
              </a:buClr>
              <a:buSzPts val="900"/>
              <a:buFont typeface="Inter"/>
              <a:buChar char="●"/>
            </a:pPr>
            <a:r>
              <a:rPr lang="en" sz="900">
                <a:solidFill>
                  <a:srgbClr val="FFF9F2"/>
                </a:solidFill>
                <a:latin typeface="Inter"/>
                <a:ea typeface="Inter"/>
                <a:cs typeface="Inter"/>
                <a:sym typeface="Inter"/>
              </a:rPr>
              <a:t>Practices in a network saw 548% 3 year growth compared to 255% when not in a network</a:t>
            </a:r>
            <a:endParaRPr sz="900">
              <a:solidFill>
                <a:srgbClr val="FFF9F2"/>
              </a:solidFill>
              <a:latin typeface="Inter"/>
              <a:ea typeface="Inter"/>
              <a:cs typeface="Inter"/>
              <a:sym typeface="Inter"/>
            </a:endParaRPr>
          </a:p>
        </p:txBody>
      </p:sp>
      <p:grpSp>
        <p:nvGrpSpPr>
          <p:cNvPr id="940" name="Google Shape;940;p84"/>
          <p:cNvGrpSpPr/>
          <p:nvPr/>
        </p:nvGrpSpPr>
        <p:grpSpPr>
          <a:xfrm>
            <a:off x="5935474" y="3080875"/>
            <a:ext cx="1710655" cy="501907"/>
            <a:chOff x="-1" y="-57149"/>
            <a:chExt cx="1145400" cy="336061"/>
          </a:xfrm>
        </p:grpSpPr>
        <p:sp>
          <p:nvSpPr>
            <p:cNvPr id="941" name="Google Shape;941;p84"/>
            <p:cNvSpPr/>
            <p:nvPr/>
          </p:nvSpPr>
          <p:spPr>
            <a:xfrm>
              <a:off x="0" y="0"/>
              <a:ext cx="586252" cy="278912"/>
            </a:xfrm>
            <a:custGeom>
              <a:rect b="b" l="l" r="r" t="t"/>
              <a:pathLst>
                <a:path extrusionOk="0" h="278912" w="586252">
                  <a:moveTo>
                    <a:pt x="0" y="0"/>
                  </a:moveTo>
                  <a:lnTo>
                    <a:pt x="586252" y="0"/>
                  </a:lnTo>
                  <a:lnTo>
                    <a:pt x="586252" y="278912"/>
                  </a:lnTo>
                  <a:lnTo>
                    <a:pt x="0" y="278912"/>
                  </a:lnTo>
                  <a:close/>
                </a:path>
              </a:pathLst>
            </a:custGeom>
            <a:solidFill>
              <a:srgbClr val="000000">
                <a:alpha val="0"/>
              </a:srgbClr>
            </a:solidFill>
            <a:ln>
              <a:noFill/>
            </a:ln>
          </p:spPr>
        </p:sp>
        <p:sp>
          <p:nvSpPr>
            <p:cNvPr id="942" name="Google Shape;942;p84"/>
            <p:cNvSpPr txBox="1"/>
            <p:nvPr/>
          </p:nvSpPr>
          <p:spPr>
            <a:xfrm>
              <a:off x="-1" y="-57149"/>
              <a:ext cx="1145400" cy="336000"/>
            </a:xfrm>
            <a:prstGeom prst="rect">
              <a:avLst/>
            </a:prstGeom>
            <a:noFill/>
            <a:ln>
              <a:noFill/>
            </a:ln>
          </p:spPr>
          <p:txBody>
            <a:bodyPr anchorCtr="0" anchor="ctr" bIns="19050" lIns="19050" spcFirstLastPara="1" rIns="19050" wrap="square" tIns="19050">
              <a:noAutofit/>
            </a:bodyPr>
            <a:lstStyle/>
            <a:p>
              <a:pPr indent="0" lvl="0" marL="0" marR="0" rtl="0" algn="l">
                <a:lnSpc>
                  <a:spcPct val="147032"/>
                </a:lnSpc>
                <a:spcBef>
                  <a:spcPts val="0"/>
                </a:spcBef>
                <a:spcAft>
                  <a:spcPts val="0"/>
                </a:spcAft>
                <a:buNone/>
              </a:pPr>
              <a:r>
                <a:rPr b="1" lang="en">
                  <a:solidFill>
                    <a:srgbClr val="FFF9F2"/>
                  </a:solidFill>
                  <a:latin typeface="Inter"/>
                  <a:ea typeface="Inter"/>
                  <a:cs typeface="Inter"/>
                  <a:sym typeface="Inter"/>
                </a:rPr>
                <a:t>Legislation</a:t>
              </a:r>
              <a:endParaRPr>
                <a:latin typeface="Inter"/>
                <a:ea typeface="Inter"/>
                <a:cs typeface="Inter"/>
                <a:sym typeface="Inter"/>
              </a:endParaRPr>
            </a:p>
          </p:txBody>
        </p:sp>
      </p:grpSp>
      <p:grpSp>
        <p:nvGrpSpPr>
          <p:cNvPr id="943" name="Google Shape;943;p84"/>
          <p:cNvGrpSpPr/>
          <p:nvPr/>
        </p:nvGrpSpPr>
        <p:grpSpPr>
          <a:xfrm>
            <a:off x="5277144" y="3095099"/>
            <a:ext cx="427440" cy="487683"/>
            <a:chOff x="0" y="-47625"/>
            <a:chExt cx="286200" cy="326537"/>
          </a:xfrm>
        </p:grpSpPr>
        <p:sp>
          <p:nvSpPr>
            <p:cNvPr id="944" name="Google Shape;944;p84"/>
            <p:cNvSpPr/>
            <p:nvPr/>
          </p:nvSpPr>
          <p:spPr>
            <a:xfrm>
              <a:off x="0" y="0"/>
              <a:ext cx="286166" cy="278912"/>
            </a:xfrm>
            <a:custGeom>
              <a:rect b="b" l="l" r="r" t="t"/>
              <a:pathLst>
                <a:path extrusionOk="0" h="278912" w="286166">
                  <a:moveTo>
                    <a:pt x="9057" y="0"/>
                  </a:moveTo>
                  <a:lnTo>
                    <a:pt x="277108" y="0"/>
                  </a:lnTo>
                  <a:cubicBezTo>
                    <a:pt x="282111" y="0"/>
                    <a:pt x="286166" y="4055"/>
                    <a:pt x="286166" y="9057"/>
                  </a:cubicBezTo>
                  <a:lnTo>
                    <a:pt x="286166" y="269855"/>
                  </a:lnTo>
                  <a:cubicBezTo>
                    <a:pt x="286166" y="272257"/>
                    <a:pt x="285211" y="274561"/>
                    <a:pt x="283513" y="276259"/>
                  </a:cubicBezTo>
                  <a:cubicBezTo>
                    <a:pt x="281814" y="277958"/>
                    <a:pt x="279511" y="278912"/>
                    <a:pt x="277108" y="278912"/>
                  </a:cubicBezTo>
                  <a:lnTo>
                    <a:pt x="9057" y="278912"/>
                  </a:lnTo>
                  <a:cubicBezTo>
                    <a:pt x="4055" y="278912"/>
                    <a:pt x="0" y="274857"/>
                    <a:pt x="0" y="269855"/>
                  </a:cubicBezTo>
                  <a:lnTo>
                    <a:pt x="0" y="9057"/>
                  </a:lnTo>
                  <a:cubicBezTo>
                    <a:pt x="0" y="4055"/>
                    <a:pt x="4055" y="0"/>
                    <a:pt x="9057" y="0"/>
                  </a:cubicBezTo>
                  <a:close/>
                </a:path>
              </a:pathLst>
            </a:custGeom>
            <a:solidFill>
              <a:srgbClr val="000000">
                <a:alpha val="0"/>
              </a:srgbClr>
            </a:solidFill>
            <a:ln cap="sq" cmpd="sng" w="19050">
              <a:solidFill>
                <a:srgbClr val="FFF9F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Inter"/>
                <a:ea typeface="Inter"/>
                <a:cs typeface="Inter"/>
                <a:sym typeface="Inter"/>
              </a:endParaRPr>
            </a:p>
          </p:txBody>
        </p:sp>
        <p:sp>
          <p:nvSpPr>
            <p:cNvPr id="945" name="Google Shape;945;p84"/>
            <p:cNvSpPr txBox="1"/>
            <p:nvPr/>
          </p:nvSpPr>
          <p:spPr>
            <a:xfrm>
              <a:off x="0" y="-47625"/>
              <a:ext cx="286200" cy="326400"/>
            </a:xfrm>
            <a:prstGeom prst="rect">
              <a:avLst/>
            </a:prstGeom>
            <a:noFill/>
            <a:ln>
              <a:noFill/>
            </a:ln>
          </p:spPr>
          <p:txBody>
            <a:bodyPr anchorCtr="0" anchor="ctr" bIns="19050" lIns="19050" spcFirstLastPara="1" rIns="19050" wrap="square" tIns="19050">
              <a:noAutofit/>
            </a:bodyPr>
            <a:lstStyle/>
            <a:p>
              <a:pPr indent="0" lvl="0" marL="0" marR="0" rtl="0" algn="ctr">
                <a:lnSpc>
                  <a:spcPct val="147027"/>
                </a:lnSpc>
                <a:spcBef>
                  <a:spcPts val="0"/>
                </a:spcBef>
                <a:spcAft>
                  <a:spcPts val="0"/>
                </a:spcAft>
                <a:buNone/>
              </a:pPr>
              <a:r>
                <a:rPr b="1" i="0" lang="en" sz="1200" u="none" cap="none" strike="noStrike">
                  <a:solidFill>
                    <a:srgbClr val="FFF9F2"/>
                  </a:solidFill>
                  <a:latin typeface="Inter"/>
                  <a:ea typeface="Inter"/>
                  <a:cs typeface="Inter"/>
                  <a:sym typeface="Inter"/>
                </a:rPr>
                <a:t>5</a:t>
              </a:r>
              <a:endParaRPr sz="700">
                <a:latin typeface="Inter"/>
                <a:ea typeface="Inter"/>
                <a:cs typeface="Inter"/>
                <a:sym typeface="Inter"/>
              </a:endParaRPr>
            </a:p>
          </p:txBody>
        </p:sp>
      </p:grpSp>
      <p:sp>
        <p:nvSpPr>
          <p:cNvPr id="946" name="Google Shape;946;p84"/>
          <p:cNvSpPr txBox="1"/>
          <p:nvPr/>
        </p:nvSpPr>
        <p:spPr>
          <a:xfrm>
            <a:off x="5143650" y="3737775"/>
            <a:ext cx="3443700" cy="741300"/>
          </a:xfrm>
          <a:prstGeom prst="rect">
            <a:avLst/>
          </a:prstGeom>
          <a:noFill/>
          <a:ln>
            <a:noFill/>
          </a:ln>
        </p:spPr>
        <p:txBody>
          <a:bodyPr anchorCtr="0" anchor="t" bIns="0" lIns="0" spcFirstLastPara="1" rIns="0" wrap="square" tIns="0">
            <a:spAutoFit/>
          </a:bodyPr>
          <a:lstStyle/>
          <a:p>
            <a:pPr indent="-285750" lvl="0" marL="457200" marR="0" rtl="0" algn="l">
              <a:lnSpc>
                <a:spcPct val="125000"/>
              </a:lnSpc>
              <a:spcBef>
                <a:spcPts val="0"/>
              </a:spcBef>
              <a:spcAft>
                <a:spcPts val="0"/>
              </a:spcAft>
              <a:buClr>
                <a:srgbClr val="FFF9F2"/>
              </a:buClr>
              <a:buSzPts val="900"/>
              <a:buFont typeface="Inter"/>
              <a:buChar char="●"/>
            </a:pPr>
            <a:r>
              <a:rPr lang="en" sz="900">
                <a:solidFill>
                  <a:srgbClr val="FFF9F2"/>
                </a:solidFill>
                <a:latin typeface="Inter"/>
                <a:ea typeface="Inter"/>
                <a:cs typeface="Inter"/>
                <a:sym typeface="Inter"/>
              </a:rPr>
              <a:t>S.628 the Primary Care Enhancement Act </a:t>
            </a:r>
            <a:endParaRPr sz="900">
              <a:solidFill>
                <a:srgbClr val="FFF9F2"/>
              </a:solidFill>
              <a:latin typeface="Inter"/>
              <a:ea typeface="Inter"/>
              <a:cs typeface="Inter"/>
              <a:sym typeface="Inter"/>
            </a:endParaRPr>
          </a:p>
          <a:p>
            <a:pPr indent="-285750" lvl="0" marL="457200" marR="0" rtl="0" algn="l">
              <a:lnSpc>
                <a:spcPct val="125000"/>
              </a:lnSpc>
              <a:spcBef>
                <a:spcPts val="1000"/>
              </a:spcBef>
              <a:spcAft>
                <a:spcPts val="0"/>
              </a:spcAft>
              <a:buClr>
                <a:srgbClr val="FFF9F2"/>
              </a:buClr>
              <a:buSzPts val="900"/>
              <a:buFont typeface="Inter"/>
              <a:buChar char="●"/>
            </a:pPr>
            <a:r>
              <a:rPr lang="en" sz="900">
                <a:solidFill>
                  <a:srgbClr val="FFF9F2"/>
                </a:solidFill>
                <a:latin typeface="Inter"/>
                <a:ea typeface="Inter"/>
                <a:cs typeface="Inter"/>
                <a:sym typeface="Inter"/>
              </a:rPr>
              <a:t>HR 3836 the Medicaid Primary Care Enhancement Act </a:t>
            </a:r>
            <a:endParaRPr sz="900">
              <a:solidFill>
                <a:srgbClr val="FFF9F2"/>
              </a:solidFill>
              <a:latin typeface="Inter"/>
              <a:ea typeface="Inter"/>
              <a:cs typeface="Inter"/>
              <a:sym typeface="Inter"/>
            </a:endParaRPr>
          </a:p>
          <a:p>
            <a:pPr indent="-285750" lvl="0" marL="457200" marR="0" rtl="0" algn="l">
              <a:lnSpc>
                <a:spcPct val="125000"/>
              </a:lnSpc>
              <a:spcBef>
                <a:spcPts val="1000"/>
              </a:spcBef>
              <a:spcAft>
                <a:spcPts val="1000"/>
              </a:spcAft>
              <a:buClr>
                <a:srgbClr val="FFF9F2"/>
              </a:buClr>
              <a:buSzPts val="900"/>
              <a:buFont typeface="Inter"/>
              <a:buChar char="●"/>
            </a:pPr>
            <a:r>
              <a:rPr lang="en" sz="900">
                <a:solidFill>
                  <a:srgbClr val="FFF9F2"/>
                </a:solidFill>
                <a:latin typeface="Inter"/>
                <a:ea typeface="Inter"/>
                <a:cs typeface="Inter"/>
                <a:sym typeface="Inter"/>
              </a:rPr>
              <a:t>Cash payments towards deductibles </a:t>
            </a:r>
            <a:endParaRPr sz="900">
              <a:solidFill>
                <a:srgbClr val="FFF9F2"/>
              </a:solidFill>
              <a:latin typeface="Inter"/>
              <a:ea typeface="Inter"/>
              <a:cs typeface="Inter"/>
              <a:sym typeface="Inter"/>
            </a:endParaRPr>
          </a:p>
        </p:txBody>
      </p:sp>
      <p:sp>
        <p:nvSpPr>
          <p:cNvPr id="947" name="Google Shape;947;p84"/>
          <p:cNvSpPr txBox="1"/>
          <p:nvPr/>
        </p:nvSpPr>
        <p:spPr>
          <a:xfrm>
            <a:off x="6402162" y="417104"/>
            <a:ext cx="2227500" cy="1539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 sz="1000">
                <a:solidFill>
                  <a:srgbClr val="FFF9F2"/>
                </a:solidFill>
                <a:latin typeface="Inter"/>
                <a:ea typeface="Inter"/>
                <a:cs typeface="Inter"/>
                <a:sym typeface="Inter"/>
              </a:rPr>
              <a:t>August 16, 2024</a:t>
            </a:r>
            <a:endParaRPr sz="700">
              <a:latin typeface="Inter"/>
              <a:ea typeface="Inter"/>
              <a:cs typeface="Inter"/>
              <a:sym typeface="Inter"/>
            </a:endParaRPr>
          </a:p>
        </p:txBody>
      </p:sp>
      <p:sp>
        <p:nvSpPr>
          <p:cNvPr id="948" name="Google Shape;948;p84"/>
          <p:cNvSpPr txBox="1"/>
          <p:nvPr/>
        </p:nvSpPr>
        <p:spPr>
          <a:xfrm>
            <a:off x="4692030" y="709777"/>
            <a:ext cx="3937500" cy="600300"/>
          </a:xfrm>
          <a:prstGeom prst="rect">
            <a:avLst/>
          </a:prstGeom>
          <a:noFill/>
          <a:ln>
            <a:noFill/>
          </a:ln>
        </p:spPr>
        <p:txBody>
          <a:bodyPr anchorCtr="0" anchor="t" bIns="0" lIns="0" spcFirstLastPara="1" rIns="0" wrap="square" tIns="0">
            <a:spAutoFit/>
          </a:bodyPr>
          <a:lstStyle/>
          <a:p>
            <a:pPr indent="0" lvl="0" marL="0" marR="0" rtl="0" algn="r">
              <a:lnSpc>
                <a:spcPct val="111995"/>
              </a:lnSpc>
              <a:spcBef>
                <a:spcPts val="0"/>
              </a:spcBef>
              <a:spcAft>
                <a:spcPts val="0"/>
              </a:spcAft>
              <a:buNone/>
            </a:pPr>
            <a:r>
              <a:rPr lang="en" sz="3900">
                <a:solidFill>
                  <a:srgbClr val="FF754C"/>
                </a:solidFill>
                <a:latin typeface="Gelasio"/>
                <a:ea typeface="Gelasio"/>
                <a:cs typeface="Gelasio"/>
                <a:sym typeface="Gelasio"/>
              </a:rPr>
              <a:t>How it’s Going</a:t>
            </a:r>
            <a:endParaRPr sz="1300">
              <a:solidFill>
                <a:srgbClr val="FF754C"/>
              </a:solidFill>
            </a:endParaRPr>
          </a:p>
        </p:txBody>
      </p:sp>
      <p:grpSp>
        <p:nvGrpSpPr>
          <p:cNvPr id="949" name="Google Shape;949;p84"/>
          <p:cNvGrpSpPr/>
          <p:nvPr/>
        </p:nvGrpSpPr>
        <p:grpSpPr>
          <a:xfrm rot="-5400000">
            <a:off x="-2531833" y="2423441"/>
            <a:ext cx="5143398" cy="296720"/>
            <a:chOff x="0" y="-57150"/>
            <a:chExt cx="2709333" cy="156300"/>
          </a:xfrm>
        </p:grpSpPr>
        <p:sp>
          <p:nvSpPr>
            <p:cNvPr id="950" name="Google Shape;950;p84"/>
            <p:cNvSpPr/>
            <p:nvPr/>
          </p:nvSpPr>
          <p:spPr>
            <a:xfrm>
              <a:off x="0" y="0"/>
              <a:ext cx="2709333" cy="99012"/>
            </a:xfrm>
            <a:custGeom>
              <a:rect b="b" l="l" r="r" t="t"/>
              <a:pathLst>
                <a:path extrusionOk="0" h="99012" w="2709333">
                  <a:moveTo>
                    <a:pt x="0" y="0"/>
                  </a:moveTo>
                  <a:lnTo>
                    <a:pt x="2709333" y="0"/>
                  </a:lnTo>
                  <a:lnTo>
                    <a:pt x="2709333" y="99012"/>
                  </a:lnTo>
                  <a:lnTo>
                    <a:pt x="0" y="99012"/>
                  </a:lnTo>
                  <a:close/>
                </a:path>
              </a:pathLst>
            </a:custGeom>
            <a:solidFill>
              <a:srgbClr val="1C94BB"/>
            </a:solidFill>
            <a:ln>
              <a:noFill/>
            </a:ln>
          </p:spPr>
        </p:sp>
        <p:sp>
          <p:nvSpPr>
            <p:cNvPr id="951" name="Google Shape;951;p84"/>
            <p:cNvSpPr txBox="1"/>
            <p:nvPr/>
          </p:nvSpPr>
          <p:spPr>
            <a:xfrm>
              <a:off x="0" y="-57150"/>
              <a:ext cx="2709300" cy="1563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952" name="Google Shape;952;p84"/>
          <p:cNvPicPr preferRelativeResize="0"/>
          <p:nvPr/>
        </p:nvPicPr>
        <p:blipFill rotWithShape="1">
          <a:blip r:embed="rId3">
            <a:alphaModFix amt="42000"/>
          </a:blip>
          <a:srcRect b="0" l="0" r="73616" t="0"/>
          <a:stretch/>
        </p:blipFill>
        <p:spPr>
          <a:xfrm>
            <a:off x="8521350" y="4092975"/>
            <a:ext cx="336901" cy="391325"/>
          </a:xfrm>
          <a:prstGeom prst="rect">
            <a:avLst/>
          </a:prstGeom>
          <a:noFill/>
          <a:ln>
            <a:noFill/>
          </a:ln>
        </p:spPr>
      </p:pic>
      <p:sp>
        <p:nvSpPr>
          <p:cNvPr id="953" name="Google Shape;953;p84"/>
          <p:cNvSpPr txBox="1"/>
          <p:nvPr/>
        </p:nvSpPr>
        <p:spPr>
          <a:xfrm>
            <a:off x="1309175" y="4887475"/>
            <a:ext cx="59988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Data from Hint </a:t>
            </a:r>
            <a:r>
              <a:rPr lang="en" sz="700">
                <a:solidFill>
                  <a:schemeClr val="dk1"/>
                </a:solidFill>
                <a:latin typeface="Inter"/>
                <a:ea typeface="Inter"/>
                <a:cs typeface="Inter"/>
                <a:sym typeface="Inter"/>
              </a:rPr>
              <a:t>Health</a:t>
            </a:r>
            <a:r>
              <a:rPr lang="en" sz="700">
                <a:solidFill>
                  <a:schemeClr val="dk1"/>
                </a:solidFill>
                <a:latin typeface="Inter"/>
                <a:ea typeface="Inter"/>
                <a:cs typeface="Inter"/>
                <a:sym typeface="Inter"/>
              </a:rPr>
              <a:t> and AAFP</a:t>
            </a:r>
            <a:endParaRPr sz="700">
              <a:solidFill>
                <a:schemeClr val="dk1"/>
              </a:solidFill>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ark -- Elation">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Elation Light">
  <a:themeElements>
    <a:clrScheme name="Simple Dark">
      <a:dk1>
        <a:srgbClr val="FFFFFF"/>
      </a:dk1>
      <a:lt1>
        <a:srgbClr val="01202F"/>
      </a:lt1>
      <a:dk2>
        <a:srgbClr val="01224D"/>
      </a:dk2>
      <a:lt2>
        <a:srgbClr val="9E9E9E"/>
      </a:lt2>
      <a:accent1>
        <a:srgbClr val="FF754C"/>
      </a:accent1>
      <a:accent2>
        <a:srgbClr val="FF9F82"/>
      </a:accent2>
      <a:accent3>
        <a:srgbClr val="1C94BB"/>
      </a:accent3>
      <a:accent4>
        <a:srgbClr val="96CFE3"/>
      </a:accent4>
      <a:accent5>
        <a:srgbClr val="AABCD3"/>
      </a:accent5>
      <a:accent6>
        <a:srgbClr val="01224D"/>
      </a:accent6>
      <a:hlink>
        <a:srgbClr val="FF754C"/>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45426CE340154CAB8577FC409393C3" ma:contentTypeVersion="6" ma:contentTypeDescription="Create a new document." ma:contentTypeScope="" ma:versionID="46cad48ea5f53b1314def298e8a0489c">
  <xsd:schema xmlns:xsd="http://www.w3.org/2001/XMLSchema" xmlns:xs="http://www.w3.org/2001/XMLSchema" xmlns:p="http://schemas.microsoft.com/office/2006/metadata/properties" xmlns:ns2="24345bd7-5a52-437a-b775-2c8ebce1216c" xmlns:ns3="43924f08-6050-4ab8-963d-2064b87a2de5" targetNamespace="http://schemas.microsoft.com/office/2006/metadata/properties" ma:root="true" ma:fieldsID="1395c8fbac0d38a934b2de485db7c7de" ns2:_="" ns3:_="">
    <xsd:import namespace="24345bd7-5a52-437a-b775-2c8ebce1216c"/>
    <xsd:import namespace="43924f08-6050-4ab8-963d-2064b87a2de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345bd7-5a52-437a-b775-2c8ebce121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924f08-6050-4ab8-963d-2064b87a2d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36AADF-7786-4C35-BC8B-508E2B93DC1D}"/>
</file>

<file path=customXml/itemProps2.xml><?xml version="1.0" encoding="utf-8"?>
<ds:datastoreItem xmlns:ds="http://schemas.openxmlformats.org/officeDocument/2006/customXml" ds:itemID="{2ED01499-9E1F-4F74-8B78-11C7AAB229BF}"/>
</file>