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74" r:id="rId2"/>
    <p:sldMasterId id="2147483684" r:id="rId3"/>
    <p:sldMasterId id="2147483692" r:id="rId4"/>
  </p:sldMasterIdLst>
  <p:notesMasterIdLst>
    <p:notesMasterId r:id="rId21"/>
  </p:notesMasterIdLst>
  <p:sldIdLst>
    <p:sldId id="256" r:id="rId5"/>
    <p:sldId id="257" r:id="rId6"/>
    <p:sldId id="271" r:id="rId7"/>
    <p:sldId id="258" r:id="rId8"/>
    <p:sldId id="270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BCFBF-AC74-744D-89D7-7B3E44868DC5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C5635-E684-6A4F-AA99-57C46C6B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1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363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1789D-6EEB-554A-85EF-649372D19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B740C-B929-D04E-9D06-1E73B0CF6B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CDA7D-18C2-9949-8230-38BF02D0E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27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46128-EBB5-E54B-A6A7-E31840146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4160519"/>
            <a:ext cx="6858000" cy="1244283"/>
          </a:xfr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18C0BF-8555-1044-B189-FB5C52F7F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9687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2210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9234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9DAC9-2A0F-A142-97AC-CE3CB8BDB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590799"/>
            <a:ext cx="6858000" cy="1112203"/>
          </a:xfrm>
        </p:spPr>
        <p:txBody>
          <a:bodyPr anchor="t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A730A-51F4-CD41-8700-BA5F53B86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9507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91627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228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150A8-B1DD-0B44-A177-A9F516084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C9646-03AD-7644-BE9A-E628EC6DA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28401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7E78-E9C6-DB46-8CD9-00282990E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10473-C95F-FA46-9415-816B8A037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466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BB16F-1308-E04A-83AE-B27B8F04A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966721"/>
            <a:ext cx="7886700" cy="914400"/>
          </a:xfrm>
        </p:spPr>
        <p:txBody>
          <a:bodyPr anchor="t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5799C-A6B0-8A45-A958-81318C7F7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40036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237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663E1-221E-D142-94FB-EFDD5F9C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DEFCC-A699-3746-8BA6-70C5C459A7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BD7F1-32E7-264E-9F9A-2D0E09DDB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905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69EE1-713C-3D42-AC2D-E9EDFE886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09EEA-711F-194A-A1FF-C5083F1DA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A356-B17F-8842-A2AA-0B06E755A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A35A4D-7796-2E4E-B31C-A00C1DDCDC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0436D-A8A4-8F44-B341-B3D07E7FF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18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C9809-9AA4-D949-BD27-B1B48C299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76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676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2B9F-C4D7-4D44-B435-78E001685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63329-3087-A44C-B55B-63F21F0A1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40ADE-4988-A543-BA17-86D64C52D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660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0551C55-D0D2-9667-5EE9-2A2F04F463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0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17CBB13-1D78-2251-0B68-4420DECAAC7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75F883-35B2-0B42-B10E-4393AF099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4F621-D892-F047-A140-B5305155F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341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B136C9-00FF-303B-6704-BD3A1FC7E23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C5D14F-0190-CE48-917D-C4FCFA9C6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1248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783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E64800-8BF4-CC4A-DEBE-034731AB3AE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EDFC8D-FEEF-1744-AC14-79DA7907E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556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60636-53AB-0D48-AEF1-9CFAD0C2E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73606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218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211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563071-08F7-8445-A5FC-1D211C70FEF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98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C99C7-F0B8-6F40-BAAE-BE55489AB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76172-5DCC-1647-A852-AFE2C6F0C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341454-CD79-104B-BB08-E5978D0AF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128A1-E41E-1E42-B091-416AB5404A5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04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DCE86-6470-B442-866F-1A21239C0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5F718-114F-7346-808D-014984786EC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8CC0FB-08B1-F441-AB59-9F67525CB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3FA3BA-660A-AA4B-927F-FA4DF8280C2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9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F82F-CC8D-3F48-8F5B-C9455039E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841171"/>
            <a:ext cx="6858000" cy="963431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Divider</a:t>
            </a:r>
          </a:p>
        </p:txBody>
      </p:sp>
    </p:spTree>
    <p:extLst>
      <p:ext uri="{BB962C8B-B14F-4D97-AF65-F5344CB8AC3E}">
        <p14:creationId xmlns:p14="http://schemas.microsoft.com/office/powerpoint/2010/main" val="3965433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0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17B3E-C620-324B-A53E-0DD0D2A9B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037113"/>
            <a:ext cx="6858000" cy="111220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11743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657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6EA58-7BDE-3A40-866F-DBCEF524C6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8DF57-4B52-0B48-A871-E807B4FB74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Presenter/s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489FB-4E65-504E-9021-106F8466130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0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6EA58-7BDE-3A40-866F-DBCEF524C6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8DF57-4B52-0B48-A871-E807B4FB74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dirty="0"/>
              <a:t>Please provide a brief description of the clinical setting where your improvement took place. Descriptions could include: name of your clinic or system, location, staffing, trainees, panel size, EHR name, or other items to give context to those attending your presentation.</a:t>
            </a:r>
          </a:p>
          <a:p>
            <a:pPr algn="l">
              <a:lnSpc>
                <a:spcPct val="120000"/>
              </a:lnSpc>
            </a:pPr>
            <a:r>
              <a:rPr lang="en-US" dirty="0"/>
              <a:t>For presentations on topics not tied to a particular setting, please suggest an intended audience that would benefit from the areas you will cover.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489FB-4E65-504E-9021-106F8466130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11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4A8D-1FEB-6741-A1FD-BB1EB234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C45CA-5350-CA4E-B97C-413B91F81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9571"/>
            <a:ext cx="7886700" cy="4707392"/>
          </a:xfrm>
        </p:spPr>
        <p:txBody>
          <a:bodyPr>
            <a:normAutofit/>
          </a:bodyPr>
          <a:lstStyle/>
          <a:p>
            <a:r>
              <a:rPr lang="en-US" sz="1800" dirty="0"/>
              <a:t>Add disclosures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5045D-A4F8-8C4A-A992-0EF4AE45CE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7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4A8D-1FEB-6741-A1FD-BB1EB234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C45CA-5350-CA4E-B97C-413B91F81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729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Please be sure to complete an evaluation for this presentation.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5045D-A4F8-8C4A-A992-0EF4AE45CE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87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708CC-01A4-1F4B-8446-EBFF4498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59509-A70E-5546-8033-9190AF435A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B7EBC-3152-724B-823E-1C2B793C577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8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45B94-3D4E-ED4B-BA9D-4CD484D53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42677-2EB5-E340-B49C-B6448D33B8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475BF-F56D-5B4C-8340-0D9590F336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796B6-6CAB-D043-95A2-DB28E7E334F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8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A157-6533-2247-AC6C-4561CCB32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C4166-AF44-B046-8EFE-9855329DBB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6B31E9-6388-2540-A6B5-333C88B4CC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2D5105-D7D2-904D-BD0F-F33288FEDA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9EBD99-4610-A344-B484-4966C3D1067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182B8-F953-B84E-BFCB-3C586868E1C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01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C76EF-E756-414B-B76C-5AB05A62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E1F30E-D3A8-3745-9576-2A533FB8302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0AB92C5-1D96-C34E-934B-A4C246A1AA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69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pqi 22">
      <a:dk1>
        <a:srgbClr val="4C4D4F"/>
      </a:dk1>
      <a:lt1>
        <a:srgbClr val="FFFFFF"/>
      </a:lt1>
      <a:dk2>
        <a:srgbClr val="44546A"/>
      </a:dk2>
      <a:lt2>
        <a:srgbClr val="E7E6E6"/>
      </a:lt2>
      <a:accent1>
        <a:srgbClr val="129F9F"/>
      </a:accent1>
      <a:accent2>
        <a:srgbClr val="90D5CA"/>
      </a:accent2>
      <a:accent3>
        <a:srgbClr val="FFDF8A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pqi23 1">
      <a:dk1>
        <a:srgbClr val="4C4D4F"/>
      </a:dk1>
      <a:lt1>
        <a:srgbClr val="FFFFFF"/>
      </a:lt1>
      <a:dk2>
        <a:srgbClr val="44546A"/>
      </a:dk2>
      <a:lt2>
        <a:srgbClr val="E7E6E6"/>
      </a:lt2>
      <a:accent1>
        <a:srgbClr val="164054"/>
      </a:accent1>
      <a:accent2>
        <a:srgbClr val="1D516B"/>
      </a:accent2>
      <a:accent3>
        <a:srgbClr val="EDE9E0"/>
      </a:accent3>
      <a:accent4>
        <a:srgbClr val="BD9C2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cpqi23 1">
      <a:dk1>
        <a:srgbClr val="4C4D4F"/>
      </a:dk1>
      <a:lt1>
        <a:srgbClr val="FFFFFF"/>
      </a:lt1>
      <a:dk2>
        <a:srgbClr val="44546A"/>
      </a:dk2>
      <a:lt2>
        <a:srgbClr val="E7E6E6"/>
      </a:lt2>
      <a:accent1>
        <a:srgbClr val="164054"/>
      </a:accent1>
      <a:accent2>
        <a:srgbClr val="1D516B"/>
      </a:accent2>
      <a:accent3>
        <a:srgbClr val="EDE9E0"/>
      </a:accent3>
      <a:accent4>
        <a:srgbClr val="BD9C2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cpqi23 1">
      <a:dk1>
        <a:srgbClr val="4C4D4F"/>
      </a:dk1>
      <a:lt1>
        <a:srgbClr val="FFFFFF"/>
      </a:lt1>
      <a:dk2>
        <a:srgbClr val="44546A"/>
      </a:dk2>
      <a:lt2>
        <a:srgbClr val="E7E6E6"/>
      </a:lt2>
      <a:accent1>
        <a:srgbClr val="164054"/>
      </a:accent1>
      <a:accent2>
        <a:srgbClr val="1D516B"/>
      </a:accent2>
      <a:accent3>
        <a:srgbClr val="EDE9E0"/>
      </a:accent3>
      <a:accent4>
        <a:srgbClr val="BD9C2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111</Words>
  <Application>Microsoft Macintosh PowerPoint</Application>
  <PresentationFormat>On-screen Show (4:3)</PresentationFormat>
  <Paragraphs>22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Office Theme</vt:lpstr>
      <vt:lpstr>Custom Design</vt:lpstr>
      <vt:lpstr>1_Custom Design</vt:lpstr>
      <vt:lpstr>2_Custom Design</vt:lpstr>
      <vt:lpstr>PowerPoint Presentation</vt:lpstr>
      <vt:lpstr>Title</vt:lpstr>
      <vt:lpstr>Setting</vt:lpstr>
      <vt:lpstr>Disclosures</vt:lpstr>
      <vt:lpstr>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Divider</vt:lpstr>
      <vt:lpstr>PowerPoint Presentation</vt:lpstr>
      <vt:lpstr>Thank you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STFM_Staff_Mac</cp:lastModifiedBy>
  <cp:revision>5</cp:revision>
  <dcterms:created xsi:type="dcterms:W3CDTF">2021-11-04T16:25:35Z</dcterms:created>
  <dcterms:modified xsi:type="dcterms:W3CDTF">2023-06-12T21:10:58Z</dcterms:modified>
</cp:coreProperties>
</file>