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9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23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40857" y="1480616"/>
            <a:ext cx="6959286" cy="1470025"/>
          </a:xfrm>
        </p:spPr>
        <p:txBody>
          <a:bodyPr anchor="b" anchorCtr="0">
            <a:noAutofit/>
          </a:bodyPr>
          <a:lstStyle>
            <a:lvl1pPr algn="l">
              <a:defRPr sz="3600" b="1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 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46732" y="3092116"/>
            <a:ext cx="6853411" cy="923330"/>
          </a:xfrm>
          <a:gradFill flip="none" rotWithShape="1">
            <a:gsLst>
              <a:gs pos="1000">
                <a:schemeClr val="accent6"/>
              </a:gs>
              <a:gs pos="1000">
                <a:schemeClr val="bg1"/>
              </a:gs>
            </a:gsLst>
            <a:lin ang="0" scaled="1"/>
            <a:tileRect/>
          </a:gradFill>
          <a:effectLst/>
        </p:spPr>
        <p:txBody>
          <a:bodyPr lIns="274320" tIns="0" bIns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000" b="0" i="0">
                <a:solidFill>
                  <a:schemeClr val="tx1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br>
              <a:rPr lang="en-US" dirty="0"/>
            </a:br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7455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457200" y="1068404"/>
            <a:ext cx="8229600" cy="845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2088683"/>
            <a:ext cx="8229600" cy="4127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795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Lef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13CAF-5F83-774F-A930-5B042D24A7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0" y="1078029"/>
            <a:ext cx="4114800" cy="1414914"/>
          </a:xfrm>
          <a:ln>
            <a:noFill/>
          </a:ln>
        </p:spPr>
        <p:txBody>
          <a:bodyPr anchor="b" anchorCtr="0"/>
          <a:lstStyle>
            <a:lvl1pPr algn="l">
              <a:defRPr/>
            </a:lvl1pPr>
          </a:lstStyle>
          <a:p>
            <a:br>
              <a:rPr lang="en-US" dirty="0"/>
            </a:br>
            <a:r>
              <a:rPr lang="en-US" dirty="0"/>
              <a:t>Click here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7CFB4D8-0201-784A-BCD3-3F8B8F114C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57200" y="1078029"/>
            <a:ext cx="3913188" cy="5005271"/>
          </a:xfrm>
        </p:spPr>
        <p:txBody>
          <a:bodyPr/>
          <a:lstStyle/>
          <a:p>
            <a:r>
              <a:rPr lang="en-US" dirty="0"/>
              <a:t>Click icon to add photo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D75E5E-3848-A541-AEEB-66EED540A7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0" y="2685448"/>
            <a:ext cx="4114800" cy="339785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967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6444EF1-F302-D147-B06A-519B00527A2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773612" y="1078029"/>
            <a:ext cx="3913188" cy="5005271"/>
          </a:xfrm>
        </p:spPr>
        <p:txBody>
          <a:bodyPr/>
          <a:lstStyle/>
          <a:p>
            <a:r>
              <a:rPr lang="en-US" dirty="0"/>
              <a:t>Click icon to add photo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08603B33-C2A0-794C-9A54-72D5E506D8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200" y="2685448"/>
            <a:ext cx="4114800" cy="339785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7BF78AD-A83B-F943-9798-1A8055EEB9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1078029"/>
            <a:ext cx="4114800" cy="1414914"/>
          </a:xfrm>
          <a:ln>
            <a:noFill/>
          </a:ln>
        </p:spPr>
        <p:txBody>
          <a:bodyPr anchor="b" anchorCtr="0"/>
          <a:lstStyle>
            <a:lvl1pPr algn="l">
              <a:defRPr/>
            </a:lvl1pPr>
          </a:lstStyle>
          <a:p>
            <a:br>
              <a:rPr lang="en-US" dirty="0"/>
            </a:br>
            <a:r>
              <a:rPr lang="en-US" dirty="0"/>
              <a:t>Click here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38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9120F-C578-2C4A-B9F7-1DED2AE5D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C2C1448-C593-CF4B-8DBA-BA9F8135E2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199" y="2300537"/>
            <a:ext cx="4008923" cy="3821129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98A6E4B8-8718-CD49-B746-84311C80F4B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77877" y="2300537"/>
            <a:ext cx="4008923" cy="382112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40601"/>
            <a:ext cx="8229600" cy="1187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66165"/>
            <a:ext cx="8229600" cy="3956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3D9BAC-59E9-684D-A5B8-CF2D4F14D04D}"/>
              </a:ext>
            </a:extLst>
          </p:cNvPr>
          <p:cNvSpPr txBox="1"/>
          <p:nvPr userDrawn="1"/>
        </p:nvSpPr>
        <p:spPr>
          <a:xfrm>
            <a:off x="-59635" y="6410739"/>
            <a:ext cx="3568149" cy="276999"/>
          </a:xfrm>
          <a:prstGeom prst="rect">
            <a:avLst/>
          </a:prstGeom>
          <a:solidFill>
            <a:schemeClr val="accent6"/>
          </a:solidFill>
        </p:spPr>
        <p:txBody>
          <a:bodyPr wrap="square" lIns="365760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Join the conversation on Twitter: #STFM19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537069-74CB-414B-A376-180A604F2714}"/>
              </a:ext>
            </a:extLst>
          </p:cNvPr>
          <p:cNvSpPr txBox="1"/>
          <p:nvPr userDrawn="1"/>
        </p:nvSpPr>
        <p:spPr>
          <a:xfrm>
            <a:off x="8441355" y="6410739"/>
            <a:ext cx="762281" cy="276999"/>
          </a:xfrm>
          <a:prstGeom prst="rect">
            <a:avLst/>
          </a:prstGeom>
          <a:solidFill>
            <a:schemeClr val="accent6"/>
          </a:solidFill>
        </p:spPr>
        <p:txBody>
          <a:bodyPr wrap="square" lIns="91440" rIns="365760" rtlCol="0">
            <a:spAutoFit/>
          </a:bodyPr>
          <a:lstStyle/>
          <a:p>
            <a:pPr algn="l"/>
            <a:fld id="{4FEC295B-1AF7-4C4C-BF81-648092A4489C}" type="slidenum">
              <a:rPr lang="en-US" sz="1200" b="1" smtClean="0">
                <a:solidFill>
                  <a:schemeClr val="bg1"/>
                </a:solidFill>
                <a:latin typeface="Helvetica" pitchFamily="2" charset="0"/>
              </a:rPr>
              <a:pPr algn="l"/>
              <a:t>‹#›</a:t>
            </a:fld>
            <a:endParaRPr lang="en-US" sz="12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6F679A-DEA0-9A4D-8836-E8BAC9E8139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255258" y="79142"/>
            <a:ext cx="1496292" cy="65365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8074C25-55F0-014B-9234-93FA875A15D8}"/>
              </a:ext>
            </a:extLst>
          </p:cNvPr>
          <p:cNvSpPr txBox="1"/>
          <p:nvPr userDrawn="1"/>
        </p:nvSpPr>
        <p:spPr>
          <a:xfrm>
            <a:off x="363572" y="182805"/>
            <a:ext cx="5247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>
                <a:solidFill>
                  <a:schemeClr val="bg1"/>
                </a:solidFill>
                <a:latin typeface="Helvetica" pitchFamily="2" charset="0"/>
              </a:rPr>
              <a:t>2019 Annual Spring Conference</a:t>
            </a:r>
          </a:p>
        </p:txBody>
      </p:sp>
    </p:spTree>
    <p:extLst>
      <p:ext uri="{BB962C8B-B14F-4D97-AF65-F5344CB8AC3E}">
        <p14:creationId xmlns:p14="http://schemas.microsoft.com/office/powerpoint/2010/main" val="135839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3200" b="1" i="0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E89DF-0EF5-434D-B72D-B4ED6A1F21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7F3CA3-99B1-284E-B0D8-D27D038AAF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6732" y="3092116"/>
            <a:ext cx="6853411" cy="92333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34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0AA2D-2136-BE4D-A8C1-3AA0EACF4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06DAC-D8DA-9441-8761-83D7ADE19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01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C30112D-EA02-C14D-8998-21792F139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300" y="2687704"/>
            <a:ext cx="8400499" cy="16297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Please evaluate this presentation using the conference mobile app! Simply click on the "clipboard" icon       on the presentation page.</a:t>
            </a:r>
          </a:p>
        </p:txBody>
      </p:sp>
      <p:pic>
        <p:nvPicPr>
          <p:cNvPr id="7" name="Picture 6" descr="Clipboard.jpg">
            <a:extLst>
              <a:ext uri="{FF2B5EF4-FFF2-40B4-BE49-F238E27FC236}">
                <a16:creationId xmlns:a16="http://schemas.microsoft.com/office/drawing/2014/main" id="{EA9481AE-2B6B-EF45-92A4-A54B767D26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401" y="3764370"/>
            <a:ext cx="465083" cy="36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771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1383</TotalTime>
  <Words>24</Words>
  <Application>Microsoft Macintosh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Helvetica</vt:lpstr>
      <vt:lpstr>Office Theme</vt:lpstr>
      <vt:lpstr>PowerPoint Presentation</vt:lpstr>
      <vt:lpstr>Disclosures</vt:lpstr>
      <vt:lpstr>PowerPoint Presentation</vt:lpstr>
    </vt:vector>
  </TitlesOfParts>
  <Company>STFM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Abuel</dc:creator>
  <cp:lastModifiedBy>Jason Boman</cp:lastModifiedBy>
  <cp:revision>44</cp:revision>
  <dcterms:created xsi:type="dcterms:W3CDTF">2013-07-17T19:19:39Z</dcterms:created>
  <dcterms:modified xsi:type="dcterms:W3CDTF">2019-04-16T14:10:33Z</dcterms:modified>
</cp:coreProperties>
</file>