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64" r:id="rId3"/>
    <p:sldMasterId id="2147483673" r:id="rId4"/>
  </p:sldMasterIdLst>
  <p:notesMasterIdLst>
    <p:notesMasterId r:id="rId39"/>
  </p:notesMasterIdLst>
  <p:sldIdLst>
    <p:sldId id="256" r:id="rId5"/>
    <p:sldId id="278" r:id="rId6"/>
    <p:sldId id="266" r:id="rId7"/>
    <p:sldId id="267" r:id="rId8"/>
    <p:sldId id="261" r:id="rId9"/>
    <p:sldId id="263" r:id="rId10"/>
    <p:sldId id="260" r:id="rId11"/>
    <p:sldId id="277" r:id="rId12"/>
    <p:sldId id="280" r:id="rId13"/>
    <p:sldId id="265" r:id="rId14"/>
    <p:sldId id="281" r:id="rId15"/>
    <p:sldId id="271" r:id="rId16"/>
    <p:sldId id="264" r:id="rId17"/>
    <p:sldId id="275" r:id="rId18"/>
    <p:sldId id="279" r:id="rId19"/>
    <p:sldId id="2702" r:id="rId20"/>
    <p:sldId id="269" r:id="rId21"/>
    <p:sldId id="259" r:id="rId22"/>
    <p:sldId id="282" r:id="rId23"/>
    <p:sldId id="2697" r:id="rId24"/>
    <p:sldId id="1286" r:id="rId25"/>
    <p:sldId id="2678" r:id="rId26"/>
    <p:sldId id="2704" r:id="rId27"/>
    <p:sldId id="2695" r:id="rId28"/>
    <p:sldId id="2680" r:id="rId29"/>
    <p:sldId id="2681" r:id="rId30"/>
    <p:sldId id="2698" r:id="rId31"/>
    <p:sldId id="268" r:id="rId32"/>
    <p:sldId id="2699" r:id="rId33"/>
    <p:sldId id="2700" r:id="rId34"/>
    <p:sldId id="2696" r:id="rId35"/>
    <p:sldId id="2701" r:id="rId36"/>
    <p:sldId id="2684" r:id="rId37"/>
    <p:sldId id="2703" r:id="rId3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864"/>
    <p:restoredTop sz="57814" autoAdjust="0"/>
  </p:normalViewPr>
  <p:slideViewPr>
    <p:cSldViewPr snapToGrid="0">
      <p:cViewPr varScale="1">
        <p:scale>
          <a:sx n="87" d="100"/>
          <a:sy n="87" d="100"/>
        </p:scale>
        <p:origin x="1620" y="78"/>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diagrams/_rels/data10.xml.rels><?xml version="1.0" encoding="UTF-8" standalone="yes"?>
<Relationships xmlns="http://schemas.openxmlformats.org/package/2006/relationships"><Relationship Id="rId2" Type="http://schemas.openxmlformats.org/officeDocument/2006/relationships/image" Target="../media/image22.svg"/><Relationship Id="rId1" Type="http://schemas.openxmlformats.org/officeDocument/2006/relationships/image" Target="../media/image21.png"/></Relationships>
</file>

<file path=ppt/diagrams/_rels/data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 Id="rId5" Type="http://schemas.openxmlformats.org/officeDocument/2006/relationships/image" Target="../media/image28.png"/><Relationship Id="rId4" Type="http://schemas.openxmlformats.org/officeDocument/2006/relationships/image" Target="../media/image27.png"/></Relationships>
</file>

<file path=ppt/diagrams/_rels/drawing10.xml.rels><?xml version="1.0" encoding="UTF-8" standalone="yes"?>
<Relationships xmlns="http://schemas.openxmlformats.org/package/2006/relationships"><Relationship Id="rId2" Type="http://schemas.openxmlformats.org/officeDocument/2006/relationships/image" Target="../media/image22.svg"/><Relationship Id="rId1" Type="http://schemas.openxmlformats.org/officeDocument/2006/relationships/image" Target="../media/image21.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 Id="rId5" Type="http://schemas.openxmlformats.org/officeDocument/2006/relationships/image" Target="../media/image28.png"/><Relationship Id="rId4"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C8EC7C-BA73-FE46-8A73-992C9867119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1D32082-7BC5-6545-AAF1-0CC8A9C745E1}">
      <dgm:prSet/>
      <dgm:spPr/>
      <dgm:t>
        <a:bodyPr/>
        <a:lstStyle/>
        <a:p>
          <a:r>
            <a:rPr lang="en-US" b="0" i="0" dirty="0"/>
            <a:t>National Guidelines for Implementation of CBME in Family Medicine</a:t>
          </a:r>
          <a:endParaRPr lang="en-US" dirty="0"/>
        </a:p>
      </dgm:t>
    </dgm:pt>
    <dgm:pt modelId="{65BD903E-C19E-0743-A1D6-D8C4880417AC}" type="parTrans" cxnId="{9309732B-2B9C-FD4E-9A1C-5C21AE847999}">
      <dgm:prSet/>
      <dgm:spPr/>
      <dgm:t>
        <a:bodyPr/>
        <a:lstStyle/>
        <a:p>
          <a:endParaRPr lang="en-US"/>
        </a:p>
      </dgm:t>
    </dgm:pt>
    <dgm:pt modelId="{96D57E24-7688-3341-B54D-DC455B3590CF}" type="sibTrans" cxnId="{9309732B-2B9C-FD4E-9A1C-5C21AE847999}">
      <dgm:prSet/>
      <dgm:spPr/>
      <dgm:t>
        <a:bodyPr/>
        <a:lstStyle/>
        <a:p>
          <a:endParaRPr lang="en-US"/>
        </a:p>
      </dgm:t>
    </dgm:pt>
    <dgm:pt modelId="{60D8CF40-D43D-5F45-9809-8330F77CC846}">
      <dgm:prSet/>
      <dgm:spPr/>
      <dgm:t>
        <a:bodyPr/>
        <a:lstStyle/>
        <a:p>
          <a:r>
            <a:rPr lang="en-US" b="0" i="0" dirty="0"/>
            <a:t>Presentations on implementing CBME at RLS and STFM annual conference</a:t>
          </a:r>
          <a:endParaRPr lang="en-US" dirty="0"/>
        </a:p>
      </dgm:t>
    </dgm:pt>
    <dgm:pt modelId="{6A2B2926-B96B-2740-9975-28DB53BC254A}" type="parTrans" cxnId="{50A81AD0-B864-404A-B648-539F609E335F}">
      <dgm:prSet/>
      <dgm:spPr/>
      <dgm:t>
        <a:bodyPr/>
        <a:lstStyle/>
        <a:p>
          <a:endParaRPr lang="en-US"/>
        </a:p>
      </dgm:t>
    </dgm:pt>
    <dgm:pt modelId="{44727F8B-52CE-5C42-8F9E-C1BE2B558CD4}" type="sibTrans" cxnId="{50A81AD0-B864-404A-B648-539F609E335F}">
      <dgm:prSet/>
      <dgm:spPr/>
      <dgm:t>
        <a:bodyPr/>
        <a:lstStyle/>
        <a:p>
          <a:endParaRPr lang="en-US"/>
        </a:p>
      </dgm:t>
    </dgm:pt>
    <dgm:pt modelId="{0BC1F6E9-6459-4F4C-B225-613C10C7F47E}">
      <dgm:prSet/>
      <dgm:spPr/>
      <dgm:t>
        <a:bodyPr/>
        <a:lstStyle/>
        <a:p>
          <a:r>
            <a:rPr lang="en-US" b="0" i="0" dirty="0"/>
            <a:t>CBME Webinar series</a:t>
          </a:r>
          <a:endParaRPr lang="en-US" dirty="0"/>
        </a:p>
      </dgm:t>
    </dgm:pt>
    <dgm:pt modelId="{1725CBF4-3316-5142-8A96-89BB426AB7B9}" type="parTrans" cxnId="{ADCFAF6F-016A-A14B-B685-3326418DE035}">
      <dgm:prSet/>
      <dgm:spPr/>
      <dgm:t>
        <a:bodyPr/>
        <a:lstStyle/>
        <a:p>
          <a:endParaRPr lang="en-US"/>
        </a:p>
      </dgm:t>
    </dgm:pt>
    <dgm:pt modelId="{7E1A1FBB-AA3D-684D-9B30-6893DBE2B74E}" type="sibTrans" cxnId="{ADCFAF6F-016A-A14B-B685-3326418DE035}">
      <dgm:prSet/>
      <dgm:spPr/>
      <dgm:t>
        <a:bodyPr/>
        <a:lstStyle/>
        <a:p>
          <a:endParaRPr lang="en-US"/>
        </a:p>
      </dgm:t>
    </dgm:pt>
    <dgm:pt modelId="{3D39D415-ED8F-6649-9B3C-C194B1EEEA48}">
      <dgm:prSet/>
      <dgm:spPr/>
      <dgm:t>
        <a:bodyPr/>
        <a:lstStyle/>
        <a:p>
          <a:r>
            <a:rPr lang="en-US" dirty="0"/>
            <a:t>CBME Tool Kit including assessment and implementation tools</a:t>
          </a:r>
        </a:p>
      </dgm:t>
    </dgm:pt>
    <dgm:pt modelId="{09E409D3-56C8-664B-99B4-D972B7667B4B}" type="parTrans" cxnId="{987A15E2-E437-B14B-9892-63B1309362A1}">
      <dgm:prSet/>
      <dgm:spPr/>
      <dgm:t>
        <a:bodyPr/>
        <a:lstStyle/>
        <a:p>
          <a:endParaRPr lang="en-US"/>
        </a:p>
      </dgm:t>
    </dgm:pt>
    <dgm:pt modelId="{B19670E2-54DA-6D48-8AB6-BBB20FE5D80F}" type="sibTrans" cxnId="{987A15E2-E437-B14B-9892-63B1309362A1}">
      <dgm:prSet/>
      <dgm:spPr/>
      <dgm:t>
        <a:bodyPr/>
        <a:lstStyle/>
        <a:p>
          <a:endParaRPr lang="en-US"/>
        </a:p>
      </dgm:t>
    </dgm:pt>
    <dgm:pt modelId="{6A44DBD5-BADA-C241-B082-C3F758C6E4BC}">
      <dgm:prSet/>
      <dgm:spPr/>
      <dgm:t>
        <a:bodyPr/>
        <a:lstStyle/>
        <a:p>
          <a:r>
            <a:rPr lang="en-US" dirty="0"/>
            <a:t>Mobile App for in the moment assessment</a:t>
          </a:r>
        </a:p>
      </dgm:t>
    </dgm:pt>
    <dgm:pt modelId="{A67FB6C0-B939-EF49-9C96-414EC42D0A40}" type="parTrans" cxnId="{6DC20A9B-C6FC-1D4D-AE19-5E114E8582CD}">
      <dgm:prSet/>
      <dgm:spPr/>
      <dgm:t>
        <a:bodyPr/>
        <a:lstStyle/>
        <a:p>
          <a:endParaRPr lang="en-US"/>
        </a:p>
      </dgm:t>
    </dgm:pt>
    <dgm:pt modelId="{C2EFE2E5-6A51-7144-98DD-188DE3B10F8B}" type="sibTrans" cxnId="{6DC20A9B-C6FC-1D4D-AE19-5E114E8582CD}">
      <dgm:prSet/>
      <dgm:spPr/>
      <dgm:t>
        <a:bodyPr/>
        <a:lstStyle/>
        <a:p>
          <a:endParaRPr lang="en-US"/>
        </a:p>
      </dgm:t>
    </dgm:pt>
    <dgm:pt modelId="{BEC832BD-1887-4443-A6BC-F59D9A21DAD2}">
      <dgm:prSet/>
      <dgm:spPr/>
      <dgm:t>
        <a:bodyPr/>
        <a:lstStyle/>
        <a:p>
          <a:r>
            <a:rPr lang="en-US"/>
            <a:t>“Faculty Development Delivered” Workshops</a:t>
          </a:r>
          <a:endParaRPr lang="en-US" dirty="0"/>
        </a:p>
      </dgm:t>
    </dgm:pt>
    <dgm:pt modelId="{E223A166-62AC-0649-8765-9C2640B29C2A}" type="parTrans" cxnId="{D7136540-4A3F-FD49-8309-AF3C5454BD46}">
      <dgm:prSet/>
      <dgm:spPr/>
      <dgm:t>
        <a:bodyPr/>
        <a:lstStyle/>
        <a:p>
          <a:endParaRPr lang="en-US"/>
        </a:p>
      </dgm:t>
    </dgm:pt>
    <dgm:pt modelId="{9B6C5A2E-6D46-6841-8740-664AFE11AA75}" type="sibTrans" cxnId="{D7136540-4A3F-FD49-8309-AF3C5454BD46}">
      <dgm:prSet/>
      <dgm:spPr/>
      <dgm:t>
        <a:bodyPr/>
        <a:lstStyle/>
        <a:p>
          <a:endParaRPr lang="en-US"/>
        </a:p>
      </dgm:t>
    </dgm:pt>
    <dgm:pt modelId="{FC6B1C66-A800-5D4E-922A-9F266E1C8793}" type="pres">
      <dgm:prSet presAssocID="{A5C8EC7C-BA73-FE46-8A73-992C98671191}" presName="linear" presStyleCnt="0">
        <dgm:presLayoutVars>
          <dgm:animLvl val="lvl"/>
          <dgm:resizeHandles val="exact"/>
        </dgm:presLayoutVars>
      </dgm:prSet>
      <dgm:spPr/>
    </dgm:pt>
    <dgm:pt modelId="{0A730164-0E6A-1B4A-B4B7-611EA2E69826}" type="pres">
      <dgm:prSet presAssocID="{C1D32082-7BC5-6545-AAF1-0CC8A9C745E1}" presName="parentText" presStyleLbl="node1" presStyleIdx="0" presStyleCnt="6">
        <dgm:presLayoutVars>
          <dgm:chMax val="0"/>
          <dgm:bulletEnabled val="1"/>
        </dgm:presLayoutVars>
      </dgm:prSet>
      <dgm:spPr/>
    </dgm:pt>
    <dgm:pt modelId="{2C50E787-74BE-E34F-8485-911C2A7C0936}" type="pres">
      <dgm:prSet presAssocID="{96D57E24-7688-3341-B54D-DC455B3590CF}" presName="spacer" presStyleCnt="0"/>
      <dgm:spPr/>
    </dgm:pt>
    <dgm:pt modelId="{2B0058E0-C1D5-244E-84DC-505E834ECF6B}" type="pres">
      <dgm:prSet presAssocID="{60D8CF40-D43D-5F45-9809-8330F77CC846}" presName="parentText" presStyleLbl="node1" presStyleIdx="1" presStyleCnt="6">
        <dgm:presLayoutVars>
          <dgm:chMax val="0"/>
          <dgm:bulletEnabled val="1"/>
        </dgm:presLayoutVars>
      </dgm:prSet>
      <dgm:spPr/>
    </dgm:pt>
    <dgm:pt modelId="{3DCF2176-4949-AA4F-8DFD-F7B50E22CD42}" type="pres">
      <dgm:prSet presAssocID="{44727F8B-52CE-5C42-8F9E-C1BE2B558CD4}" presName="spacer" presStyleCnt="0"/>
      <dgm:spPr/>
    </dgm:pt>
    <dgm:pt modelId="{523AE01F-A3D0-B444-A458-81440A59C1DC}" type="pres">
      <dgm:prSet presAssocID="{0BC1F6E9-6459-4F4C-B225-613C10C7F47E}" presName="parentText" presStyleLbl="node1" presStyleIdx="2" presStyleCnt="6">
        <dgm:presLayoutVars>
          <dgm:chMax val="0"/>
          <dgm:bulletEnabled val="1"/>
        </dgm:presLayoutVars>
      </dgm:prSet>
      <dgm:spPr/>
    </dgm:pt>
    <dgm:pt modelId="{3213B598-4B23-CB49-A95E-0C4681BB5D19}" type="pres">
      <dgm:prSet presAssocID="{7E1A1FBB-AA3D-684D-9B30-6893DBE2B74E}" presName="spacer" presStyleCnt="0"/>
      <dgm:spPr/>
    </dgm:pt>
    <dgm:pt modelId="{D21E9E3F-8676-3541-BC41-37D5CF700B78}" type="pres">
      <dgm:prSet presAssocID="{3D39D415-ED8F-6649-9B3C-C194B1EEEA48}" presName="parentText" presStyleLbl="node1" presStyleIdx="3" presStyleCnt="6">
        <dgm:presLayoutVars>
          <dgm:chMax val="0"/>
          <dgm:bulletEnabled val="1"/>
        </dgm:presLayoutVars>
      </dgm:prSet>
      <dgm:spPr/>
    </dgm:pt>
    <dgm:pt modelId="{09A60F0A-DCDC-4246-A32C-0D0E7E4677BD}" type="pres">
      <dgm:prSet presAssocID="{B19670E2-54DA-6D48-8AB6-BBB20FE5D80F}" presName="spacer" presStyleCnt="0"/>
      <dgm:spPr/>
    </dgm:pt>
    <dgm:pt modelId="{18A2693C-5695-A946-A882-1F7B06545D47}" type="pres">
      <dgm:prSet presAssocID="{BEC832BD-1887-4443-A6BC-F59D9A21DAD2}" presName="parentText" presStyleLbl="node1" presStyleIdx="4" presStyleCnt="6">
        <dgm:presLayoutVars>
          <dgm:chMax val="0"/>
          <dgm:bulletEnabled val="1"/>
        </dgm:presLayoutVars>
      </dgm:prSet>
      <dgm:spPr/>
    </dgm:pt>
    <dgm:pt modelId="{3BAB4FEC-FC9E-4C49-AB57-33D723AC315C}" type="pres">
      <dgm:prSet presAssocID="{9B6C5A2E-6D46-6841-8740-664AFE11AA75}" presName="spacer" presStyleCnt="0"/>
      <dgm:spPr/>
    </dgm:pt>
    <dgm:pt modelId="{0E3E7286-EB5B-FC46-B7EB-33F8E24958C0}" type="pres">
      <dgm:prSet presAssocID="{6A44DBD5-BADA-C241-B082-C3F758C6E4BC}" presName="parentText" presStyleLbl="node1" presStyleIdx="5" presStyleCnt="6">
        <dgm:presLayoutVars>
          <dgm:chMax val="0"/>
          <dgm:bulletEnabled val="1"/>
        </dgm:presLayoutVars>
      </dgm:prSet>
      <dgm:spPr/>
    </dgm:pt>
  </dgm:ptLst>
  <dgm:cxnLst>
    <dgm:cxn modelId="{8C921F22-5ABE-E84B-B48B-6F6A240CC243}" type="presOf" srcId="{BEC832BD-1887-4443-A6BC-F59D9A21DAD2}" destId="{18A2693C-5695-A946-A882-1F7B06545D47}" srcOrd="0" destOrd="0" presId="urn:microsoft.com/office/officeart/2005/8/layout/vList2"/>
    <dgm:cxn modelId="{9309732B-2B9C-FD4E-9A1C-5C21AE847999}" srcId="{A5C8EC7C-BA73-FE46-8A73-992C98671191}" destId="{C1D32082-7BC5-6545-AAF1-0CC8A9C745E1}" srcOrd="0" destOrd="0" parTransId="{65BD903E-C19E-0743-A1D6-D8C4880417AC}" sibTransId="{96D57E24-7688-3341-B54D-DC455B3590CF}"/>
    <dgm:cxn modelId="{D7136540-4A3F-FD49-8309-AF3C5454BD46}" srcId="{A5C8EC7C-BA73-FE46-8A73-992C98671191}" destId="{BEC832BD-1887-4443-A6BC-F59D9A21DAD2}" srcOrd="4" destOrd="0" parTransId="{E223A166-62AC-0649-8765-9C2640B29C2A}" sibTransId="{9B6C5A2E-6D46-6841-8740-664AFE11AA75}"/>
    <dgm:cxn modelId="{65F15866-D30E-2541-938F-E084551CA0AA}" type="presOf" srcId="{3D39D415-ED8F-6649-9B3C-C194B1EEEA48}" destId="{D21E9E3F-8676-3541-BC41-37D5CF700B78}" srcOrd="0" destOrd="0" presId="urn:microsoft.com/office/officeart/2005/8/layout/vList2"/>
    <dgm:cxn modelId="{76227B69-E788-5F41-BEC9-FA9B951FB2D6}" type="presOf" srcId="{A5C8EC7C-BA73-FE46-8A73-992C98671191}" destId="{FC6B1C66-A800-5D4E-922A-9F266E1C8793}" srcOrd="0" destOrd="0" presId="urn:microsoft.com/office/officeart/2005/8/layout/vList2"/>
    <dgm:cxn modelId="{ADCFAF6F-016A-A14B-B685-3326418DE035}" srcId="{A5C8EC7C-BA73-FE46-8A73-992C98671191}" destId="{0BC1F6E9-6459-4F4C-B225-613C10C7F47E}" srcOrd="2" destOrd="0" parTransId="{1725CBF4-3316-5142-8A96-89BB426AB7B9}" sibTransId="{7E1A1FBB-AA3D-684D-9B30-6893DBE2B74E}"/>
    <dgm:cxn modelId="{A8227359-A858-7246-B0D3-FCFD488A0500}" type="presOf" srcId="{6A44DBD5-BADA-C241-B082-C3F758C6E4BC}" destId="{0E3E7286-EB5B-FC46-B7EB-33F8E24958C0}" srcOrd="0" destOrd="0" presId="urn:microsoft.com/office/officeart/2005/8/layout/vList2"/>
    <dgm:cxn modelId="{5519E47A-A490-D44A-A433-9867A12ADC4D}" type="presOf" srcId="{0BC1F6E9-6459-4F4C-B225-613C10C7F47E}" destId="{523AE01F-A3D0-B444-A458-81440A59C1DC}" srcOrd="0" destOrd="0" presId="urn:microsoft.com/office/officeart/2005/8/layout/vList2"/>
    <dgm:cxn modelId="{7BA4048D-B0F5-7A4A-B169-1D1A78B51C99}" type="presOf" srcId="{C1D32082-7BC5-6545-AAF1-0CC8A9C745E1}" destId="{0A730164-0E6A-1B4A-B4B7-611EA2E69826}" srcOrd="0" destOrd="0" presId="urn:microsoft.com/office/officeart/2005/8/layout/vList2"/>
    <dgm:cxn modelId="{6DC20A9B-C6FC-1D4D-AE19-5E114E8582CD}" srcId="{A5C8EC7C-BA73-FE46-8A73-992C98671191}" destId="{6A44DBD5-BADA-C241-B082-C3F758C6E4BC}" srcOrd="5" destOrd="0" parTransId="{A67FB6C0-B939-EF49-9C96-414EC42D0A40}" sibTransId="{C2EFE2E5-6A51-7144-98DD-188DE3B10F8B}"/>
    <dgm:cxn modelId="{F4DADAAD-A01C-A242-99F1-CE37087D5941}" type="presOf" srcId="{60D8CF40-D43D-5F45-9809-8330F77CC846}" destId="{2B0058E0-C1D5-244E-84DC-505E834ECF6B}" srcOrd="0" destOrd="0" presId="urn:microsoft.com/office/officeart/2005/8/layout/vList2"/>
    <dgm:cxn modelId="{50A81AD0-B864-404A-B648-539F609E335F}" srcId="{A5C8EC7C-BA73-FE46-8A73-992C98671191}" destId="{60D8CF40-D43D-5F45-9809-8330F77CC846}" srcOrd="1" destOrd="0" parTransId="{6A2B2926-B96B-2740-9975-28DB53BC254A}" sibTransId="{44727F8B-52CE-5C42-8F9E-C1BE2B558CD4}"/>
    <dgm:cxn modelId="{987A15E2-E437-B14B-9892-63B1309362A1}" srcId="{A5C8EC7C-BA73-FE46-8A73-992C98671191}" destId="{3D39D415-ED8F-6649-9B3C-C194B1EEEA48}" srcOrd="3" destOrd="0" parTransId="{09E409D3-56C8-664B-99B4-D972B7667B4B}" sibTransId="{B19670E2-54DA-6D48-8AB6-BBB20FE5D80F}"/>
    <dgm:cxn modelId="{AAEC6D0C-4E36-E74C-8EF9-468C0532429E}" type="presParOf" srcId="{FC6B1C66-A800-5D4E-922A-9F266E1C8793}" destId="{0A730164-0E6A-1B4A-B4B7-611EA2E69826}" srcOrd="0" destOrd="0" presId="urn:microsoft.com/office/officeart/2005/8/layout/vList2"/>
    <dgm:cxn modelId="{B410F5D4-ADC2-0046-940D-820D46D6D5EB}" type="presParOf" srcId="{FC6B1C66-A800-5D4E-922A-9F266E1C8793}" destId="{2C50E787-74BE-E34F-8485-911C2A7C0936}" srcOrd="1" destOrd="0" presId="urn:microsoft.com/office/officeart/2005/8/layout/vList2"/>
    <dgm:cxn modelId="{9D400491-A16F-AE48-85FE-7C4EB62F0312}" type="presParOf" srcId="{FC6B1C66-A800-5D4E-922A-9F266E1C8793}" destId="{2B0058E0-C1D5-244E-84DC-505E834ECF6B}" srcOrd="2" destOrd="0" presId="urn:microsoft.com/office/officeart/2005/8/layout/vList2"/>
    <dgm:cxn modelId="{3DFBE484-87E9-824D-8987-7085B1ACCDF0}" type="presParOf" srcId="{FC6B1C66-A800-5D4E-922A-9F266E1C8793}" destId="{3DCF2176-4949-AA4F-8DFD-F7B50E22CD42}" srcOrd="3" destOrd="0" presId="urn:microsoft.com/office/officeart/2005/8/layout/vList2"/>
    <dgm:cxn modelId="{C496C17C-76CD-7347-89AB-BDC50FC34BFB}" type="presParOf" srcId="{FC6B1C66-A800-5D4E-922A-9F266E1C8793}" destId="{523AE01F-A3D0-B444-A458-81440A59C1DC}" srcOrd="4" destOrd="0" presId="urn:microsoft.com/office/officeart/2005/8/layout/vList2"/>
    <dgm:cxn modelId="{7395598C-099F-BF48-B9B9-99CE57C3B0CC}" type="presParOf" srcId="{FC6B1C66-A800-5D4E-922A-9F266E1C8793}" destId="{3213B598-4B23-CB49-A95E-0C4681BB5D19}" srcOrd="5" destOrd="0" presId="urn:microsoft.com/office/officeart/2005/8/layout/vList2"/>
    <dgm:cxn modelId="{D30F0AAE-35FE-D343-A6C0-C436F342DC99}" type="presParOf" srcId="{FC6B1C66-A800-5D4E-922A-9F266E1C8793}" destId="{D21E9E3F-8676-3541-BC41-37D5CF700B78}" srcOrd="6" destOrd="0" presId="urn:microsoft.com/office/officeart/2005/8/layout/vList2"/>
    <dgm:cxn modelId="{1669BA67-432E-4F47-B642-18E45D8BCA69}" type="presParOf" srcId="{FC6B1C66-A800-5D4E-922A-9F266E1C8793}" destId="{09A60F0A-DCDC-4246-A32C-0D0E7E4677BD}" srcOrd="7" destOrd="0" presId="urn:microsoft.com/office/officeart/2005/8/layout/vList2"/>
    <dgm:cxn modelId="{828B93B5-424A-0448-9038-E2F3D12699CF}" type="presParOf" srcId="{FC6B1C66-A800-5D4E-922A-9F266E1C8793}" destId="{18A2693C-5695-A946-A882-1F7B06545D47}" srcOrd="8" destOrd="0" presId="urn:microsoft.com/office/officeart/2005/8/layout/vList2"/>
    <dgm:cxn modelId="{D60DB6AB-BAEF-774A-AE7A-9BF631962DCA}" type="presParOf" srcId="{FC6B1C66-A800-5D4E-922A-9F266E1C8793}" destId="{3BAB4FEC-FC9E-4C49-AB57-33D723AC315C}" srcOrd="9" destOrd="0" presId="urn:microsoft.com/office/officeart/2005/8/layout/vList2"/>
    <dgm:cxn modelId="{E06A81F0-9854-B044-A869-5250F54181D7}" type="presParOf" srcId="{FC6B1C66-A800-5D4E-922A-9F266E1C8793}" destId="{0E3E7286-EB5B-FC46-B7EB-33F8E24958C0}"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1715523-0966-4D40-94CD-DFD2E710247C}" type="doc">
      <dgm:prSet loTypeId="urn:microsoft.com/office/officeart/2005/8/layout/hList7" loCatId="" qsTypeId="urn:microsoft.com/office/officeart/2005/8/quickstyle/simple1" qsCatId="simple" csTypeId="urn:microsoft.com/office/officeart/2005/8/colors/accent1_2" csCatId="accent1" phldr="1"/>
      <dgm:spPr/>
    </dgm:pt>
    <dgm:pt modelId="{628D527C-17A6-9F4E-BEA1-5AF90D006B7A}">
      <dgm:prSet phldrT="[Text]"/>
      <dgm:spPr/>
      <dgm:t>
        <a:bodyPr/>
        <a:lstStyle/>
        <a:p>
          <a:r>
            <a:rPr lang="en-US" dirty="0"/>
            <a:t>Defined, step-wise, observable markers of a learner’s ability along a developmental continuum</a:t>
          </a:r>
        </a:p>
      </dgm:t>
    </dgm:pt>
    <dgm:pt modelId="{FF24FDC0-1F0C-F048-BC49-1202C2364FD2}" type="parTrans" cxnId="{78DDD86B-38DC-DB45-8A60-98FCEAE924FC}">
      <dgm:prSet/>
      <dgm:spPr/>
      <dgm:t>
        <a:bodyPr/>
        <a:lstStyle/>
        <a:p>
          <a:endParaRPr lang="en-US"/>
        </a:p>
      </dgm:t>
    </dgm:pt>
    <dgm:pt modelId="{D6FB76B3-5100-DC45-90D8-87D1B435AEC7}" type="sibTrans" cxnId="{78DDD86B-38DC-DB45-8A60-98FCEAE924FC}">
      <dgm:prSet/>
      <dgm:spPr/>
      <dgm:t>
        <a:bodyPr/>
        <a:lstStyle/>
        <a:p>
          <a:endParaRPr lang="en-US"/>
        </a:p>
      </dgm:t>
    </dgm:pt>
    <dgm:pt modelId="{56864E04-3794-6843-A2C1-EB763AB25B99}" type="pres">
      <dgm:prSet presAssocID="{51715523-0966-4D40-94CD-DFD2E710247C}" presName="Name0" presStyleCnt="0">
        <dgm:presLayoutVars>
          <dgm:dir/>
          <dgm:resizeHandles val="exact"/>
        </dgm:presLayoutVars>
      </dgm:prSet>
      <dgm:spPr/>
    </dgm:pt>
    <dgm:pt modelId="{72F6FB89-E162-3B4A-AAB3-FEFA2B913189}" type="pres">
      <dgm:prSet presAssocID="{51715523-0966-4D40-94CD-DFD2E710247C}" presName="fgShape" presStyleLbl="fgShp" presStyleIdx="0" presStyleCnt="1"/>
      <dgm:spPr/>
    </dgm:pt>
    <dgm:pt modelId="{97AD3795-AE9B-2E43-9891-38DB8CE02D08}" type="pres">
      <dgm:prSet presAssocID="{51715523-0966-4D40-94CD-DFD2E710247C}" presName="linComp" presStyleCnt="0"/>
      <dgm:spPr/>
    </dgm:pt>
    <dgm:pt modelId="{B3D053A8-8168-7146-89FA-E8BDE85B6856}" type="pres">
      <dgm:prSet presAssocID="{628D527C-17A6-9F4E-BEA1-5AF90D006B7A}" presName="compNode" presStyleCnt="0"/>
      <dgm:spPr/>
    </dgm:pt>
    <dgm:pt modelId="{C721D605-2202-D74C-88A3-923269D0AD85}" type="pres">
      <dgm:prSet presAssocID="{628D527C-17A6-9F4E-BEA1-5AF90D006B7A}" presName="bkgdShape" presStyleLbl="node1" presStyleIdx="0" presStyleCnt="1" custLinFactNeighborX="-82" custLinFactNeighborY="-22414"/>
      <dgm:spPr/>
    </dgm:pt>
    <dgm:pt modelId="{1A9766A7-5A5F-7C41-A3CE-86109E37D7F7}" type="pres">
      <dgm:prSet presAssocID="{628D527C-17A6-9F4E-BEA1-5AF90D006B7A}" presName="nodeTx" presStyleLbl="node1" presStyleIdx="0" presStyleCnt="1">
        <dgm:presLayoutVars>
          <dgm:bulletEnabled val="1"/>
        </dgm:presLayoutVars>
      </dgm:prSet>
      <dgm:spPr/>
    </dgm:pt>
    <dgm:pt modelId="{EFD011A3-37D5-B74E-92D0-EA7E0CCED5DB}" type="pres">
      <dgm:prSet presAssocID="{628D527C-17A6-9F4E-BEA1-5AF90D006B7A}" presName="invisiNode" presStyleLbl="node1" presStyleIdx="0" presStyleCnt="1"/>
      <dgm:spPr/>
    </dgm:pt>
    <dgm:pt modelId="{4EDE32E2-4BB0-064B-B8D3-D50380F1EDA5}" type="pres">
      <dgm:prSet presAssocID="{628D527C-17A6-9F4E-BEA1-5AF90D006B7A}" presName="imagNode" presStyleLbl="fgImgPlace1" presStyleIdx="0" presStyleCnt="1"/>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ipboard Checked outline"/>
        </a:ext>
      </dgm:extLst>
    </dgm:pt>
  </dgm:ptLst>
  <dgm:cxnLst>
    <dgm:cxn modelId="{85AE3204-B091-B54B-8243-CAB1023997E2}" type="presOf" srcId="{628D527C-17A6-9F4E-BEA1-5AF90D006B7A}" destId="{1A9766A7-5A5F-7C41-A3CE-86109E37D7F7}" srcOrd="1" destOrd="0" presId="urn:microsoft.com/office/officeart/2005/8/layout/hList7"/>
    <dgm:cxn modelId="{657B9B12-FB3D-3C4D-A163-6A34A3A0FA3D}" type="presOf" srcId="{51715523-0966-4D40-94CD-DFD2E710247C}" destId="{56864E04-3794-6843-A2C1-EB763AB25B99}" srcOrd="0" destOrd="0" presId="urn:microsoft.com/office/officeart/2005/8/layout/hList7"/>
    <dgm:cxn modelId="{78DDD86B-38DC-DB45-8A60-98FCEAE924FC}" srcId="{51715523-0966-4D40-94CD-DFD2E710247C}" destId="{628D527C-17A6-9F4E-BEA1-5AF90D006B7A}" srcOrd="0" destOrd="0" parTransId="{FF24FDC0-1F0C-F048-BC49-1202C2364FD2}" sibTransId="{D6FB76B3-5100-DC45-90D8-87D1B435AEC7}"/>
    <dgm:cxn modelId="{6B8C90FE-16AC-3E4D-8533-CFF4B14F5D34}" type="presOf" srcId="{628D527C-17A6-9F4E-BEA1-5AF90D006B7A}" destId="{C721D605-2202-D74C-88A3-923269D0AD85}" srcOrd="0" destOrd="0" presId="urn:microsoft.com/office/officeart/2005/8/layout/hList7"/>
    <dgm:cxn modelId="{C828E91C-FF06-2947-8A05-EC9607A2807C}" type="presParOf" srcId="{56864E04-3794-6843-A2C1-EB763AB25B99}" destId="{72F6FB89-E162-3B4A-AAB3-FEFA2B913189}" srcOrd="0" destOrd="0" presId="urn:microsoft.com/office/officeart/2005/8/layout/hList7"/>
    <dgm:cxn modelId="{D7A2029E-D7A4-4C49-BA2E-1AED5D9E164D}" type="presParOf" srcId="{56864E04-3794-6843-A2C1-EB763AB25B99}" destId="{97AD3795-AE9B-2E43-9891-38DB8CE02D08}" srcOrd="1" destOrd="0" presId="urn:microsoft.com/office/officeart/2005/8/layout/hList7"/>
    <dgm:cxn modelId="{B41BA232-D127-F943-A44D-0BF7864A8BDB}" type="presParOf" srcId="{97AD3795-AE9B-2E43-9891-38DB8CE02D08}" destId="{B3D053A8-8168-7146-89FA-E8BDE85B6856}" srcOrd="0" destOrd="0" presId="urn:microsoft.com/office/officeart/2005/8/layout/hList7"/>
    <dgm:cxn modelId="{A7AF3E0D-571B-654E-9062-93E42FB8C31D}" type="presParOf" srcId="{B3D053A8-8168-7146-89FA-E8BDE85B6856}" destId="{C721D605-2202-D74C-88A3-923269D0AD85}" srcOrd="0" destOrd="0" presId="urn:microsoft.com/office/officeart/2005/8/layout/hList7"/>
    <dgm:cxn modelId="{8E40F12D-1DE3-3343-B925-783B18FB547F}" type="presParOf" srcId="{B3D053A8-8168-7146-89FA-E8BDE85B6856}" destId="{1A9766A7-5A5F-7C41-A3CE-86109E37D7F7}" srcOrd="1" destOrd="0" presId="urn:microsoft.com/office/officeart/2005/8/layout/hList7"/>
    <dgm:cxn modelId="{3C4613AC-2507-0B40-8BAD-0E90B3816206}" type="presParOf" srcId="{B3D053A8-8168-7146-89FA-E8BDE85B6856}" destId="{EFD011A3-37D5-B74E-92D0-EA7E0CCED5DB}" srcOrd="2" destOrd="0" presId="urn:microsoft.com/office/officeart/2005/8/layout/hList7"/>
    <dgm:cxn modelId="{4A75C493-EAC7-2148-BBE7-181ED0B9EC5E}" type="presParOf" srcId="{B3D053A8-8168-7146-89FA-E8BDE85B6856}" destId="{4EDE32E2-4BB0-064B-B8D3-D50380F1EDA5}" srcOrd="3" destOrd="0" presId="urn:microsoft.com/office/officeart/2005/8/layout/hList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C5001BF-43CE-4896-828A-DF46CC0CC944}" type="doc">
      <dgm:prSet loTypeId="urn:microsoft.com/office/officeart/2005/8/layout/process1" loCatId="process" qsTypeId="urn:microsoft.com/office/officeart/2005/8/quickstyle/simple1" qsCatId="simple" csTypeId="urn:microsoft.com/office/officeart/2005/8/colors/accent1_2" csCatId="accent1" phldr="1"/>
      <dgm:spPr/>
    </dgm:pt>
    <dgm:pt modelId="{0D447553-19A5-4A97-86C2-0DB21276CE67}">
      <dgm:prSet phldrT="[Text]"/>
      <dgm:spPr/>
      <dgm:t>
        <a:bodyPr/>
        <a:lstStyle/>
        <a:p>
          <a:r>
            <a:rPr lang="en-US" dirty="0"/>
            <a:t>Novice</a:t>
          </a:r>
        </a:p>
      </dgm:t>
    </dgm:pt>
    <dgm:pt modelId="{AE04086B-AB3E-488B-8380-38C95DDCD522}" type="parTrans" cxnId="{84AD1065-9AEE-4363-93A6-DE686CC38DD8}">
      <dgm:prSet/>
      <dgm:spPr/>
      <dgm:t>
        <a:bodyPr/>
        <a:lstStyle/>
        <a:p>
          <a:endParaRPr lang="en-US"/>
        </a:p>
      </dgm:t>
    </dgm:pt>
    <dgm:pt modelId="{C722E35D-B43C-463C-88C2-9EB26D822D4C}" type="sibTrans" cxnId="{84AD1065-9AEE-4363-93A6-DE686CC38DD8}">
      <dgm:prSet/>
      <dgm:spPr/>
      <dgm:t>
        <a:bodyPr/>
        <a:lstStyle/>
        <a:p>
          <a:endParaRPr lang="en-US"/>
        </a:p>
      </dgm:t>
    </dgm:pt>
    <dgm:pt modelId="{ED51D7D9-6B4D-4D7F-AE60-880A9E3BF70F}">
      <dgm:prSet phldrT="[Text]"/>
      <dgm:spPr/>
      <dgm:t>
        <a:bodyPr/>
        <a:lstStyle/>
        <a:p>
          <a:r>
            <a:rPr lang="en-US" dirty="0"/>
            <a:t>Competent</a:t>
          </a:r>
        </a:p>
      </dgm:t>
    </dgm:pt>
    <dgm:pt modelId="{BC7ED7CF-87B8-4EB0-8875-026393CB0E0D}" type="parTrans" cxnId="{DFA18557-90A2-4DD6-9264-387D25B0E1CF}">
      <dgm:prSet/>
      <dgm:spPr/>
      <dgm:t>
        <a:bodyPr/>
        <a:lstStyle/>
        <a:p>
          <a:endParaRPr lang="en-US"/>
        </a:p>
      </dgm:t>
    </dgm:pt>
    <dgm:pt modelId="{65935A99-96F1-4A0D-9F77-4A373C64F66D}" type="sibTrans" cxnId="{DFA18557-90A2-4DD6-9264-387D25B0E1CF}">
      <dgm:prSet/>
      <dgm:spPr/>
      <dgm:t>
        <a:bodyPr/>
        <a:lstStyle/>
        <a:p>
          <a:endParaRPr lang="en-US"/>
        </a:p>
      </dgm:t>
    </dgm:pt>
    <dgm:pt modelId="{E87888E1-89EC-4C82-B705-8211E97D1B2A}">
      <dgm:prSet phldrT="[Text]"/>
      <dgm:spPr/>
      <dgm:t>
        <a:bodyPr/>
        <a:lstStyle/>
        <a:p>
          <a:r>
            <a:rPr lang="en-US" dirty="0"/>
            <a:t>Proficient</a:t>
          </a:r>
        </a:p>
      </dgm:t>
    </dgm:pt>
    <dgm:pt modelId="{1388B6EB-C4BB-4B63-B03F-FF3299EF31F5}" type="parTrans" cxnId="{C110993B-A348-46BA-8656-CFB2538C8275}">
      <dgm:prSet/>
      <dgm:spPr/>
      <dgm:t>
        <a:bodyPr/>
        <a:lstStyle/>
        <a:p>
          <a:endParaRPr lang="en-US"/>
        </a:p>
      </dgm:t>
    </dgm:pt>
    <dgm:pt modelId="{E8B2C6DC-7395-48FC-B6DB-A011930AEC42}" type="sibTrans" cxnId="{C110993B-A348-46BA-8656-CFB2538C8275}">
      <dgm:prSet/>
      <dgm:spPr/>
      <dgm:t>
        <a:bodyPr/>
        <a:lstStyle/>
        <a:p>
          <a:endParaRPr lang="en-US"/>
        </a:p>
      </dgm:t>
    </dgm:pt>
    <dgm:pt modelId="{05A02A4F-7EE5-4E7E-87E9-8B9563DBFA44}">
      <dgm:prSet phldrT="[Text]"/>
      <dgm:spPr/>
      <dgm:t>
        <a:bodyPr/>
        <a:lstStyle/>
        <a:p>
          <a:r>
            <a:rPr lang="en-US" dirty="0"/>
            <a:t>Advanced Beginner</a:t>
          </a:r>
        </a:p>
      </dgm:t>
    </dgm:pt>
    <dgm:pt modelId="{9AEC634F-8879-467B-AEA0-F0490705BC7F}" type="parTrans" cxnId="{FB68D2AE-117D-4C30-A88F-B5D5704BA2FC}">
      <dgm:prSet/>
      <dgm:spPr/>
      <dgm:t>
        <a:bodyPr/>
        <a:lstStyle/>
        <a:p>
          <a:endParaRPr lang="en-US"/>
        </a:p>
      </dgm:t>
    </dgm:pt>
    <dgm:pt modelId="{9ABBB27D-4377-495A-BABF-61F916CE1513}" type="sibTrans" cxnId="{FB68D2AE-117D-4C30-A88F-B5D5704BA2FC}">
      <dgm:prSet/>
      <dgm:spPr/>
      <dgm:t>
        <a:bodyPr/>
        <a:lstStyle/>
        <a:p>
          <a:endParaRPr lang="en-US"/>
        </a:p>
      </dgm:t>
    </dgm:pt>
    <dgm:pt modelId="{83DC6B8E-AFD1-40CB-A859-901715F949AA}">
      <dgm:prSet phldrT="[Text]"/>
      <dgm:spPr/>
      <dgm:t>
        <a:bodyPr/>
        <a:lstStyle/>
        <a:p>
          <a:r>
            <a:rPr lang="en-US" dirty="0"/>
            <a:t>Expert</a:t>
          </a:r>
        </a:p>
      </dgm:t>
    </dgm:pt>
    <dgm:pt modelId="{5042B99F-3D7A-4D8C-86A0-5D46F960AAAE}" type="parTrans" cxnId="{E632BFEB-D59B-44E0-96B2-B4048691BF5D}">
      <dgm:prSet/>
      <dgm:spPr/>
      <dgm:t>
        <a:bodyPr/>
        <a:lstStyle/>
        <a:p>
          <a:endParaRPr lang="en-US"/>
        </a:p>
      </dgm:t>
    </dgm:pt>
    <dgm:pt modelId="{B5B93D4E-9CE0-4C2D-B244-2D832DB1177B}" type="sibTrans" cxnId="{E632BFEB-D59B-44E0-96B2-B4048691BF5D}">
      <dgm:prSet/>
      <dgm:spPr/>
      <dgm:t>
        <a:bodyPr/>
        <a:lstStyle/>
        <a:p>
          <a:endParaRPr lang="en-US"/>
        </a:p>
      </dgm:t>
    </dgm:pt>
    <dgm:pt modelId="{D36CB5C0-CB96-42FA-8337-92E2E0D253C1}" type="pres">
      <dgm:prSet presAssocID="{8C5001BF-43CE-4896-828A-DF46CC0CC944}" presName="Name0" presStyleCnt="0">
        <dgm:presLayoutVars>
          <dgm:dir/>
          <dgm:resizeHandles val="exact"/>
        </dgm:presLayoutVars>
      </dgm:prSet>
      <dgm:spPr/>
    </dgm:pt>
    <dgm:pt modelId="{C0BC33EB-955B-413E-8DE9-F61BA7F9E456}" type="pres">
      <dgm:prSet presAssocID="{0D447553-19A5-4A97-86C2-0DB21276CE67}" presName="node" presStyleLbl="node1" presStyleIdx="0" presStyleCnt="5">
        <dgm:presLayoutVars>
          <dgm:bulletEnabled val="1"/>
        </dgm:presLayoutVars>
      </dgm:prSet>
      <dgm:spPr/>
    </dgm:pt>
    <dgm:pt modelId="{3A60B77C-04B6-4F21-BF86-1D84DD13C0E1}" type="pres">
      <dgm:prSet presAssocID="{C722E35D-B43C-463C-88C2-9EB26D822D4C}" presName="sibTrans" presStyleLbl="sibTrans2D1" presStyleIdx="0" presStyleCnt="4"/>
      <dgm:spPr/>
    </dgm:pt>
    <dgm:pt modelId="{204B5193-CEBB-4B1B-B073-BDBD8D8EE4B5}" type="pres">
      <dgm:prSet presAssocID="{C722E35D-B43C-463C-88C2-9EB26D822D4C}" presName="connectorText" presStyleLbl="sibTrans2D1" presStyleIdx="0" presStyleCnt="4"/>
      <dgm:spPr/>
    </dgm:pt>
    <dgm:pt modelId="{5225C2A7-A142-40E1-AAAB-5F2FCB8C9B7C}" type="pres">
      <dgm:prSet presAssocID="{05A02A4F-7EE5-4E7E-87E9-8B9563DBFA44}" presName="node" presStyleLbl="node1" presStyleIdx="1" presStyleCnt="5">
        <dgm:presLayoutVars>
          <dgm:bulletEnabled val="1"/>
        </dgm:presLayoutVars>
      </dgm:prSet>
      <dgm:spPr/>
    </dgm:pt>
    <dgm:pt modelId="{CD618152-55C4-4ABB-A202-49BD58823870}" type="pres">
      <dgm:prSet presAssocID="{9ABBB27D-4377-495A-BABF-61F916CE1513}" presName="sibTrans" presStyleLbl="sibTrans2D1" presStyleIdx="1" presStyleCnt="4"/>
      <dgm:spPr/>
    </dgm:pt>
    <dgm:pt modelId="{28FBD929-6735-4B7B-81EE-35F79D571C0E}" type="pres">
      <dgm:prSet presAssocID="{9ABBB27D-4377-495A-BABF-61F916CE1513}" presName="connectorText" presStyleLbl="sibTrans2D1" presStyleIdx="1" presStyleCnt="4"/>
      <dgm:spPr/>
    </dgm:pt>
    <dgm:pt modelId="{2D998169-8BC5-4752-9F25-CAD05E829CE9}" type="pres">
      <dgm:prSet presAssocID="{ED51D7D9-6B4D-4D7F-AE60-880A9E3BF70F}" presName="node" presStyleLbl="node1" presStyleIdx="2" presStyleCnt="5">
        <dgm:presLayoutVars>
          <dgm:bulletEnabled val="1"/>
        </dgm:presLayoutVars>
      </dgm:prSet>
      <dgm:spPr/>
    </dgm:pt>
    <dgm:pt modelId="{730DFBE8-71A4-4330-A846-25FEEE0B1B61}" type="pres">
      <dgm:prSet presAssocID="{65935A99-96F1-4A0D-9F77-4A373C64F66D}" presName="sibTrans" presStyleLbl="sibTrans2D1" presStyleIdx="2" presStyleCnt="4"/>
      <dgm:spPr/>
    </dgm:pt>
    <dgm:pt modelId="{6E4175A8-E9A0-42CD-82B7-F74AC9876FE7}" type="pres">
      <dgm:prSet presAssocID="{65935A99-96F1-4A0D-9F77-4A373C64F66D}" presName="connectorText" presStyleLbl="sibTrans2D1" presStyleIdx="2" presStyleCnt="4"/>
      <dgm:spPr/>
    </dgm:pt>
    <dgm:pt modelId="{EE281538-416E-48A0-B935-CDA31CC8C40D}" type="pres">
      <dgm:prSet presAssocID="{E87888E1-89EC-4C82-B705-8211E97D1B2A}" presName="node" presStyleLbl="node1" presStyleIdx="3" presStyleCnt="5">
        <dgm:presLayoutVars>
          <dgm:bulletEnabled val="1"/>
        </dgm:presLayoutVars>
      </dgm:prSet>
      <dgm:spPr/>
    </dgm:pt>
    <dgm:pt modelId="{1D72C13F-A42B-456E-805E-0E4F0058FC2C}" type="pres">
      <dgm:prSet presAssocID="{E8B2C6DC-7395-48FC-B6DB-A011930AEC42}" presName="sibTrans" presStyleLbl="sibTrans2D1" presStyleIdx="3" presStyleCnt="4"/>
      <dgm:spPr/>
    </dgm:pt>
    <dgm:pt modelId="{CB75F9DE-6594-4ABE-8106-428C7AD9AA28}" type="pres">
      <dgm:prSet presAssocID="{E8B2C6DC-7395-48FC-B6DB-A011930AEC42}" presName="connectorText" presStyleLbl="sibTrans2D1" presStyleIdx="3" presStyleCnt="4"/>
      <dgm:spPr/>
    </dgm:pt>
    <dgm:pt modelId="{0951F7E3-0A2D-4F6D-9C5D-FF9D23CB6EF9}" type="pres">
      <dgm:prSet presAssocID="{83DC6B8E-AFD1-40CB-A859-901715F949AA}" presName="node" presStyleLbl="node1" presStyleIdx="4" presStyleCnt="5">
        <dgm:presLayoutVars>
          <dgm:bulletEnabled val="1"/>
        </dgm:presLayoutVars>
      </dgm:prSet>
      <dgm:spPr/>
    </dgm:pt>
  </dgm:ptLst>
  <dgm:cxnLst>
    <dgm:cxn modelId="{24D8C807-6E00-4456-9F0C-8F429B11F7F0}" type="presOf" srcId="{E8B2C6DC-7395-48FC-B6DB-A011930AEC42}" destId="{CB75F9DE-6594-4ABE-8106-428C7AD9AA28}" srcOrd="1" destOrd="0" presId="urn:microsoft.com/office/officeart/2005/8/layout/process1"/>
    <dgm:cxn modelId="{C67A9F09-53EA-40B5-8FDF-2F2C737FA1CA}" type="presOf" srcId="{0D447553-19A5-4A97-86C2-0DB21276CE67}" destId="{C0BC33EB-955B-413E-8DE9-F61BA7F9E456}" srcOrd="0" destOrd="0" presId="urn:microsoft.com/office/officeart/2005/8/layout/process1"/>
    <dgm:cxn modelId="{7579D528-8627-4C12-A8C7-8EBD89ACD42B}" type="presOf" srcId="{05A02A4F-7EE5-4E7E-87E9-8B9563DBFA44}" destId="{5225C2A7-A142-40E1-AAAB-5F2FCB8C9B7C}" srcOrd="0" destOrd="0" presId="urn:microsoft.com/office/officeart/2005/8/layout/process1"/>
    <dgm:cxn modelId="{29FA3637-493D-4484-A761-64DA0F616CE4}" type="presOf" srcId="{E87888E1-89EC-4C82-B705-8211E97D1B2A}" destId="{EE281538-416E-48A0-B935-CDA31CC8C40D}" srcOrd="0" destOrd="0" presId="urn:microsoft.com/office/officeart/2005/8/layout/process1"/>
    <dgm:cxn modelId="{443E7039-2233-4538-B922-5FC17F62EC46}" type="presOf" srcId="{ED51D7D9-6B4D-4D7F-AE60-880A9E3BF70F}" destId="{2D998169-8BC5-4752-9F25-CAD05E829CE9}" srcOrd="0" destOrd="0" presId="urn:microsoft.com/office/officeart/2005/8/layout/process1"/>
    <dgm:cxn modelId="{C110993B-A348-46BA-8656-CFB2538C8275}" srcId="{8C5001BF-43CE-4896-828A-DF46CC0CC944}" destId="{E87888E1-89EC-4C82-B705-8211E97D1B2A}" srcOrd="3" destOrd="0" parTransId="{1388B6EB-C4BB-4B63-B03F-FF3299EF31F5}" sibTransId="{E8B2C6DC-7395-48FC-B6DB-A011930AEC42}"/>
    <dgm:cxn modelId="{A9B86C5B-1B5A-436B-A122-4B9ACE80CA79}" type="presOf" srcId="{9ABBB27D-4377-495A-BABF-61F916CE1513}" destId="{28FBD929-6735-4B7B-81EE-35F79D571C0E}" srcOrd="1" destOrd="0" presId="urn:microsoft.com/office/officeart/2005/8/layout/process1"/>
    <dgm:cxn modelId="{BD21C242-09B5-412B-AB69-A2D5A2E764CA}" type="presOf" srcId="{65935A99-96F1-4A0D-9F77-4A373C64F66D}" destId="{6E4175A8-E9A0-42CD-82B7-F74AC9876FE7}" srcOrd="1" destOrd="0" presId="urn:microsoft.com/office/officeart/2005/8/layout/process1"/>
    <dgm:cxn modelId="{84AD1065-9AEE-4363-93A6-DE686CC38DD8}" srcId="{8C5001BF-43CE-4896-828A-DF46CC0CC944}" destId="{0D447553-19A5-4A97-86C2-0DB21276CE67}" srcOrd="0" destOrd="0" parTransId="{AE04086B-AB3E-488B-8380-38C95DDCD522}" sibTransId="{C722E35D-B43C-463C-88C2-9EB26D822D4C}"/>
    <dgm:cxn modelId="{348E4646-F34D-429F-9427-2FEC0A67A586}" type="presOf" srcId="{C722E35D-B43C-463C-88C2-9EB26D822D4C}" destId="{204B5193-CEBB-4B1B-B073-BDBD8D8EE4B5}" srcOrd="1" destOrd="0" presId="urn:microsoft.com/office/officeart/2005/8/layout/process1"/>
    <dgm:cxn modelId="{67BAB974-AD28-48F9-BAB2-30EE229DC05F}" type="presOf" srcId="{8C5001BF-43CE-4896-828A-DF46CC0CC944}" destId="{D36CB5C0-CB96-42FA-8337-92E2E0D253C1}" srcOrd="0" destOrd="0" presId="urn:microsoft.com/office/officeart/2005/8/layout/process1"/>
    <dgm:cxn modelId="{DFA18557-90A2-4DD6-9264-387D25B0E1CF}" srcId="{8C5001BF-43CE-4896-828A-DF46CC0CC944}" destId="{ED51D7D9-6B4D-4D7F-AE60-880A9E3BF70F}" srcOrd="2" destOrd="0" parTransId="{BC7ED7CF-87B8-4EB0-8875-026393CB0E0D}" sibTransId="{65935A99-96F1-4A0D-9F77-4A373C64F66D}"/>
    <dgm:cxn modelId="{90CADC5A-7F14-48D2-BE89-22DBD885ED71}" type="presOf" srcId="{9ABBB27D-4377-495A-BABF-61F916CE1513}" destId="{CD618152-55C4-4ABB-A202-49BD58823870}" srcOrd="0" destOrd="0" presId="urn:microsoft.com/office/officeart/2005/8/layout/process1"/>
    <dgm:cxn modelId="{3F5E61A6-8A88-4C48-8CCD-8E28B0FA5D21}" type="presOf" srcId="{83DC6B8E-AFD1-40CB-A859-901715F949AA}" destId="{0951F7E3-0A2D-4F6D-9C5D-FF9D23CB6EF9}" srcOrd="0" destOrd="0" presId="urn:microsoft.com/office/officeart/2005/8/layout/process1"/>
    <dgm:cxn modelId="{FB68D2AE-117D-4C30-A88F-B5D5704BA2FC}" srcId="{8C5001BF-43CE-4896-828A-DF46CC0CC944}" destId="{05A02A4F-7EE5-4E7E-87E9-8B9563DBFA44}" srcOrd="1" destOrd="0" parTransId="{9AEC634F-8879-467B-AEA0-F0490705BC7F}" sibTransId="{9ABBB27D-4377-495A-BABF-61F916CE1513}"/>
    <dgm:cxn modelId="{670FB8C6-D9F1-4219-A8FE-97631DFDB7CC}" type="presOf" srcId="{C722E35D-B43C-463C-88C2-9EB26D822D4C}" destId="{3A60B77C-04B6-4F21-BF86-1D84DD13C0E1}" srcOrd="0" destOrd="0" presId="urn:microsoft.com/office/officeart/2005/8/layout/process1"/>
    <dgm:cxn modelId="{8B7A4FE9-540B-41DF-AAF5-F82C37E06AA4}" type="presOf" srcId="{65935A99-96F1-4A0D-9F77-4A373C64F66D}" destId="{730DFBE8-71A4-4330-A846-25FEEE0B1B61}" srcOrd="0" destOrd="0" presId="urn:microsoft.com/office/officeart/2005/8/layout/process1"/>
    <dgm:cxn modelId="{E632BFEB-D59B-44E0-96B2-B4048691BF5D}" srcId="{8C5001BF-43CE-4896-828A-DF46CC0CC944}" destId="{83DC6B8E-AFD1-40CB-A859-901715F949AA}" srcOrd="4" destOrd="0" parTransId="{5042B99F-3D7A-4D8C-86A0-5D46F960AAAE}" sibTransId="{B5B93D4E-9CE0-4C2D-B244-2D832DB1177B}"/>
    <dgm:cxn modelId="{E30348FB-A39B-4B67-8EB6-F651EC7BB484}" type="presOf" srcId="{E8B2C6DC-7395-48FC-B6DB-A011930AEC42}" destId="{1D72C13F-A42B-456E-805E-0E4F0058FC2C}" srcOrd="0" destOrd="0" presId="urn:microsoft.com/office/officeart/2005/8/layout/process1"/>
    <dgm:cxn modelId="{357FAAC1-74B8-4AE4-BBF6-438A17BA25FE}" type="presParOf" srcId="{D36CB5C0-CB96-42FA-8337-92E2E0D253C1}" destId="{C0BC33EB-955B-413E-8DE9-F61BA7F9E456}" srcOrd="0" destOrd="0" presId="urn:microsoft.com/office/officeart/2005/8/layout/process1"/>
    <dgm:cxn modelId="{6C97883C-7A67-49E2-B32A-CF847876D4E7}" type="presParOf" srcId="{D36CB5C0-CB96-42FA-8337-92E2E0D253C1}" destId="{3A60B77C-04B6-4F21-BF86-1D84DD13C0E1}" srcOrd="1" destOrd="0" presId="urn:microsoft.com/office/officeart/2005/8/layout/process1"/>
    <dgm:cxn modelId="{BA51F93B-D94F-456C-A7E0-C1E9A1723953}" type="presParOf" srcId="{3A60B77C-04B6-4F21-BF86-1D84DD13C0E1}" destId="{204B5193-CEBB-4B1B-B073-BDBD8D8EE4B5}" srcOrd="0" destOrd="0" presId="urn:microsoft.com/office/officeart/2005/8/layout/process1"/>
    <dgm:cxn modelId="{77B324E4-0CDF-4680-976B-364113F9C06F}" type="presParOf" srcId="{D36CB5C0-CB96-42FA-8337-92E2E0D253C1}" destId="{5225C2A7-A142-40E1-AAAB-5F2FCB8C9B7C}" srcOrd="2" destOrd="0" presId="urn:microsoft.com/office/officeart/2005/8/layout/process1"/>
    <dgm:cxn modelId="{804AAD1C-65D2-43AE-BD22-2ED3010077EB}" type="presParOf" srcId="{D36CB5C0-CB96-42FA-8337-92E2E0D253C1}" destId="{CD618152-55C4-4ABB-A202-49BD58823870}" srcOrd="3" destOrd="0" presId="urn:microsoft.com/office/officeart/2005/8/layout/process1"/>
    <dgm:cxn modelId="{B58ADB2E-5D38-45B9-ADE7-6C9FCBCA612D}" type="presParOf" srcId="{CD618152-55C4-4ABB-A202-49BD58823870}" destId="{28FBD929-6735-4B7B-81EE-35F79D571C0E}" srcOrd="0" destOrd="0" presId="urn:microsoft.com/office/officeart/2005/8/layout/process1"/>
    <dgm:cxn modelId="{85161279-6AEB-4B8E-B4D2-A62FC634F985}" type="presParOf" srcId="{D36CB5C0-CB96-42FA-8337-92E2E0D253C1}" destId="{2D998169-8BC5-4752-9F25-CAD05E829CE9}" srcOrd="4" destOrd="0" presId="urn:microsoft.com/office/officeart/2005/8/layout/process1"/>
    <dgm:cxn modelId="{BCD8CA35-2587-4BBA-BF37-4A02227567CA}" type="presParOf" srcId="{D36CB5C0-CB96-42FA-8337-92E2E0D253C1}" destId="{730DFBE8-71A4-4330-A846-25FEEE0B1B61}" srcOrd="5" destOrd="0" presId="urn:microsoft.com/office/officeart/2005/8/layout/process1"/>
    <dgm:cxn modelId="{87D91E30-B083-4423-A04B-B5B7BE376F32}" type="presParOf" srcId="{730DFBE8-71A4-4330-A846-25FEEE0B1B61}" destId="{6E4175A8-E9A0-42CD-82B7-F74AC9876FE7}" srcOrd="0" destOrd="0" presId="urn:microsoft.com/office/officeart/2005/8/layout/process1"/>
    <dgm:cxn modelId="{BE9838EF-7C47-4C80-80D8-3F6D645CC5AC}" type="presParOf" srcId="{D36CB5C0-CB96-42FA-8337-92E2E0D253C1}" destId="{EE281538-416E-48A0-B935-CDA31CC8C40D}" srcOrd="6" destOrd="0" presId="urn:microsoft.com/office/officeart/2005/8/layout/process1"/>
    <dgm:cxn modelId="{F1D82005-F1A5-4E50-B905-74BDAAE098D7}" type="presParOf" srcId="{D36CB5C0-CB96-42FA-8337-92E2E0D253C1}" destId="{1D72C13F-A42B-456E-805E-0E4F0058FC2C}" srcOrd="7" destOrd="0" presId="urn:microsoft.com/office/officeart/2005/8/layout/process1"/>
    <dgm:cxn modelId="{7250AAF0-2BEC-41B2-ACD6-E8489F584674}" type="presParOf" srcId="{1D72C13F-A42B-456E-805E-0E4F0058FC2C}" destId="{CB75F9DE-6594-4ABE-8106-428C7AD9AA28}" srcOrd="0" destOrd="0" presId="urn:microsoft.com/office/officeart/2005/8/layout/process1"/>
    <dgm:cxn modelId="{8ADD06D3-5AE6-46F4-8A07-9FD6E1D63A97}" type="presParOf" srcId="{D36CB5C0-CB96-42FA-8337-92E2E0D253C1}" destId="{0951F7E3-0A2D-4F6D-9C5D-FF9D23CB6EF9}" srcOrd="8"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3CC09DC-BAD8-4F07-9B6E-5D1E5E2F163B}" type="doc">
      <dgm:prSet loTypeId="urn:microsoft.com/office/officeart/2005/8/layout/cycle6" loCatId="relationship" qsTypeId="urn:microsoft.com/office/officeart/2005/8/quickstyle/simple1" qsCatId="simple" csTypeId="urn:microsoft.com/office/officeart/2005/8/colors/colorful4" csCatId="colorful" phldr="1"/>
      <dgm:spPr/>
      <dgm:t>
        <a:bodyPr/>
        <a:lstStyle/>
        <a:p>
          <a:endParaRPr lang="en-US"/>
        </a:p>
      </dgm:t>
    </dgm:pt>
    <dgm:pt modelId="{6001446E-459A-41B6-83E2-90A840241C8D}">
      <dgm:prSet phldrT="[Text]"/>
      <dgm:spPr/>
      <dgm:t>
        <a:bodyPr/>
        <a:lstStyle/>
        <a:p>
          <a:r>
            <a:rPr lang="en-US" dirty="0"/>
            <a:t>Engage learners</a:t>
          </a:r>
        </a:p>
      </dgm:t>
    </dgm:pt>
    <dgm:pt modelId="{C219DD3A-3212-4677-BC0B-4472FAE35DB6}" type="parTrans" cxnId="{D458EE3A-3130-4A63-AB18-FE6F20BD9D08}">
      <dgm:prSet/>
      <dgm:spPr/>
      <dgm:t>
        <a:bodyPr/>
        <a:lstStyle/>
        <a:p>
          <a:endParaRPr lang="en-US"/>
        </a:p>
      </dgm:t>
    </dgm:pt>
    <dgm:pt modelId="{E83B89E3-F51A-422A-8756-8F6CEFF9C48D}" type="sibTrans" cxnId="{D458EE3A-3130-4A63-AB18-FE6F20BD9D08}">
      <dgm:prSet/>
      <dgm:spPr/>
      <dgm:t>
        <a:bodyPr/>
        <a:lstStyle/>
        <a:p>
          <a:endParaRPr lang="en-US"/>
        </a:p>
      </dgm:t>
    </dgm:pt>
    <dgm:pt modelId="{F13F330F-F58E-4D90-B736-EE73D178B32F}">
      <dgm:prSet phldrT="[Text]"/>
      <dgm:spPr/>
      <dgm:t>
        <a:bodyPr/>
        <a:lstStyle/>
        <a:p>
          <a:r>
            <a:rPr lang="en-US" dirty="0"/>
            <a:t>Shared Mental Model</a:t>
          </a:r>
        </a:p>
      </dgm:t>
    </dgm:pt>
    <dgm:pt modelId="{FB9F4DBC-3D76-481B-802E-9A8D2A28BEED}" type="parTrans" cxnId="{CABC5C59-5698-4A87-A6C0-841C131F84BB}">
      <dgm:prSet/>
      <dgm:spPr/>
      <dgm:t>
        <a:bodyPr/>
        <a:lstStyle/>
        <a:p>
          <a:endParaRPr lang="en-US"/>
        </a:p>
      </dgm:t>
    </dgm:pt>
    <dgm:pt modelId="{5828E428-8217-421C-8E53-5CB2B9FE2F7B}" type="sibTrans" cxnId="{CABC5C59-5698-4A87-A6C0-841C131F84BB}">
      <dgm:prSet/>
      <dgm:spPr/>
      <dgm:t>
        <a:bodyPr/>
        <a:lstStyle/>
        <a:p>
          <a:endParaRPr lang="en-US"/>
        </a:p>
      </dgm:t>
    </dgm:pt>
    <dgm:pt modelId="{7D4CB0E7-F191-4B05-AE27-3570385859B7}">
      <dgm:prSet phldrT="[Text]"/>
      <dgm:spPr/>
      <dgm:t>
        <a:bodyPr/>
        <a:lstStyle/>
        <a:p>
          <a:r>
            <a:rPr lang="en-US" dirty="0"/>
            <a:t>Identify Performance Gaps</a:t>
          </a:r>
        </a:p>
      </dgm:t>
    </dgm:pt>
    <dgm:pt modelId="{AAEE1B00-9BC1-42EE-9863-D6A5D83581BD}" type="parTrans" cxnId="{BE896A49-42B0-4C6D-B71D-10C8F05C4C85}">
      <dgm:prSet/>
      <dgm:spPr/>
      <dgm:t>
        <a:bodyPr/>
        <a:lstStyle/>
        <a:p>
          <a:endParaRPr lang="en-US"/>
        </a:p>
      </dgm:t>
    </dgm:pt>
    <dgm:pt modelId="{D565C5CF-97C8-4316-B960-8108769F6DF0}" type="sibTrans" cxnId="{BE896A49-42B0-4C6D-B71D-10C8F05C4C85}">
      <dgm:prSet/>
      <dgm:spPr/>
      <dgm:t>
        <a:bodyPr/>
        <a:lstStyle/>
        <a:p>
          <a:endParaRPr lang="en-US"/>
        </a:p>
      </dgm:t>
    </dgm:pt>
    <dgm:pt modelId="{3E402AAB-E961-4138-BD03-E48CE9DE389A}">
      <dgm:prSet phldrT="[Text]"/>
      <dgm:spPr/>
      <dgm:t>
        <a:bodyPr/>
        <a:lstStyle/>
        <a:p>
          <a:r>
            <a:rPr lang="en-US" dirty="0"/>
            <a:t>Identify Program Gaps</a:t>
          </a:r>
        </a:p>
      </dgm:t>
    </dgm:pt>
    <dgm:pt modelId="{0C42046B-E7A9-4E81-A72C-5FB8D5B49F52}" type="parTrans" cxnId="{A15DD5A8-F03C-4838-8916-6EA22F1DDB87}">
      <dgm:prSet/>
      <dgm:spPr/>
      <dgm:t>
        <a:bodyPr/>
        <a:lstStyle/>
        <a:p>
          <a:endParaRPr lang="en-US"/>
        </a:p>
      </dgm:t>
    </dgm:pt>
    <dgm:pt modelId="{E309B5E9-2D64-447D-80FA-42CB1140E9A5}" type="sibTrans" cxnId="{A15DD5A8-F03C-4838-8916-6EA22F1DDB87}">
      <dgm:prSet/>
      <dgm:spPr/>
      <dgm:t>
        <a:bodyPr/>
        <a:lstStyle/>
        <a:p>
          <a:endParaRPr lang="en-US"/>
        </a:p>
      </dgm:t>
    </dgm:pt>
    <dgm:pt modelId="{520566AA-62FD-46BD-9278-A7E26AAFD7CE}">
      <dgm:prSet phldrT="[Text]"/>
      <dgm:spPr/>
      <dgm:t>
        <a:bodyPr/>
        <a:lstStyle/>
        <a:p>
          <a:r>
            <a:rPr lang="en-US" dirty="0"/>
            <a:t>Faculty Development</a:t>
          </a:r>
        </a:p>
      </dgm:t>
    </dgm:pt>
    <dgm:pt modelId="{BEE14583-3106-4E6F-AF6D-4D46AD778F02}" type="parTrans" cxnId="{04AB6DB2-D649-458F-88BD-90E6EF49A159}">
      <dgm:prSet/>
      <dgm:spPr/>
      <dgm:t>
        <a:bodyPr/>
        <a:lstStyle/>
        <a:p>
          <a:endParaRPr lang="en-US"/>
        </a:p>
      </dgm:t>
    </dgm:pt>
    <dgm:pt modelId="{1AA35D6D-09CD-420E-8445-FA95B17DFFFF}" type="sibTrans" cxnId="{04AB6DB2-D649-458F-88BD-90E6EF49A159}">
      <dgm:prSet/>
      <dgm:spPr/>
      <dgm:t>
        <a:bodyPr/>
        <a:lstStyle/>
        <a:p>
          <a:endParaRPr lang="en-US"/>
        </a:p>
      </dgm:t>
    </dgm:pt>
    <dgm:pt modelId="{29802BD3-0D4F-43FE-90F1-DD7EC14E454A}">
      <dgm:prSet phldrT="[Text]"/>
      <dgm:spPr/>
      <dgm:t>
        <a:bodyPr/>
        <a:lstStyle/>
        <a:p>
          <a:r>
            <a:rPr lang="en-US" dirty="0"/>
            <a:t>Collects, review, &amp; interpret data</a:t>
          </a:r>
        </a:p>
      </dgm:t>
    </dgm:pt>
    <dgm:pt modelId="{12BAE027-F24F-4E9F-AC0D-D77B9730D673}" type="parTrans" cxnId="{C4B2B3D0-46D7-4910-9480-B49216E3E928}">
      <dgm:prSet/>
      <dgm:spPr/>
      <dgm:t>
        <a:bodyPr/>
        <a:lstStyle/>
        <a:p>
          <a:endParaRPr lang="en-US"/>
        </a:p>
      </dgm:t>
    </dgm:pt>
    <dgm:pt modelId="{762A57BB-7932-489B-AD0B-E6FD8747E888}" type="sibTrans" cxnId="{C4B2B3D0-46D7-4910-9480-B49216E3E928}">
      <dgm:prSet/>
      <dgm:spPr/>
      <dgm:t>
        <a:bodyPr/>
        <a:lstStyle/>
        <a:p>
          <a:endParaRPr lang="en-US"/>
        </a:p>
      </dgm:t>
    </dgm:pt>
    <dgm:pt modelId="{B7FD255A-1C34-4EAA-B957-08A974D2C957}" type="pres">
      <dgm:prSet presAssocID="{83CC09DC-BAD8-4F07-9B6E-5D1E5E2F163B}" presName="cycle" presStyleCnt="0">
        <dgm:presLayoutVars>
          <dgm:dir/>
          <dgm:resizeHandles val="exact"/>
        </dgm:presLayoutVars>
      </dgm:prSet>
      <dgm:spPr/>
    </dgm:pt>
    <dgm:pt modelId="{A29F8262-F9A2-4290-A65F-AF0D5EC8E122}" type="pres">
      <dgm:prSet presAssocID="{6001446E-459A-41B6-83E2-90A840241C8D}" presName="node" presStyleLbl="node1" presStyleIdx="0" presStyleCnt="6">
        <dgm:presLayoutVars>
          <dgm:bulletEnabled val="1"/>
        </dgm:presLayoutVars>
      </dgm:prSet>
      <dgm:spPr/>
    </dgm:pt>
    <dgm:pt modelId="{7826A528-273B-4193-BA60-753DECA2CCA1}" type="pres">
      <dgm:prSet presAssocID="{6001446E-459A-41B6-83E2-90A840241C8D}" presName="spNode" presStyleCnt="0"/>
      <dgm:spPr/>
    </dgm:pt>
    <dgm:pt modelId="{32768719-5AC2-45A7-9C09-6F755AA74EF4}" type="pres">
      <dgm:prSet presAssocID="{E83B89E3-F51A-422A-8756-8F6CEFF9C48D}" presName="sibTrans" presStyleLbl="sibTrans1D1" presStyleIdx="0" presStyleCnt="6"/>
      <dgm:spPr/>
    </dgm:pt>
    <dgm:pt modelId="{E6D2E1DD-3769-4D82-AE90-C5858BE28B2F}" type="pres">
      <dgm:prSet presAssocID="{F13F330F-F58E-4D90-B736-EE73D178B32F}" presName="node" presStyleLbl="node1" presStyleIdx="1" presStyleCnt="6">
        <dgm:presLayoutVars>
          <dgm:bulletEnabled val="1"/>
        </dgm:presLayoutVars>
      </dgm:prSet>
      <dgm:spPr/>
    </dgm:pt>
    <dgm:pt modelId="{6D1A3442-C052-4713-BE48-7324BD7C34B9}" type="pres">
      <dgm:prSet presAssocID="{F13F330F-F58E-4D90-B736-EE73D178B32F}" presName="spNode" presStyleCnt="0"/>
      <dgm:spPr/>
    </dgm:pt>
    <dgm:pt modelId="{757D33E3-4F1A-4B79-85BB-C7CB22141DAB}" type="pres">
      <dgm:prSet presAssocID="{5828E428-8217-421C-8E53-5CB2B9FE2F7B}" presName="sibTrans" presStyleLbl="sibTrans1D1" presStyleIdx="1" presStyleCnt="6"/>
      <dgm:spPr/>
    </dgm:pt>
    <dgm:pt modelId="{B58561B9-06F6-41AA-A077-3F0749102EF2}" type="pres">
      <dgm:prSet presAssocID="{7D4CB0E7-F191-4B05-AE27-3570385859B7}" presName="node" presStyleLbl="node1" presStyleIdx="2" presStyleCnt="6">
        <dgm:presLayoutVars>
          <dgm:bulletEnabled val="1"/>
        </dgm:presLayoutVars>
      </dgm:prSet>
      <dgm:spPr/>
    </dgm:pt>
    <dgm:pt modelId="{BEC0D0DF-DB8A-4BE5-8B5D-73914333307C}" type="pres">
      <dgm:prSet presAssocID="{7D4CB0E7-F191-4B05-AE27-3570385859B7}" presName="spNode" presStyleCnt="0"/>
      <dgm:spPr/>
    </dgm:pt>
    <dgm:pt modelId="{FC68DD9C-C95E-4C2B-9884-BABAA27E4B5C}" type="pres">
      <dgm:prSet presAssocID="{D565C5CF-97C8-4316-B960-8108769F6DF0}" presName="sibTrans" presStyleLbl="sibTrans1D1" presStyleIdx="2" presStyleCnt="6"/>
      <dgm:spPr/>
    </dgm:pt>
    <dgm:pt modelId="{4E1E0BDA-A576-42BA-AB73-580BA56C905D}" type="pres">
      <dgm:prSet presAssocID="{3E402AAB-E961-4138-BD03-E48CE9DE389A}" presName="node" presStyleLbl="node1" presStyleIdx="3" presStyleCnt="6">
        <dgm:presLayoutVars>
          <dgm:bulletEnabled val="1"/>
        </dgm:presLayoutVars>
      </dgm:prSet>
      <dgm:spPr/>
    </dgm:pt>
    <dgm:pt modelId="{B9FD3DD0-A717-46E8-BA80-A66537FB5A03}" type="pres">
      <dgm:prSet presAssocID="{3E402AAB-E961-4138-BD03-E48CE9DE389A}" presName="spNode" presStyleCnt="0"/>
      <dgm:spPr/>
    </dgm:pt>
    <dgm:pt modelId="{DE0A8F16-494B-476B-AB0A-F33B2E8D5BA0}" type="pres">
      <dgm:prSet presAssocID="{E309B5E9-2D64-447D-80FA-42CB1140E9A5}" presName="sibTrans" presStyleLbl="sibTrans1D1" presStyleIdx="3" presStyleCnt="6"/>
      <dgm:spPr/>
    </dgm:pt>
    <dgm:pt modelId="{AD8BF8EB-1593-47AF-8382-2AC1283D9E4B}" type="pres">
      <dgm:prSet presAssocID="{520566AA-62FD-46BD-9278-A7E26AAFD7CE}" presName="node" presStyleLbl="node1" presStyleIdx="4" presStyleCnt="6">
        <dgm:presLayoutVars>
          <dgm:bulletEnabled val="1"/>
        </dgm:presLayoutVars>
      </dgm:prSet>
      <dgm:spPr/>
    </dgm:pt>
    <dgm:pt modelId="{44CB7B6F-C14B-45F4-9E1C-6A0C1CB17429}" type="pres">
      <dgm:prSet presAssocID="{520566AA-62FD-46BD-9278-A7E26AAFD7CE}" presName="spNode" presStyleCnt="0"/>
      <dgm:spPr/>
    </dgm:pt>
    <dgm:pt modelId="{8F0C6525-8762-4017-9FE1-08C74CB61814}" type="pres">
      <dgm:prSet presAssocID="{1AA35D6D-09CD-420E-8445-FA95B17DFFFF}" presName="sibTrans" presStyleLbl="sibTrans1D1" presStyleIdx="4" presStyleCnt="6"/>
      <dgm:spPr/>
    </dgm:pt>
    <dgm:pt modelId="{D1B07D93-5B1E-479F-BB55-9A4683BA7E1E}" type="pres">
      <dgm:prSet presAssocID="{29802BD3-0D4F-43FE-90F1-DD7EC14E454A}" presName="node" presStyleLbl="node1" presStyleIdx="5" presStyleCnt="6">
        <dgm:presLayoutVars>
          <dgm:bulletEnabled val="1"/>
        </dgm:presLayoutVars>
      </dgm:prSet>
      <dgm:spPr/>
    </dgm:pt>
    <dgm:pt modelId="{09E60CEF-A873-4CE7-B58B-73D740526A80}" type="pres">
      <dgm:prSet presAssocID="{29802BD3-0D4F-43FE-90F1-DD7EC14E454A}" presName="spNode" presStyleCnt="0"/>
      <dgm:spPr/>
    </dgm:pt>
    <dgm:pt modelId="{84C1CEB3-42B5-4A50-BB6F-53C48C555504}" type="pres">
      <dgm:prSet presAssocID="{762A57BB-7932-489B-AD0B-E6FD8747E888}" presName="sibTrans" presStyleLbl="sibTrans1D1" presStyleIdx="5" presStyleCnt="6"/>
      <dgm:spPr/>
    </dgm:pt>
  </dgm:ptLst>
  <dgm:cxnLst>
    <dgm:cxn modelId="{589BCD01-4914-4A25-B9C0-A76B9DE7D1D3}" type="presOf" srcId="{520566AA-62FD-46BD-9278-A7E26AAFD7CE}" destId="{AD8BF8EB-1593-47AF-8382-2AC1283D9E4B}" srcOrd="0" destOrd="0" presId="urn:microsoft.com/office/officeart/2005/8/layout/cycle6"/>
    <dgm:cxn modelId="{81A29120-B728-46B0-B18A-DB0C7372A0E5}" type="presOf" srcId="{E309B5E9-2D64-447D-80FA-42CB1140E9A5}" destId="{DE0A8F16-494B-476B-AB0A-F33B2E8D5BA0}" srcOrd="0" destOrd="0" presId="urn:microsoft.com/office/officeart/2005/8/layout/cycle6"/>
    <dgm:cxn modelId="{F316CC29-034E-4205-9E43-A0FC2E3F89D8}" type="presOf" srcId="{E83B89E3-F51A-422A-8756-8F6CEFF9C48D}" destId="{32768719-5AC2-45A7-9C09-6F755AA74EF4}" srcOrd="0" destOrd="0" presId="urn:microsoft.com/office/officeart/2005/8/layout/cycle6"/>
    <dgm:cxn modelId="{D458EE3A-3130-4A63-AB18-FE6F20BD9D08}" srcId="{83CC09DC-BAD8-4F07-9B6E-5D1E5E2F163B}" destId="{6001446E-459A-41B6-83E2-90A840241C8D}" srcOrd="0" destOrd="0" parTransId="{C219DD3A-3212-4677-BC0B-4472FAE35DB6}" sibTransId="{E83B89E3-F51A-422A-8756-8F6CEFF9C48D}"/>
    <dgm:cxn modelId="{CAC0F43A-E6C0-47E0-B27C-03CE13233DF5}" type="presOf" srcId="{7D4CB0E7-F191-4B05-AE27-3570385859B7}" destId="{B58561B9-06F6-41AA-A077-3F0749102EF2}" srcOrd="0" destOrd="0" presId="urn:microsoft.com/office/officeart/2005/8/layout/cycle6"/>
    <dgm:cxn modelId="{5A2BFF5D-A93D-4951-9202-1FF6AF4C051A}" type="presOf" srcId="{3E402AAB-E961-4138-BD03-E48CE9DE389A}" destId="{4E1E0BDA-A576-42BA-AB73-580BA56C905D}" srcOrd="0" destOrd="0" presId="urn:microsoft.com/office/officeart/2005/8/layout/cycle6"/>
    <dgm:cxn modelId="{BE896A49-42B0-4C6D-B71D-10C8F05C4C85}" srcId="{83CC09DC-BAD8-4F07-9B6E-5D1E5E2F163B}" destId="{7D4CB0E7-F191-4B05-AE27-3570385859B7}" srcOrd="2" destOrd="0" parTransId="{AAEE1B00-9BC1-42EE-9863-D6A5D83581BD}" sibTransId="{D565C5CF-97C8-4316-B960-8108769F6DF0}"/>
    <dgm:cxn modelId="{6E3EB66B-D824-4980-8AB4-BE4471D83731}" type="presOf" srcId="{762A57BB-7932-489B-AD0B-E6FD8747E888}" destId="{84C1CEB3-42B5-4A50-BB6F-53C48C555504}" srcOrd="0" destOrd="0" presId="urn:microsoft.com/office/officeart/2005/8/layout/cycle6"/>
    <dgm:cxn modelId="{FF0A4952-E6BC-42D2-BA38-893B440DDA95}" type="presOf" srcId="{29802BD3-0D4F-43FE-90F1-DD7EC14E454A}" destId="{D1B07D93-5B1E-479F-BB55-9A4683BA7E1E}" srcOrd="0" destOrd="0" presId="urn:microsoft.com/office/officeart/2005/8/layout/cycle6"/>
    <dgm:cxn modelId="{CABC5C59-5698-4A87-A6C0-841C131F84BB}" srcId="{83CC09DC-BAD8-4F07-9B6E-5D1E5E2F163B}" destId="{F13F330F-F58E-4D90-B736-EE73D178B32F}" srcOrd="1" destOrd="0" parTransId="{FB9F4DBC-3D76-481B-802E-9A8D2A28BEED}" sibTransId="{5828E428-8217-421C-8E53-5CB2B9FE2F7B}"/>
    <dgm:cxn modelId="{E318A58F-8089-4CCD-A6FC-7E52B3D5546A}" type="presOf" srcId="{D565C5CF-97C8-4316-B960-8108769F6DF0}" destId="{FC68DD9C-C95E-4C2B-9884-BABAA27E4B5C}" srcOrd="0" destOrd="0" presId="urn:microsoft.com/office/officeart/2005/8/layout/cycle6"/>
    <dgm:cxn modelId="{781AF2A7-F5FA-4C0B-BBF4-F2072F3608D4}" type="presOf" srcId="{5828E428-8217-421C-8E53-5CB2B9FE2F7B}" destId="{757D33E3-4F1A-4B79-85BB-C7CB22141DAB}" srcOrd="0" destOrd="0" presId="urn:microsoft.com/office/officeart/2005/8/layout/cycle6"/>
    <dgm:cxn modelId="{A15DD5A8-F03C-4838-8916-6EA22F1DDB87}" srcId="{83CC09DC-BAD8-4F07-9B6E-5D1E5E2F163B}" destId="{3E402AAB-E961-4138-BD03-E48CE9DE389A}" srcOrd="3" destOrd="0" parTransId="{0C42046B-E7A9-4E81-A72C-5FB8D5B49F52}" sibTransId="{E309B5E9-2D64-447D-80FA-42CB1140E9A5}"/>
    <dgm:cxn modelId="{04AB6DB2-D649-458F-88BD-90E6EF49A159}" srcId="{83CC09DC-BAD8-4F07-9B6E-5D1E5E2F163B}" destId="{520566AA-62FD-46BD-9278-A7E26AAFD7CE}" srcOrd="4" destOrd="0" parTransId="{BEE14583-3106-4E6F-AF6D-4D46AD778F02}" sibTransId="{1AA35D6D-09CD-420E-8445-FA95B17DFFFF}"/>
    <dgm:cxn modelId="{AB95D1B2-4A9A-47D4-97B7-944A35853BFE}" type="presOf" srcId="{1AA35D6D-09CD-420E-8445-FA95B17DFFFF}" destId="{8F0C6525-8762-4017-9FE1-08C74CB61814}" srcOrd="0" destOrd="0" presId="urn:microsoft.com/office/officeart/2005/8/layout/cycle6"/>
    <dgm:cxn modelId="{1AB565CD-62FF-4C5B-AB10-7EA8610E2157}" type="presOf" srcId="{6001446E-459A-41B6-83E2-90A840241C8D}" destId="{A29F8262-F9A2-4290-A65F-AF0D5EC8E122}" srcOrd="0" destOrd="0" presId="urn:microsoft.com/office/officeart/2005/8/layout/cycle6"/>
    <dgm:cxn modelId="{022776D0-B3CB-4FC6-96DF-C9E87A97C618}" type="presOf" srcId="{83CC09DC-BAD8-4F07-9B6E-5D1E5E2F163B}" destId="{B7FD255A-1C34-4EAA-B957-08A974D2C957}" srcOrd="0" destOrd="0" presId="urn:microsoft.com/office/officeart/2005/8/layout/cycle6"/>
    <dgm:cxn modelId="{C4B2B3D0-46D7-4910-9480-B49216E3E928}" srcId="{83CC09DC-BAD8-4F07-9B6E-5D1E5E2F163B}" destId="{29802BD3-0D4F-43FE-90F1-DD7EC14E454A}" srcOrd="5" destOrd="0" parTransId="{12BAE027-F24F-4E9F-AC0D-D77B9730D673}" sibTransId="{762A57BB-7932-489B-AD0B-E6FD8747E888}"/>
    <dgm:cxn modelId="{FE1821FE-D936-4572-B4F8-827B8BC9F5B0}" type="presOf" srcId="{F13F330F-F58E-4D90-B736-EE73D178B32F}" destId="{E6D2E1DD-3769-4D82-AE90-C5858BE28B2F}" srcOrd="0" destOrd="0" presId="urn:microsoft.com/office/officeart/2005/8/layout/cycle6"/>
    <dgm:cxn modelId="{2313E5B1-42AE-4D1D-8298-EE6E84F7C4C1}" type="presParOf" srcId="{B7FD255A-1C34-4EAA-B957-08A974D2C957}" destId="{A29F8262-F9A2-4290-A65F-AF0D5EC8E122}" srcOrd="0" destOrd="0" presId="urn:microsoft.com/office/officeart/2005/8/layout/cycle6"/>
    <dgm:cxn modelId="{4CC23BBF-58FB-42EA-8AF6-45D8E4DF6AF6}" type="presParOf" srcId="{B7FD255A-1C34-4EAA-B957-08A974D2C957}" destId="{7826A528-273B-4193-BA60-753DECA2CCA1}" srcOrd="1" destOrd="0" presId="urn:microsoft.com/office/officeart/2005/8/layout/cycle6"/>
    <dgm:cxn modelId="{F8523349-D6B4-42BE-B8BB-21EEB0C5CCAD}" type="presParOf" srcId="{B7FD255A-1C34-4EAA-B957-08A974D2C957}" destId="{32768719-5AC2-45A7-9C09-6F755AA74EF4}" srcOrd="2" destOrd="0" presId="urn:microsoft.com/office/officeart/2005/8/layout/cycle6"/>
    <dgm:cxn modelId="{DCABBB99-12C0-447E-B177-705B5CBA2382}" type="presParOf" srcId="{B7FD255A-1C34-4EAA-B957-08A974D2C957}" destId="{E6D2E1DD-3769-4D82-AE90-C5858BE28B2F}" srcOrd="3" destOrd="0" presId="urn:microsoft.com/office/officeart/2005/8/layout/cycle6"/>
    <dgm:cxn modelId="{04A8E46A-1BA7-40FF-8B5A-F720160062BD}" type="presParOf" srcId="{B7FD255A-1C34-4EAA-B957-08A974D2C957}" destId="{6D1A3442-C052-4713-BE48-7324BD7C34B9}" srcOrd="4" destOrd="0" presId="urn:microsoft.com/office/officeart/2005/8/layout/cycle6"/>
    <dgm:cxn modelId="{D75B18E4-9404-44AB-9A13-23AC9E549F83}" type="presParOf" srcId="{B7FD255A-1C34-4EAA-B957-08A974D2C957}" destId="{757D33E3-4F1A-4B79-85BB-C7CB22141DAB}" srcOrd="5" destOrd="0" presId="urn:microsoft.com/office/officeart/2005/8/layout/cycle6"/>
    <dgm:cxn modelId="{F062596B-B1ED-4DAC-999A-D1394CBCBA98}" type="presParOf" srcId="{B7FD255A-1C34-4EAA-B957-08A974D2C957}" destId="{B58561B9-06F6-41AA-A077-3F0749102EF2}" srcOrd="6" destOrd="0" presId="urn:microsoft.com/office/officeart/2005/8/layout/cycle6"/>
    <dgm:cxn modelId="{9C00DC92-E22B-41D1-9E85-7B549E30D837}" type="presParOf" srcId="{B7FD255A-1C34-4EAA-B957-08A974D2C957}" destId="{BEC0D0DF-DB8A-4BE5-8B5D-73914333307C}" srcOrd="7" destOrd="0" presId="urn:microsoft.com/office/officeart/2005/8/layout/cycle6"/>
    <dgm:cxn modelId="{E3EFDBA8-ED3E-49F4-8F6A-221D848487D0}" type="presParOf" srcId="{B7FD255A-1C34-4EAA-B957-08A974D2C957}" destId="{FC68DD9C-C95E-4C2B-9884-BABAA27E4B5C}" srcOrd="8" destOrd="0" presId="urn:microsoft.com/office/officeart/2005/8/layout/cycle6"/>
    <dgm:cxn modelId="{E721F828-8BA7-4A6A-8868-ABCBBB7211ED}" type="presParOf" srcId="{B7FD255A-1C34-4EAA-B957-08A974D2C957}" destId="{4E1E0BDA-A576-42BA-AB73-580BA56C905D}" srcOrd="9" destOrd="0" presId="urn:microsoft.com/office/officeart/2005/8/layout/cycle6"/>
    <dgm:cxn modelId="{3CACF486-FB32-40EC-BDDE-E6F75A387CEB}" type="presParOf" srcId="{B7FD255A-1C34-4EAA-B957-08A974D2C957}" destId="{B9FD3DD0-A717-46E8-BA80-A66537FB5A03}" srcOrd="10" destOrd="0" presId="urn:microsoft.com/office/officeart/2005/8/layout/cycle6"/>
    <dgm:cxn modelId="{E62325CF-8D94-4117-A8A4-3573489B510A}" type="presParOf" srcId="{B7FD255A-1C34-4EAA-B957-08A974D2C957}" destId="{DE0A8F16-494B-476B-AB0A-F33B2E8D5BA0}" srcOrd="11" destOrd="0" presId="urn:microsoft.com/office/officeart/2005/8/layout/cycle6"/>
    <dgm:cxn modelId="{04A4D621-9DBB-4DD6-9232-82FCC3195BF3}" type="presParOf" srcId="{B7FD255A-1C34-4EAA-B957-08A974D2C957}" destId="{AD8BF8EB-1593-47AF-8382-2AC1283D9E4B}" srcOrd="12" destOrd="0" presId="urn:microsoft.com/office/officeart/2005/8/layout/cycle6"/>
    <dgm:cxn modelId="{369BF2C3-8BF1-46A3-A00D-B2A894EB8D59}" type="presParOf" srcId="{B7FD255A-1C34-4EAA-B957-08A974D2C957}" destId="{44CB7B6F-C14B-45F4-9E1C-6A0C1CB17429}" srcOrd="13" destOrd="0" presId="urn:microsoft.com/office/officeart/2005/8/layout/cycle6"/>
    <dgm:cxn modelId="{70A1CE4B-7433-4F1E-8DCD-65E61D50131F}" type="presParOf" srcId="{B7FD255A-1C34-4EAA-B957-08A974D2C957}" destId="{8F0C6525-8762-4017-9FE1-08C74CB61814}" srcOrd="14" destOrd="0" presId="urn:microsoft.com/office/officeart/2005/8/layout/cycle6"/>
    <dgm:cxn modelId="{DC58929C-B336-4232-A867-4E20F9D48B60}" type="presParOf" srcId="{B7FD255A-1C34-4EAA-B957-08A974D2C957}" destId="{D1B07D93-5B1E-479F-BB55-9A4683BA7E1E}" srcOrd="15" destOrd="0" presId="urn:microsoft.com/office/officeart/2005/8/layout/cycle6"/>
    <dgm:cxn modelId="{92B8A445-C741-46E4-91C3-C489C3EA59BF}" type="presParOf" srcId="{B7FD255A-1C34-4EAA-B957-08A974D2C957}" destId="{09E60CEF-A873-4CE7-B58B-73D740526A80}" srcOrd="16" destOrd="0" presId="urn:microsoft.com/office/officeart/2005/8/layout/cycle6"/>
    <dgm:cxn modelId="{04CC3509-C04B-4E3B-93B8-D6733A9AD44E}" type="presParOf" srcId="{B7FD255A-1C34-4EAA-B957-08A974D2C957}" destId="{84C1CEB3-42B5-4A50-BB6F-53C48C555504}"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7E10B49-98E5-F348-9E1B-8A2EFDBD4186}" type="doc">
      <dgm:prSet loTypeId="urn:microsoft.com/office/officeart/2005/8/layout/vList3" loCatId="" qsTypeId="urn:microsoft.com/office/officeart/2005/8/quickstyle/simple1" qsCatId="simple" csTypeId="urn:microsoft.com/office/officeart/2005/8/colors/accent1_2" csCatId="accent1" phldr="1"/>
      <dgm:spPr/>
    </dgm:pt>
    <dgm:pt modelId="{2D56D246-2559-0B47-ACBF-22A876697ED4}">
      <dgm:prSet phldrT="[Text]"/>
      <dgm:spPr/>
      <dgm:t>
        <a:bodyPr/>
        <a:lstStyle/>
        <a:p>
          <a:r>
            <a:rPr lang="en-US" dirty="0"/>
            <a:t>Inexperience with CBME</a:t>
          </a:r>
        </a:p>
      </dgm:t>
    </dgm:pt>
    <dgm:pt modelId="{DDA347E8-3111-894B-8524-F16170A9A757}" type="parTrans" cxnId="{4C4DC0E9-EF51-A142-81D8-471AB1C1E667}">
      <dgm:prSet/>
      <dgm:spPr/>
      <dgm:t>
        <a:bodyPr/>
        <a:lstStyle/>
        <a:p>
          <a:endParaRPr lang="en-US"/>
        </a:p>
      </dgm:t>
    </dgm:pt>
    <dgm:pt modelId="{F60C7A7A-D579-5646-862E-911450DD8BB7}" type="sibTrans" cxnId="{4C4DC0E9-EF51-A142-81D8-471AB1C1E667}">
      <dgm:prSet/>
      <dgm:spPr/>
      <dgm:t>
        <a:bodyPr/>
        <a:lstStyle/>
        <a:p>
          <a:endParaRPr lang="en-US"/>
        </a:p>
      </dgm:t>
    </dgm:pt>
    <dgm:pt modelId="{77C804DF-58B9-DB4F-AA34-9BBDB35B31D5}">
      <dgm:prSet phldrT="[Text]"/>
      <dgm:spPr/>
      <dgm:t>
        <a:bodyPr/>
        <a:lstStyle/>
        <a:p>
          <a:r>
            <a:rPr lang="en-US" dirty="0"/>
            <a:t>Lack of Resources</a:t>
          </a:r>
        </a:p>
      </dgm:t>
    </dgm:pt>
    <dgm:pt modelId="{4DCF963D-C892-EF47-882E-EE651D4E1073}" type="parTrans" cxnId="{3A85C9A0-BADD-8845-A032-864323B065AD}">
      <dgm:prSet/>
      <dgm:spPr/>
      <dgm:t>
        <a:bodyPr/>
        <a:lstStyle/>
        <a:p>
          <a:endParaRPr lang="en-US"/>
        </a:p>
      </dgm:t>
    </dgm:pt>
    <dgm:pt modelId="{24BBD3E9-F473-6843-B31D-509CC14F4EB9}" type="sibTrans" cxnId="{3A85C9A0-BADD-8845-A032-864323B065AD}">
      <dgm:prSet/>
      <dgm:spPr/>
      <dgm:t>
        <a:bodyPr/>
        <a:lstStyle/>
        <a:p>
          <a:endParaRPr lang="en-US"/>
        </a:p>
      </dgm:t>
    </dgm:pt>
    <dgm:pt modelId="{8834F80B-2C7E-3F40-943A-74FDFBC7DEAD}">
      <dgm:prSet phldrT="[Text]"/>
      <dgm:spPr/>
      <dgm:t>
        <a:bodyPr/>
        <a:lstStyle/>
        <a:p>
          <a:r>
            <a:rPr lang="en-US" dirty="0"/>
            <a:t>Assessment Burden</a:t>
          </a:r>
        </a:p>
      </dgm:t>
    </dgm:pt>
    <dgm:pt modelId="{83CE4614-F4FB-634D-BC49-26BAAE227951}" type="parTrans" cxnId="{C124FE4F-601E-A642-A8DA-8C5B17E49B10}">
      <dgm:prSet/>
      <dgm:spPr/>
      <dgm:t>
        <a:bodyPr/>
        <a:lstStyle/>
        <a:p>
          <a:endParaRPr lang="en-US"/>
        </a:p>
      </dgm:t>
    </dgm:pt>
    <dgm:pt modelId="{B5376A61-85ED-AC4A-838E-D7759902591F}" type="sibTrans" cxnId="{C124FE4F-601E-A642-A8DA-8C5B17E49B10}">
      <dgm:prSet/>
      <dgm:spPr/>
      <dgm:t>
        <a:bodyPr/>
        <a:lstStyle/>
        <a:p>
          <a:endParaRPr lang="en-US"/>
        </a:p>
      </dgm:t>
    </dgm:pt>
    <dgm:pt modelId="{164F241C-C92B-5842-8F64-2E58D4024F49}">
      <dgm:prSet phldrT="[Text]"/>
      <dgm:spPr/>
      <dgm:t>
        <a:bodyPr/>
        <a:lstStyle/>
        <a:p>
          <a:r>
            <a:rPr lang="en-US" dirty="0"/>
            <a:t>Unpredictable learning experiences</a:t>
          </a:r>
        </a:p>
      </dgm:t>
    </dgm:pt>
    <dgm:pt modelId="{820B7183-4C79-2240-94CC-7BE03A43F4BE}" type="parTrans" cxnId="{4D7CDB92-5497-FC44-A63E-AB00F72BCF92}">
      <dgm:prSet/>
      <dgm:spPr/>
      <dgm:t>
        <a:bodyPr/>
        <a:lstStyle/>
        <a:p>
          <a:endParaRPr lang="en-US"/>
        </a:p>
      </dgm:t>
    </dgm:pt>
    <dgm:pt modelId="{63524065-6E50-2044-94B0-05D205D135D0}" type="sibTrans" cxnId="{4D7CDB92-5497-FC44-A63E-AB00F72BCF92}">
      <dgm:prSet/>
      <dgm:spPr/>
      <dgm:t>
        <a:bodyPr/>
        <a:lstStyle/>
        <a:p>
          <a:endParaRPr lang="en-US"/>
        </a:p>
      </dgm:t>
    </dgm:pt>
    <dgm:pt modelId="{1FEF0FA6-FABB-6F45-A617-1A2D84CCC436}">
      <dgm:prSet phldrT="[Text]"/>
      <dgm:spPr/>
      <dgm:t>
        <a:bodyPr/>
        <a:lstStyle/>
        <a:p>
          <a:r>
            <a:rPr lang="en-US" dirty="0"/>
            <a:t>Resident expectations</a:t>
          </a:r>
        </a:p>
      </dgm:t>
    </dgm:pt>
    <dgm:pt modelId="{375C9896-BA1D-C148-B4AA-093A40003912}" type="parTrans" cxnId="{829BC188-E010-9F45-9A9B-319E87064D15}">
      <dgm:prSet/>
      <dgm:spPr/>
      <dgm:t>
        <a:bodyPr/>
        <a:lstStyle/>
        <a:p>
          <a:endParaRPr lang="en-US"/>
        </a:p>
      </dgm:t>
    </dgm:pt>
    <dgm:pt modelId="{1C577339-6638-9D48-A47F-E947B979C89B}" type="sibTrans" cxnId="{829BC188-E010-9F45-9A9B-319E87064D15}">
      <dgm:prSet/>
      <dgm:spPr/>
      <dgm:t>
        <a:bodyPr/>
        <a:lstStyle/>
        <a:p>
          <a:endParaRPr lang="en-US"/>
        </a:p>
      </dgm:t>
    </dgm:pt>
    <dgm:pt modelId="{5D0B4688-F2BF-F043-AA76-CAF02BF02002}" type="pres">
      <dgm:prSet presAssocID="{A7E10B49-98E5-F348-9E1B-8A2EFDBD4186}" presName="linearFlow" presStyleCnt="0">
        <dgm:presLayoutVars>
          <dgm:dir/>
          <dgm:resizeHandles val="exact"/>
        </dgm:presLayoutVars>
      </dgm:prSet>
      <dgm:spPr/>
    </dgm:pt>
    <dgm:pt modelId="{B1EA7014-64E3-CC48-93A4-7FA80A85DC6B}" type="pres">
      <dgm:prSet presAssocID="{2D56D246-2559-0B47-ACBF-22A876697ED4}" presName="composite" presStyleCnt="0"/>
      <dgm:spPr/>
    </dgm:pt>
    <dgm:pt modelId="{8A2B17FF-344B-4B41-98E2-3878BB067AAF}" type="pres">
      <dgm:prSet presAssocID="{2D56D246-2559-0B47-ACBF-22A876697ED4}"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DC201AB8-93FA-7F40-9BD8-CA0037A57A59}" type="pres">
      <dgm:prSet presAssocID="{2D56D246-2559-0B47-ACBF-22A876697ED4}" presName="txShp" presStyleLbl="node1" presStyleIdx="0" presStyleCnt="5">
        <dgm:presLayoutVars>
          <dgm:bulletEnabled val="1"/>
        </dgm:presLayoutVars>
      </dgm:prSet>
      <dgm:spPr/>
    </dgm:pt>
    <dgm:pt modelId="{6E1A9BC1-E2F2-4C4E-A898-D104664A5358}" type="pres">
      <dgm:prSet presAssocID="{F60C7A7A-D579-5646-862E-911450DD8BB7}" presName="spacing" presStyleCnt="0"/>
      <dgm:spPr/>
    </dgm:pt>
    <dgm:pt modelId="{0502BCF0-E2F4-8D41-9A3D-7E74FA2CBC33}" type="pres">
      <dgm:prSet presAssocID="{77C804DF-58B9-DB4F-AA34-9BBDB35B31D5}" presName="composite" presStyleCnt="0"/>
      <dgm:spPr/>
    </dgm:pt>
    <dgm:pt modelId="{F919E55F-A0B4-6F42-A096-F0CBCA1A528E}" type="pres">
      <dgm:prSet presAssocID="{77C804DF-58B9-DB4F-AA34-9BBDB35B31D5}" presName="imgShp"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81F1D362-BA5E-9345-B107-F7ECC9372792}" type="pres">
      <dgm:prSet presAssocID="{77C804DF-58B9-DB4F-AA34-9BBDB35B31D5}" presName="txShp" presStyleLbl="node1" presStyleIdx="1" presStyleCnt="5">
        <dgm:presLayoutVars>
          <dgm:bulletEnabled val="1"/>
        </dgm:presLayoutVars>
      </dgm:prSet>
      <dgm:spPr/>
    </dgm:pt>
    <dgm:pt modelId="{4BA8B072-E045-914C-AA02-63B8137D6201}" type="pres">
      <dgm:prSet presAssocID="{24BBD3E9-F473-6843-B31D-509CC14F4EB9}" presName="spacing" presStyleCnt="0"/>
      <dgm:spPr/>
    </dgm:pt>
    <dgm:pt modelId="{5FDDCA33-C144-D04F-9F7C-1E04427F9EBE}" type="pres">
      <dgm:prSet presAssocID="{8834F80B-2C7E-3F40-943A-74FDFBC7DEAD}" presName="composite" presStyleCnt="0"/>
      <dgm:spPr/>
    </dgm:pt>
    <dgm:pt modelId="{E77ABFD1-C62F-6646-834E-E3959610F968}" type="pres">
      <dgm:prSet presAssocID="{8834F80B-2C7E-3F40-943A-74FDFBC7DEAD}" presName="imgShp"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50CEAAB8-B95E-AC42-AAF3-5E59F28EDCA0}" type="pres">
      <dgm:prSet presAssocID="{8834F80B-2C7E-3F40-943A-74FDFBC7DEAD}" presName="txShp" presStyleLbl="node1" presStyleIdx="2" presStyleCnt="5">
        <dgm:presLayoutVars>
          <dgm:bulletEnabled val="1"/>
        </dgm:presLayoutVars>
      </dgm:prSet>
      <dgm:spPr/>
    </dgm:pt>
    <dgm:pt modelId="{F07C4D57-B560-2447-819A-10CE7BABDB29}" type="pres">
      <dgm:prSet presAssocID="{B5376A61-85ED-AC4A-838E-D7759902591F}" presName="spacing" presStyleCnt="0"/>
      <dgm:spPr/>
    </dgm:pt>
    <dgm:pt modelId="{61727785-3E04-3A48-91AB-55478BEB885F}" type="pres">
      <dgm:prSet presAssocID="{164F241C-C92B-5842-8F64-2E58D4024F49}" presName="composite" presStyleCnt="0"/>
      <dgm:spPr/>
    </dgm:pt>
    <dgm:pt modelId="{80892BE8-3733-7A47-B11A-3657F59B3C65}" type="pres">
      <dgm:prSet presAssocID="{164F241C-C92B-5842-8F64-2E58D4024F49}" presName="imgShp"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844E7CE2-2142-B74E-929A-427C8CF1B52C}" type="pres">
      <dgm:prSet presAssocID="{164F241C-C92B-5842-8F64-2E58D4024F49}" presName="txShp" presStyleLbl="node1" presStyleIdx="3" presStyleCnt="5">
        <dgm:presLayoutVars>
          <dgm:bulletEnabled val="1"/>
        </dgm:presLayoutVars>
      </dgm:prSet>
      <dgm:spPr/>
    </dgm:pt>
    <dgm:pt modelId="{B1EC89EF-C350-5845-B583-919F25E6375C}" type="pres">
      <dgm:prSet presAssocID="{63524065-6E50-2044-94B0-05D205D135D0}" presName="spacing" presStyleCnt="0"/>
      <dgm:spPr/>
    </dgm:pt>
    <dgm:pt modelId="{BE3E4CC9-30E1-CE4A-AA69-248993E25941}" type="pres">
      <dgm:prSet presAssocID="{1FEF0FA6-FABB-6F45-A617-1A2D84CCC436}" presName="composite" presStyleCnt="0"/>
      <dgm:spPr/>
    </dgm:pt>
    <dgm:pt modelId="{3699F9E3-B943-AD41-B6EC-4B0AFE404447}" type="pres">
      <dgm:prSet presAssocID="{1FEF0FA6-FABB-6F45-A617-1A2D84CCC436}" presName="imgShp"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FD723AB7-480B-9940-981E-B221055DBABB}" type="pres">
      <dgm:prSet presAssocID="{1FEF0FA6-FABB-6F45-A617-1A2D84CCC436}" presName="txShp" presStyleLbl="node1" presStyleIdx="4" presStyleCnt="5">
        <dgm:presLayoutVars>
          <dgm:bulletEnabled val="1"/>
        </dgm:presLayoutVars>
      </dgm:prSet>
      <dgm:spPr/>
    </dgm:pt>
  </dgm:ptLst>
  <dgm:cxnLst>
    <dgm:cxn modelId="{8E817416-28DE-0A4E-BB88-FB6F6CEA2ACB}" type="presOf" srcId="{77C804DF-58B9-DB4F-AA34-9BBDB35B31D5}" destId="{81F1D362-BA5E-9345-B107-F7ECC9372792}" srcOrd="0" destOrd="0" presId="urn:microsoft.com/office/officeart/2005/8/layout/vList3"/>
    <dgm:cxn modelId="{9077CB3A-AD37-E649-BD0F-57BC70A8B267}" type="presOf" srcId="{8834F80B-2C7E-3F40-943A-74FDFBC7DEAD}" destId="{50CEAAB8-B95E-AC42-AAF3-5E59F28EDCA0}" srcOrd="0" destOrd="0" presId="urn:microsoft.com/office/officeart/2005/8/layout/vList3"/>
    <dgm:cxn modelId="{C124FE4F-601E-A642-A8DA-8C5B17E49B10}" srcId="{A7E10B49-98E5-F348-9E1B-8A2EFDBD4186}" destId="{8834F80B-2C7E-3F40-943A-74FDFBC7DEAD}" srcOrd="2" destOrd="0" parTransId="{83CE4614-F4FB-634D-BC49-26BAAE227951}" sibTransId="{B5376A61-85ED-AC4A-838E-D7759902591F}"/>
    <dgm:cxn modelId="{829BC188-E010-9F45-9A9B-319E87064D15}" srcId="{A7E10B49-98E5-F348-9E1B-8A2EFDBD4186}" destId="{1FEF0FA6-FABB-6F45-A617-1A2D84CCC436}" srcOrd="4" destOrd="0" parTransId="{375C9896-BA1D-C148-B4AA-093A40003912}" sibTransId="{1C577339-6638-9D48-A47F-E947B979C89B}"/>
    <dgm:cxn modelId="{4D7CDB92-5497-FC44-A63E-AB00F72BCF92}" srcId="{A7E10B49-98E5-F348-9E1B-8A2EFDBD4186}" destId="{164F241C-C92B-5842-8F64-2E58D4024F49}" srcOrd="3" destOrd="0" parTransId="{820B7183-4C79-2240-94CC-7BE03A43F4BE}" sibTransId="{63524065-6E50-2044-94B0-05D205D135D0}"/>
    <dgm:cxn modelId="{7B555093-19B6-6D4E-8543-4435FF3885E7}" type="presOf" srcId="{A7E10B49-98E5-F348-9E1B-8A2EFDBD4186}" destId="{5D0B4688-F2BF-F043-AA76-CAF02BF02002}" srcOrd="0" destOrd="0" presId="urn:microsoft.com/office/officeart/2005/8/layout/vList3"/>
    <dgm:cxn modelId="{35FC5A98-CBA2-904C-BCC7-B93E9D0F7DFF}" type="presOf" srcId="{1FEF0FA6-FABB-6F45-A617-1A2D84CCC436}" destId="{FD723AB7-480B-9940-981E-B221055DBABB}" srcOrd="0" destOrd="0" presId="urn:microsoft.com/office/officeart/2005/8/layout/vList3"/>
    <dgm:cxn modelId="{3A85C9A0-BADD-8845-A032-864323B065AD}" srcId="{A7E10B49-98E5-F348-9E1B-8A2EFDBD4186}" destId="{77C804DF-58B9-DB4F-AA34-9BBDB35B31D5}" srcOrd="1" destOrd="0" parTransId="{4DCF963D-C892-EF47-882E-EE651D4E1073}" sibTransId="{24BBD3E9-F473-6843-B31D-509CC14F4EB9}"/>
    <dgm:cxn modelId="{ABD564B9-710E-D546-8FE4-6A3E3F824A07}" type="presOf" srcId="{2D56D246-2559-0B47-ACBF-22A876697ED4}" destId="{DC201AB8-93FA-7F40-9BD8-CA0037A57A59}" srcOrd="0" destOrd="0" presId="urn:microsoft.com/office/officeart/2005/8/layout/vList3"/>
    <dgm:cxn modelId="{4C4DC0E9-EF51-A142-81D8-471AB1C1E667}" srcId="{A7E10B49-98E5-F348-9E1B-8A2EFDBD4186}" destId="{2D56D246-2559-0B47-ACBF-22A876697ED4}" srcOrd="0" destOrd="0" parTransId="{DDA347E8-3111-894B-8524-F16170A9A757}" sibTransId="{F60C7A7A-D579-5646-862E-911450DD8BB7}"/>
    <dgm:cxn modelId="{51A706FE-922F-CD4F-9036-FA29A7F33D9E}" type="presOf" srcId="{164F241C-C92B-5842-8F64-2E58D4024F49}" destId="{844E7CE2-2142-B74E-929A-427C8CF1B52C}" srcOrd="0" destOrd="0" presId="urn:microsoft.com/office/officeart/2005/8/layout/vList3"/>
    <dgm:cxn modelId="{9B417C8C-57C8-5847-84B6-9475C4EA205F}" type="presParOf" srcId="{5D0B4688-F2BF-F043-AA76-CAF02BF02002}" destId="{B1EA7014-64E3-CC48-93A4-7FA80A85DC6B}" srcOrd="0" destOrd="0" presId="urn:microsoft.com/office/officeart/2005/8/layout/vList3"/>
    <dgm:cxn modelId="{C6C2DF5A-6D7A-A747-AF11-A2D236601D4F}" type="presParOf" srcId="{B1EA7014-64E3-CC48-93A4-7FA80A85DC6B}" destId="{8A2B17FF-344B-4B41-98E2-3878BB067AAF}" srcOrd="0" destOrd="0" presId="urn:microsoft.com/office/officeart/2005/8/layout/vList3"/>
    <dgm:cxn modelId="{7AA9C790-F112-3348-A679-8C654BD58164}" type="presParOf" srcId="{B1EA7014-64E3-CC48-93A4-7FA80A85DC6B}" destId="{DC201AB8-93FA-7F40-9BD8-CA0037A57A59}" srcOrd="1" destOrd="0" presId="urn:microsoft.com/office/officeart/2005/8/layout/vList3"/>
    <dgm:cxn modelId="{AA12214F-F71B-4645-87FD-C9B409B5A9A3}" type="presParOf" srcId="{5D0B4688-F2BF-F043-AA76-CAF02BF02002}" destId="{6E1A9BC1-E2F2-4C4E-A898-D104664A5358}" srcOrd="1" destOrd="0" presId="urn:microsoft.com/office/officeart/2005/8/layout/vList3"/>
    <dgm:cxn modelId="{97712FDB-634B-514C-B223-BEDDE9DD467B}" type="presParOf" srcId="{5D0B4688-F2BF-F043-AA76-CAF02BF02002}" destId="{0502BCF0-E2F4-8D41-9A3D-7E74FA2CBC33}" srcOrd="2" destOrd="0" presId="urn:microsoft.com/office/officeart/2005/8/layout/vList3"/>
    <dgm:cxn modelId="{688ABB42-D5A1-C64E-A756-C323BFF9B1B6}" type="presParOf" srcId="{0502BCF0-E2F4-8D41-9A3D-7E74FA2CBC33}" destId="{F919E55F-A0B4-6F42-A096-F0CBCA1A528E}" srcOrd="0" destOrd="0" presId="urn:microsoft.com/office/officeart/2005/8/layout/vList3"/>
    <dgm:cxn modelId="{BF34F057-ADC9-1F4C-9DD3-A3DF83E25211}" type="presParOf" srcId="{0502BCF0-E2F4-8D41-9A3D-7E74FA2CBC33}" destId="{81F1D362-BA5E-9345-B107-F7ECC9372792}" srcOrd="1" destOrd="0" presId="urn:microsoft.com/office/officeart/2005/8/layout/vList3"/>
    <dgm:cxn modelId="{90B78DEF-AF7B-1846-9DCF-4ED68636D524}" type="presParOf" srcId="{5D0B4688-F2BF-F043-AA76-CAF02BF02002}" destId="{4BA8B072-E045-914C-AA02-63B8137D6201}" srcOrd="3" destOrd="0" presId="urn:microsoft.com/office/officeart/2005/8/layout/vList3"/>
    <dgm:cxn modelId="{37275714-0F32-5B4C-9748-EB71F8BE9D74}" type="presParOf" srcId="{5D0B4688-F2BF-F043-AA76-CAF02BF02002}" destId="{5FDDCA33-C144-D04F-9F7C-1E04427F9EBE}" srcOrd="4" destOrd="0" presId="urn:microsoft.com/office/officeart/2005/8/layout/vList3"/>
    <dgm:cxn modelId="{104EBBD1-47D7-DB47-B553-1BC8643208BB}" type="presParOf" srcId="{5FDDCA33-C144-D04F-9F7C-1E04427F9EBE}" destId="{E77ABFD1-C62F-6646-834E-E3959610F968}" srcOrd="0" destOrd="0" presId="urn:microsoft.com/office/officeart/2005/8/layout/vList3"/>
    <dgm:cxn modelId="{504DA394-E45C-5D49-8AC3-4862889480A6}" type="presParOf" srcId="{5FDDCA33-C144-D04F-9F7C-1E04427F9EBE}" destId="{50CEAAB8-B95E-AC42-AAF3-5E59F28EDCA0}" srcOrd="1" destOrd="0" presId="urn:microsoft.com/office/officeart/2005/8/layout/vList3"/>
    <dgm:cxn modelId="{4EEBFFC7-B25C-174F-9F2D-BBE96BC0714E}" type="presParOf" srcId="{5D0B4688-F2BF-F043-AA76-CAF02BF02002}" destId="{F07C4D57-B560-2447-819A-10CE7BABDB29}" srcOrd="5" destOrd="0" presId="urn:microsoft.com/office/officeart/2005/8/layout/vList3"/>
    <dgm:cxn modelId="{B73BED51-7426-6A4F-8A70-B4D5EB6DD763}" type="presParOf" srcId="{5D0B4688-F2BF-F043-AA76-CAF02BF02002}" destId="{61727785-3E04-3A48-91AB-55478BEB885F}" srcOrd="6" destOrd="0" presId="urn:microsoft.com/office/officeart/2005/8/layout/vList3"/>
    <dgm:cxn modelId="{2DEFD064-17F6-7942-8BA4-7EA727E65C5A}" type="presParOf" srcId="{61727785-3E04-3A48-91AB-55478BEB885F}" destId="{80892BE8-3733-7A47-B11A-3657F59B3C65}" srcOrd="0" destOrd="0" presId="urn:microsoft.com/office/officeart/2005/8/layout/vList3"/>
    <dgm:cxn modelId="{22FCCE49-D22D-A947-B488-C3884FDEF4CA}" type="presParOf" srcId="{61727785-3E04-3A48-91AB-55478BEB885F}" destId="{844E7CE2-2142-B74E-929A-427C8CF1B52C}" srcOrd="1" destOrd="0" presId="urn:microsoft.com/office/officeart/2005/8/layout/vList3"/>
    <dgm:cxn modelId="{97303F32-6B01-6841-89BB-2B9A874AE61B}" type="presParOf" srcId="{5D0B4688-F2BF-F043-AA76-CAF02BF02002}" destId="{B1EC89EF-C350-5845-B583-919F25E6375C}" srcOrd="7" destOrd="0" presId="urn:microsoft.com/office/officeart/2005/8/layout/vList3"/>
    <dgm:cxn modelId="{0B8CC0E6-E2A8-EA4A-8112-EB6A2BB80747}" type="presParOf" srcId="{5D0B4688-F2BF-F043-AA76-CAF02BF02002}" destId="{BE3E4CC9-30E1-CE4A-AA69-248993E25941}" srcOrd="8" destOrd="0" presId="urn:microsoft.com/office/officeart/2005/8/layout/vList3"/>
    <dgm:cxn modelId="{86D5A388-F036-AD43-A8C1-ED25A42F92B6}" type="presParOf" srcId="{BE3E4CC9-30E1-CE4A-AA69-248993E25941}" destId="{3699F9E3-B943-AD41-B6EC-4B0AFE404447}" srcOrd="0" destOrd="0" presId="urn:microsoft.com/office/officeart/2005/8/layout/vList3"/>
    <dgm:cxn modelId="{43062CD5-8C5F-0345-978B-BD00F478D909}" type="presParOf" srcId="{BE3E4CC9-30E1-CE4A-AA69-248993E25941}" destId="{FD723AB7-480B-9940-981E-B221055DBAB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D6F3FBA-108C-7547-BFE0-E990E8572C59}"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A59CBD6D-BC4B-B841-9F6C-E3CE222CB63E}">
      <dgm:prSet/>
      <dgm:spPr/>
      <dgm:t>
        <a:bodyPr/>
        <a:lstStyle/>
        <a:p>
          <a:r>
            <a:rPr lang="en-US" b="0" i="0" dirty="0"/>
            <a:t>Engage your residents and faculty:</a:t>
          </a:r>
          <a:endParaRPr lang="en-US" dirty="0"/>
        </a:p>
      </dgm:t>
    </dgm:pt>
    <dgm:pt modelId="{C53E48C2-369D-A94E-BC6A-260FB636F267}" type="parTrans" cxnId="{1FAC7151-1980-3343-B76D-CA6477FF04AF}">
      <dgm:prSet/>
      <dgm:spPr/>
      <dgm:t>
        <a:bodyPr/>
        <a:lstStyle/>
        <a:p>
          <a:endParaRPr lang="en-US"/>
        </a:p>
      </dgm:t>
    </dgm:pt>
    <dgm:pt modelId="{2A32CA17-7591-D34F-9D32-6F5CECC89749}" type="sibTrans" cxnId="{1FAC7151-1980-3343-B76D-CA6477FF04AF}">
      <dgm:prSet/>
      <dgm:spPr/>
      <dgm:t>
        <a:bodyPr/>
        <a:lstStyle/>
        <a:p>
          <a:endParaRPr lang="en-US"/>
        </a:p>
      </dgm:t>
    </dgm:pt>
    <dgm:pt modelId="{20BB6EA7-0756-A04A-AFA6-EC811C11FD49}">
      <dgm:prSet/>
      <dgm:spPr/>
      <dgm:t>
        <a:bodyPr/>
        <a:lstStyle/>
        <a:p>
          <a:r>
            <a:rPr lang="en-US" b="0" i="0" dirty="0"/>
            <a:t>How might the the Core Outcomes challenge your program specifically?</a:t>
          </a:r>
          <a:endParaRPr lang="en-US" dirty="0"/>
        </a:p>
      </dgm:t>
    </dgm:pt>
    <dgm:pt modelId="{193DB608-1C50-0F41-9595-164DC8EAEB61}" type="parTrans" cxnId="{84258283-E355-0446-A959-35805C38F1E9}">
      <dgm:prSet/>
      <dgm:spPr/>
      <dgm:t>
        <a:bodyPr/>
        <a:lstStyle/>
        <a:p>
          <a:endParaRPr lang="en-US"/>
        </a:p>
      </dgm:t>
    </dgm:pt>
    <dgm:pt modelId="{83258BBF-B09A-E248-9E32-F05B17B70162}" type="sibTrans" cxnId="{84258283-E355-0446-A959-35805C38F1E9}">
      <dgm:prSet/>
      <dgm:spPr/>
      <dgm:t>
        <a:bodyPr/>
        <a:lstStyle/>
        <a:p>
          <a:endParaRPr lang="en-US"/>
        </a:p>
      </dgm:t>
    </dgm:pt>
    <dgm:pt modelId="{2D1AE2F4-C2BF-5943-8FB8-8064F28AC068}">
      <dgm:prSet/>
      <dgm:spPr/>
      <dgm:t>
        <a:bodyPr/>
        <a:lstStyle/>
        <a:p>
          <a:r>
            <a:rPr lang="en-US" b="0" i="0" dirty="0"/>
            <a:t>How could the work you have already done for milestones help you when it comes to incorporating the Core Outcomes?</a:t>
          </a:r>
          <a:endParaRPr lang="en-US" dirty="0"/>
        </a:p>
      </dgm:t>
    </dgm:pt>
    <dgm:pt modelId="{79806B1F-C6CF-C647-80BC-268A9AEE074E}" type="parTrans" cxnId="{F4D6B73F-5E60-FE40-9E4A-E5DB89F0684B}">
      <dgm:prSet/>
      <dgm:spPr/>
      <dgm:t>
        <a:bodyPr/>
        <a:lstStyle/>
        <a:p>
          <a:endParaRPr lang="en-US"/>
        </a:p>
      </dgm:t>
    </dgm:pt>
    <dgm:pt modelId="{C85076A2-5606-8548-AE9D-FE5E08468414}" type="sibTrans" cxnId="{F4D6B73F-5E60-FE40-9E4A-E5DB89F0684B}">
      <dgm:prSet/>
      <dgm:spPr/>
      <dgm:t>
        <a:bodyPr/>
        <a:lstStyle/>
        <a:p>
          <a:endParaRPr lang="en-US"/>
        </a:p>
      </dgm:t>
    </dgm:pt>
    <dgm:pt modelId="{939E0B5D-08BF-F741-87D7-68EB288E95BA}">
      <dgm:prSet/>
      <dgm:spPr/>
      <dgm:t>
        <a:bodyPr/>
        <a:lstStyle/>
        <a:p>
          <a:r>
            <a:rPr lang="en-US" dirty="0"/>
            <a:t>What resources will you use to help in the implementation of CBME?</a:t>
          </a:r>
        </a:p>
      </dgm:t>
    </dgm:pt>
    <dgm:pt modelId="{414B22A1-FA61-FD4E-AF19-CB654EBF17C9}" type="parTrans" cxnId="{342FDD09-0979-154A-9B52-D1235267CF46}">
      <dgm:prSet/>
      <dgm:spPr/>
    </dgm:pt>
    <dgm:pt modelId="{60BFB961-8689-6E4D-8DA5-5E3AAE073D51}" type="sibTrans" cxnId="{342FDD09-0979-154A-9B52-D1235267CF46}">
      <dgm:prSet/>
      <dgm:spPr/>
    </dgm:pt>
    <dgm:pt modelId="{180E8C9C-A385-EC48-ACBC-8231A1399799}" type="pres">
      <dgm:prSet presAssocID="{DD6F3FBA-108C-7547-BFE0-E990E8572C59}" presName="vert0" presStyleCnt="0">
        <dgm:presLayoutVars>
          <dgm:dir/>
          <dgm:animOne val="branch"/>
          <dgm:animLvl val="lvl"/>
        </dgm:presLayoutVars>
      </dgm:prSet>
      <dgm:spPr/>
    </dgm:pt>
    <dgm:pt modelId="{B6F5D72B-D044-044D-8429-7B4BDB3CF6A2}" type="pres">
      <dgm:prSet presAssocID="{A59CBD6D-BC4B-B841-9F6C-E3CE222CB63E}" presName="thickLine" presStyleLbl="alignNode1" presStyleIdx="0" presStyleCnt="1"/>
      <dgm:spPr/>
    </dgm:pt>
    <dgm:pt modelId="{8E02603F-6C4A-C140-8BC9-BA966F00F77C}" type="pres">
      <dgm:prSet presAssocID="{A59CBD6D-BC4B-B841-9F6C-E3CE222CB63E}" presName="horz1" presStyleCnt="0"/>
      <dgm:spPr/>
    </dgm:pt>
    <dgm:pt modelId="{7B6FD84C-7352-574E-AC73-CE5D866203A8}" type="pres">
      <dgm:prSet presAssocID="{A59CBD6D-BC4B-B841-9F6C-E3CE222CB63E}" presName="tx1" presStyleLbl="revTx" presStyleIdx="0" presStyleCnt="4"/>
      <dgm:spPr/>
    </dgm:pt>
    <dgm:pt modelId="{20E347AD-5A01-4D45-8ABA-693E4A121105}" type="pres">
      <dgm:prSet presAssocID="{A59CBD6D-BC4B-B841-9F6C-E3CE222CB63E}" presName="vert1" presStyleCnt="0"/>
      <dgm:spPr/>
    </dgm:pt>
    <dgm:pt modelId="{8934E948-416F-764A-857D-0F1622557A93}" type="pres">
      <dgm:prSet presAssocID="{20BB6EA7-0756-A04A-AFA6-EC811C11FD49}" presName="vertSpace2a" presStyleCnt="0"/>
      <dgm:spPr/>
    </dgm:pt>
    <dgm:pt modelId="{DAA4DED3-62AD-8E4B-A636-E979A51F5BC0}" type="pres">
      <dgm:prSet presAssocID="{20BB6EA7-0756-A04A-AFA6-EC811C11FD49}" presName="horz2" presStyleCnt="0"/>
      <dgm:spPr/>
    </dgm:pt>
    <dgm:pt modelId="{D8EA872D-2D18-FD42-A2C6-8F17EE5E6DF3}" type="pres">
      <dgm:prSet presAssocID="{20BB6EA7-0756-A04A-AFA6-EC811C11FD49}" presName="horzSpace2" presStyleCnt="0"/>
      <dgm:spPr/>
    </dgm:pt>
    <dgm:pt modelId="{664C6BF9-DB74-6640-995C-6E0DF287E293}" type="pres">
      <dgm:prSet presAssocID="{20BB6EA7-0756-A04A-AFA6-EC811C11FD49}" presName="tx2" presStyleLbl="revTx" presStyleIdx="1" presStyleCnt="4"/>
      <dgm:spPr/>
    </dgm:pt>
    <dgm:pt modelId="{0CD3CE44-0FD1-B946-AE0C-CA53BBF05886}" type="pres">
      <dgm:prSet presAssocID="{20BB6EA7-0756-A04A-AFA6-EC811C11FD49}" presName="vert2" presStyleCnt="0"/>
      <dgm:spPr/>
    </dgm:pt>
    <dgm:pt modelId="{3D811C7C-8155-1A46-BD5E-BD0C84DD8BA4}" type="pres">
      <dgm:prSet presAssocID="{20BB6EA7-0756-A04A-AFA6-EC811C11FD49}" presName="thinLine2b" presStyleLbl="callout" presStyleIdx="0" presStyleCnt="3"/>
      <dgm:spPr/>
    </dgm:pt>
    <dgm:pt modelId="{CBFF6B85-DD06-B54A-B23A-AF96FC061626}" type="pres">
      <dgm:prSet presAssocID="{20BB6EA7-0756-A04A-AFA6-EC811C11FD49}" presName="vertSpace2b" presStyleCnt="0"/>
      <dgm:spPr/>
    </dgm:pt>
    <dgm:pt modelId="{650BA021-3CDF-984C-B9F6-6106D7674E6D}" type="pres">
      <dgm:prSet presAssocID="{2D1AE2F4-C2BF-5943-8FB8-8064F28AC068}" presName="horz2" presStyleCnt="0"/>
      <dgm:spPr/>
    </dgm:pt>
    <dgm:pt modelId="{18BB4D76-B8B7-414C-B150-E8DA78047BCC}" type="pres">
      <dgm:prSet presAssocID="{2D1AE2F4-C2BF-5943-8FB8-8064F28AC068}" presName="horzSpace2" presStyleCnt="0"/>
      <dgm:spPr/>
    </dgm:pt>
    <dgm:pt modelId="{19B6C67F-4730-2541-90D5-19BC703FFE61}" type="pres">
      <dgm:prSet presAssocID="{2D1AE2F4-C2BF-5943-8FB8-8064F28AC068}" presName="tx2" presStyleLbl="revTx" presStyleIdx="2" presStyleCnt="4"/>
      <dgm:spPr/>
    </dgm:pt>
    <dgm:pt modelId="{8F2774B2-F747-024B-8857-B4701DB42C32}" type="pres">
      <dgm:prSet presAssocID="{2D1AE2F4-C2BF-5943-8FB8-8064F28AC068}" presName="vert2" presStyleCnt="0"/>
      <dgm:spPr/>
    </dgm:pt>
    <dgm:pt modelId="{D15C776E-FF03-B141-AAAC-E4494DA618CC}" type="pres">
      <dgm:prSet presAssocID="{2D1AE2F4-C2BF-5943-8FB8-8064F28AC068}" presName="thinLine2b" presStyleLbl="callout" presStyleIdx="1" presStyleCnt="3"/>
      <dgm:spPr/>
    </dgm:pt>
    <dgm:pt modelId="{03ABFF38-827F-9145-AE5E-E5BB7E83F9FC}" type="pres">
      <dgm:prSet presAssocID="{2D1AE2F4-C2BF-5943-8FB8-8064F28AC068}" presName="vertSpace2b" presStyleCnt="0"/>
      <dgm:spPr/>
    </dgm:pt>
    <dgm:pt modelId="{AEA98B93-2FC3-3140-9353-2A93242E31EF}" type="pres">
      <dgm:prSet presAssocID="{939E0B5D-08BF-F741-87D7-68EB288E95BA}" presName="horz2" presStyleCnt="0"/>
      <dgm:spPr/>
    </dgm:pt>
    <dgm:pt modelId="{D9BB8C59-299A-6543-B600-E04D27827DB9}" type="pres">
      <dgm:prSet presAssocID="{939E0B5D-08BF-F741-87D7-68EB288E95BA}" presName="horzSpace2" presStyleCnt="0"/>
      <dgm:spPr/>
    </dgm:pt>
    <dgm:pt modelId="{25CEEE59-59F1-424E-A3E6-E66DD9714F0D}" type="pres">
      <dgm:prSet presAssocID="{939E0B5D-08BF-F741-87D7-68EB288E95BA}" presName="tx2" presStyleLbl="revTx" presStyleIdx="3" presStyleCnt="4"/>
      <dgm:spPr/>
    </dgm:pt>
    <dgm:pt modelId="{27552C5A-28B3-6745-B579-06DA80384249}" type="pres">
      <dgm:prSet presAssocID="{939E0B5D-08BF-F741-87D7-68EB288E95BA}" presName="vert2" presStyleCnt="0"/>
      <dgm:spPr/>
    </dgm:pt>
    <dgm:pt modelId="{2A9CC9AB-165C-9D4F-9855-DBB056126320}" type="pres">
      <dgm:prSet presAssocID="{939E0B5D-08BF-F741-87D7-68EB288E95BA}" presName="thinLine2b" presStyleLbl="callout" presStyleIdx="2" presStyleCnt="3"/>
      <dgm:spPr/>
    </dgm:pt>
    <dgm:pt modelId="{FD77D5C3-C24D-7541-8BF6-BAA55525F482}" type="pres">
      <dgm:prSet presAssocID="{939E0B5D-08BF-F741-87D7-68EB288E95BA}" presName="vertSpace2b" presStyleCnt="0"/>
      <dgm:spPr/>
    </dgm:pt>
  </dgm:ptLst>
  <dgm:cxnLst>
    <dgm:cxn modelId="{342FDD09-0979-154A-9B52-D1235267CF46}" srcId="{A59CBD6D-BC4B-B841-9F6C-E3CE222CB63E}" destId="{939E0B5D-08BF-F741-87D7-68EB288E95BA}" srcOrd="2" destOrd="0" parTransId="{414B22A1-FA61-FD4E-AF19-CB654EBF17C9}" sibTransId="{60BFB961-8689-6E4D-8DA5-5E3AAE073D51}"/>
    <dgm:cxn modelId="{F4D6B73F-5E60-FE40-9E4A-E5DB89F0684B}" srcId="{A59CBD6D-BC4B-B841-9F6C-E3CE222CB63E}" destId="{2D1AE2F4-C2BF-5943-8FB8-8064F28AC068}" srcOrd="1" destOrd="0" parTransId="{79806B1F-C6CF-C647-80BC-268A9AEE074E}" sibTransId="{C85076A2-5606-8548-AE9D-FE5E08468414}"/>
    <dgm:cxn modelId="{1FAC7151-1980-3343-B76D-CA6477FF04AF}" srcId="{DD6F3FBA-108C-7547-BFE0-E990E8572C59}" destId="{A59CBD6D-BC4B-B841-9F6C-E3CE222CB63E}" srcOrd="0" destOrd="0" parTransId="{C53E48C2-369D-A94E-BC6A-260FB636F267}" sibTransId="{2A32CA17-7591-D34F-9D32-6F5CECC89749}"/>
    <dgm:cxn modelId="{84258283-E355-0446-A959-35805C38F1E9}" srcId="{A59CBD6D-BC4B-B841-9F6C-E3CE222CB63E}" destId="{20BB6EA7-0756-A04A-AFA6-EC811C11FD49}" srcOrd="0" destOrd="0" parTransId="{193DB608-1C50-0F41-9595-164DC8EAEB61}" sibTransId="{83258BBF-B09A-E248-9E32-F05B17B70162}"/>
    <dgm:cxn modelId="{A09EA988-49E0-1B4A-A5EF-539DD66EC97E}" type="presOf" srcId="{2D1AE2F4-C2BF-5943-8FB8-8064F28AC068}" destId="{19B6C67F-4730-2541-90D5-19BC703FFE61}" srcOrd="0" destOrd="0" presId="urn:microsoft.com/office/officeart/2008/layout/LinedList"/>
    <dgm:cxn modelId="{C7F2C1B3-7548-3E4A-B9E0-039E801EB3AE}" type="presOf" srcId="{20BB6EA7-0756-A04A-AFA6-EC811C11FD49}" destId="{664C6BF9-DB74-6640-995C-6E0DF287E293}" srcOrd="0" destOrd="0" presId="urn:microsoft.com/office/officeart/2008/layout/LinedList"/>
    <dgm:cxn modelId="{64C077E4-A6D5-884C-86AB-F8876C8DED95}" type="presOf" srcId="{A59CBD6D-BC4B-B841-9F6C-E3CE222CB63E}" destId="{7B6FD84C-7352-574E-AC73-CE5D866203A8}" srcOrd="0" destOrd="0" presId="urn:microsoft.com/office/officeart/2008/layout/LinedList"/>
    <dgm:cxn modelId="{CBCFDDF4-FDDD-E644-8B17-DFB05D084FC4}" type="presOf" srcId="{939E0B5D-08BF-F741-87D7-68EB288E95BA}" destId="{25CEEE59-59F1-424E-A3E6-E66DD9714F0D}" srcOrd="0" destOrd="0" presId="urn:microsoft.com/office/officeart/2008/layout/LinedList"/>
    <dgm:cxn modelId="{4EC9F9F7-7500-B84F-B788-5F44F4A4A287}" type="presOf" srcId="{DD6F3FBA-108C-7547-BFE0-E990E8572C59}" destId="{180E8C9C-A385-EC48-ACBC-8231A1399799}" srcOrd="0" destOrd="0" presId="urn:microsoft.com/office/officeart/2008/layout/LinedList"/>
    <dgm:cxn modelId="{22B1C007-B0A4-C54F-9FB9-48CC3DDCAE09}" type="presParOf" srcId="{180E8C9C-A385-EC48-ACBC-8231A1399799}" destId="{B6F5D72B-D044-044D-8429-7B4BDB3CF6A2}" srcOrd="0" destOrd="0" presId="urn:microsoft.com/office/officeart/2008/layout/LinedList"/>
    <dgm:cxn modelId="{20EB14E6-9E54-1948-B89B-229C91DC6E9A}" type="presParOf" srcId="{180E8C9C-A385-EC48-ACBC-8231A1399799}" destId="{8E02603F-6C4A-C140-8BC9-BA966F00F77C}" srcOrd="1" destOrd="0" presId="urn:microsoft.com/office/officeart/2008/layout/LinedList"/>
    <dgm:cxn modelId="{3B4E44EB-4AB7-FE48-9224-993D0466779F}" type="presParOf" srcId="{8E02603F-6C4A-C140-8BC9-BA966F00F77C}" destId="{7B6FD84C-7352-574E-AC73-CE5D866203A8}" srcOrd="0" destOrd="0" presId="urn:microsoft.com/office/officeart/2008/layout/LinedList"/>
    <dgm:cxn modelId="{65604ADD-C73F-FC4F-8BFB-07B47BD83C91}" type="presParOf" srcId="{8E02603F-6C4A-C140-8BC9-BA966F00F77C}" destId="{20E347AD-5A01-4D45-8ABA-693E4A121105}" srcOrd="1" destOrd="0" presId="urn:microsoft.com/office/officeart/2008/layout/LinedList"/>
    <dgm:cxn modelId="{F8654066-0EDE-C145-AEF8-9B0C8031E7C4}" type="presParOf" srcId="{20E347AD-5A01-4D45-8ABA-693E4A121105}" destId="{8934E948-416F-764A-857D-0F1622557A93}" srcOrd="0" destOrd="0" presId="urn:microsoft.com/office/officeart/2008/layout/LinedList"/>
    <dgm:cxn modelId="{BA33BADE-B5B2-4C44-B053-6E3DC785075B}" type="presParOf" srcId="{20E347AD-5A01-4D45-8ABA-693E4A121105}" destId="{DAA4DED3-62AD-8E4B-A636-E979A51F5BC0}" srcOrd="1" destOrd="0" presId="urn:microsoft.com/office/officeart/2008/layout/LinedList"/>
    <dgm:cxn modelId="{D8A1B6DE-CFFF-6C49-831F-2B170B168FFB}" type="presParOf" srcId="{DAA4DED3-62AD-8E4B-A636-E979A51F5BC0}" destId="{D8EA872D-2D18-FD42-A2C6-8F17EE5E6DF3}" srcOrd="0" destOrd="0" presId="urn:microsoft.com/office/officeart/2008/layout/LinedList"/>
    <dgm:cxn modelId="{883C39D1-E9E8-0745-8643-B152CEEC130D}" type="presParOf" srcId="{DAA4DED3-62AD-8E4B-A636-E979A51F5BC0}" destId="{664C6BF9-DB74-6640-995C-6E0DF287E293}" srcOrd="1" destOrd="0" presId="urn:microsoft.com/office/officeart/2008/layout/LinedList"/>
    <dgm:cxn modelId="{DA6E08A9-0396-0E4F-8EB3-C1046CDAE240}" type="presParOf" srcId="{DAA4DED3-62AD-8E4B-A636-E979A51F5BC0}" destId="{0CD3CE44-0FD1-B946-AE0C-CA53BBF05886}" srcOrd="2" destOrd="0" presId="urn:microsoft.com/office/officeart/2008/layout/LinedList"/>
    <dgm:cxn modelId="{CEDB370B-DFD6-C944-B6ED-33D8D8F03D48}" type="presParOf" srcId="{20E347AD-5A01-4D45-8ABA-693E4A121105}" destId="{3D811C7C-8155-1A46-BD5E-BD0C84DD8BA4}" srcOrd="2" destOrd="0" presId="urn:microsoft.com/office/officeart/2008/layout/LinedList"/>
    <dgm:cxn modelId="{3BCEE474-2325-FD44-B1B4-DE6FB34BC886}" type="presParOf" srcId="{20E347AD-5A01-4D45-8ABA-693E4A121105}" destId="{CBFF6B85-DD06-B54A-B23A-AF96FC061626}" srcOrd="3" destOrd="0" presId="urn:microsoft.com/office/officeart/2008/layout/LinedList"/>
    <dgm:cxn modelId="{73A24A25-F460-EA49-9A6A-722F444FD8A9}" type="presParOf" srcId="{20E347AD-5A01-4D45-8ABA-693E4A121105}" destId="{650BA021-3CDF-984C-B9F6-6106D7674E6D}" srcOrd="4" destOrd="0" presId="urn:microsoft.com/office/officeart/2008/layout/LinedList"/>
    <dgm:cxn modelId="{C45E5D09-55E4-E34F-B463-875128772A05}" type="presParOf" srcId="{650BA021-3CDF-984C-B9F6-6106D7674E6D}" destId="{18BB4D76-B8B7-414C-B150-E8DA78047BCC}" srcOrd="0" destOrd="0" presId="urn:microsoft.com/office/officeart/2008/layout/LinedList"/>
    <dgm:cxn modelId="{587F2F4A-F4C0-0644-9A3A-9584BD8E6CF7}" type="presParOf" srcId="{650BA021-3CDF-984C-B9F6-6106D7674E6D}" destId="{19B6C67F-4730-2541-90D5-19BC703FFE61}" srcOrd="1" destOrd="0" presId="urn:microsoft.com/office/officeart/2008/layout/LinedList"/>
    <dgm:cxn modelId="{3DBBEA46-2226-754A-95F4-E2EEC6749492}" type="presParOf" srcId="{650BA021-3CDF-984C-B9F6-6106D7674E6D}" destId="{8F2774B2-F747-024B-8857-B4701DB42C32}" srcOrd="2" destOrd="0" presId="urn:microsoft.com/office/officeart/2008/layout/LinedList"/>
    <dgm:cxn modelId="{ECD216DE-C32C-A142-A900-B6108E0AD640}" type="presParOf" srcId="{20E347AD-5A01-4D45-8ABA-693E4A121105}" destId="{D15C776E-FF03-B141-AAAC-E4494DA618CC}" srcOrd="5" destOrd="0" presId="urn:microsoft.com/office/officeart/2008/layout/LinedList"/>
    <dgm:cxn modelId="{0965633D-BDFF-4741-98A3-55D56617594C}" type="presParOf" srcId="{20E347AD-5A01-4D45-8ABA-693E4A121105}" destId="{03ABFF38-827F-9145-AE5E-E5BB7E83F9FC}" srcOrd="6" destOrd="0" presId="urn:microsoft.com/office/officeart/2008/layout/LinedList"/>
    <dgm:cxn modelId="{1961F118-B3CC-844C-BE56-9C354FE1F245}" type="presParOf" srcId="{20E347AD-5A01-4D45-8ABA-693E4A121105}" destId="{AEA98B93-2FC3-3140-9353-2A93242E31EF}" srcOrd="7" destOrd="0" presId="urn:microsoft.com/office/officeart/2008/layout/LinedList"/>
    <dgm:cxn modelId="{1235D072-D35F-BC4C-AD4C-66CBB33ED235}" type="presParOf" srcId="{AEA98B93-2FC3-3140-9353-2A93242E31EF}" destId="{D9BB8C59-299A-6543-B600-E04D27827DB9}" srcOrd="0" destOrd="0" presId="urn:microsoft.com/office/officeart/2008/layout/LinedList"/>
    <dgm:cxn modelId="{CF563FD6-1CC0-D242-8656-A6DBB2D9FEB2}" type="presParOf" srcId="{AEA98B93-2FC3-3140-9353-2A93242E31EF}" destId="{25CEEE59-59F1-424E-A3E6-E66DD9714F0D}" srcOrd="1" destOrd="0" presId="urn:microsoft.com/office/officeart/2008/layout/LinedList"/>
    <dgm:cxn modelId="{B69FEA0A-2199-724F-971F-D301ABD92384}" type="presParOf" srcId="{AEA98B93-2FC3-3140-9353-2A93242E31EF}" destId="{27552C5A-28B3-6745-B579-06DA80384249}" srcOrd="2" destOrd="0" presId="urn:microsoft.com/office/officeart/2008/layout/LinedList"/>
    <dgm:cxn modelId="{036BB37B-CF5F-3446-A6EB-24CA3D2ED3B4}" type="presParOf" srcId="{20E347AD-5A01-4D45-8ABA-693E4A121105}" destId="{2A9CC9AB-165C-9D4F-9855-DBB056126320}" srcOrd="8" destOrd="0" presId="urn:microsoft.com/office/officeart/2008/layout/LinedList"/>
    <dgm:cxn modelId="{9C505973-82C2-D540-9DF1-DF46464400AF}" type="presParOf" srcId="{20E347AD-5A01-4D45-8ABA-693E4A121105}" destId="{FD77D5C3-C24D-7541-8BF6-BAA55525F482}"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2C7C0B-07AD-4E2D-966B-67C61023EC01}"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US"/>
        </a:p>
      </dgm:t>
    </dgm:pt>
    <dgm:pt modelId="{7AC37870-6A82-4D2E-9FBB-51143DA88321}">
      <dgm:prSet/>
      <dgm:spPr/>
      <dgm:t>
        <a:bodyPr/>
        <a:lstStyle/>
        <a:p>
          <a:r>
            <a:rPr lang="en-US" b="0" i="0"/>
            <a:t>January 10, 2024: </a:t>
          </a:r>
          <a:r>
            <a:rPr lang="en-US" b="1" i="0"/>
            <a:t>Reflections, Goals, &amp; Objectives – Oh My! Best Practices for Creating Individualized Learning Plans</a:t>
          </a:r>
          <a:endParaRPr lang="en-US"/>
        </a:p>
      </dgm:t>
    </dgm:pt>
    <dgm:pt modelId="{DB08ED76-7CA6-4D16-824F-63822E148151}" type="parTrans" cxnId="{C3B53596-9CFF-47FF-BA08-0860DEECB2B6}">
      <dgm:prSet/>
      <dgm:spPr/>
      <dgm:t>
        <a:bodyPr/>
        <a:lstStyle/>
        <a:p>
          <a:endParaRPr lang="en-US"/>
        </a:p>
      </dgm:t>
    </dgm:pt>
    <dgm:pt modelId="{6A2F654F-8649-48BE-A833-23CD94ED8428}" type="sibTrans" cxnId="{C3B53596-9CFF-47FF-BA08-0860DEECB2B6}">
      <dgm:prSet/>
      <dgm:spPr/>
      <dgm:t>
        <a:bodyPr/>
        <a:lstStyle/>
        <a:p>
          <a:endParaRPr lang="en-US"/>
        </a:p>
      </dgm:t>
    </dgm:pt>
    <dgm:pt modelId="{E5FFB7E1-F8B8-4D1A-88CC-9157F0F04D7C}">
      <dgm:prSet/>
      <dgm:spPr/>
      <dgm:t>
        <a:bodyPr/>
        <a:lstStyle/>
        <a:p>
          <a:r>
            <a:rPr lang="en-US" b="0" i="0"/>
            <a:t>February 14, 2024: </a:t>
          </a:r>
          <a:r>
            <a:rPr lang="en-US" b="1" i="0"/>
            <a:t>Let’s Talk About Entrustment</a:t>
          </a:r>
          <a:endParaRPr lang="en-US"/>
        </a:p>
      </dgm:t>
    </dgm:pt>
    <dgm:pt modelId="{07457763-8FE5-4B35-B3B1-D42603F70563}" type="parTrans" cxnId="{18AED204-4ADF-4FE2-AA5F-B8F57E0D29CB}">
      <dgm:prSet/>
      <dgm:spPr/>
      <dgm:t>
        <a:bodyPr/>
        <a:lstStyle/>
        <a:p>
          <a:endParaRPr lang="en-US"/>
        </a:p>
      </dgm:t>
    </dgm:pt>
    <dgm:pt modelId="{0DBC4115-15FB-4CB5-B322-6CDD9C027A24}" type="sibTrans" cxnId="{18AED204-4ADF-4FE2-AA5F-B8F57E0D29CB}">
      <dgm:prSet/>
      <dgm:spPr/>
      <dgm:t>
        <a:bodyPr/>
        <a:lstStyle/>
        <a:p>
          <a:endParaRPr lang="en-US"/>
        </a:p>
      </dgm:t>
    </dgm:pt>
    <dgm:pt modelId="{AC552929-6975-4CB5-9875-BFC80898C925}">
      <dgm:prSet/>
      <dgm:spPr/>
      <dgm:t>
        <a:bodyPr/>
        <a:lstStyle/>
        <a:p>
          <a:r>
            <a:rPr lang="en-US" b="0" i="0"/>
            <a:t>April 10, 2024: </a:t>
          </a:r>
          <a:r>
            <a:rPr lang="en-US" b="1" i="0"/>
            <a:t>Assessment Tools for CBME and the Core Outcomes</a:t>
          </a:r>
          <a:endParaRPr lang="en-US"/>
        </a:p>
      </dgm:t>
    </dgm:pt>
    <dgm:pt modelId="{6E98EB01-2176-4573-AEED-782B6696B990}" type="parTrans" cxnId="{86E1FD18-2E19-4B8C-9A35-F4DC8471F6D2}">
      <dgm:prSet/>
      <dgm:spPr/>
      <dgm:t>
        <a:bodyPr/>
        <a:lstStyle/>
        <a:p>
          <a:endParaRPr lang="en-US"/>
        </a:p>
      </dgm:t>
    </dgm:pt>
    <dgm:pt modelId="{F76C14A2-63B8-4417-83C7-9AB001D9799B}" type="sibTrans" cxnId="{86E1FD18-2E19-4B8C-9A35-F4DC8471F6D2}">
      <dgm:prSet/>
      <dgm:spPr/>
      <dgm:t>
        <a:bodyPr/>
        <a:lstStyle/>
        <a:p>
          <a:endParaRPr lang="en-US"/>
        </a:p>
      </dgm:t>
    </dgm:pt>
    <dgm:pt modelId="{7A813D7E-8282-4C6A-9513-991BC2BEA73B}">
      <dgm:prSet/>
      <dgm:spPr/>
      <dgm:t>
        <a:bodyPr/>
        <a:lstStyle/>
        <a:p>
          <a:r>
            <a:rPr lang="en-US" b="0" i="0"/>
            <a:t>May 15, 2024: </a:t>
          </a:r>
          <a:r>
            <a:rPr lang="en-US" b="1" i="0"/>
            <a:t>Building CBME Into Faculty Development</a:t>
          </a:r>
          <a:endParaRPr lang="en-US"/>
        </a:p>
      </dgm:t>
    </dgm:pt>
    <dgm:pt modelId="{E28CEBF4-856E-4626-B82E-28272237AE45}" type="parTrans" cxnId="{43D51D32-B1B3-4030-85B9-D1FA5D0633D4}">
      <dgm:prSet/>
      <dgm:spPr/>
      <dgm:t>
        <a:bodyPr/>
        <a:lstStyle/>
        <a:p>
          <a:endParaRPr lang="en-US"/>
        </a:p>
      </dgm:t>
    </dgm:pt>
    <dgm:pt modelId="{ED7BCC3C-1007-4F41-BECA-2B13E88A2858}" type="sibTrans" cxnId="{43D51D32-B1B3-4030-85B9-D1FA5D0633D4}">
      <dgm:prSet/>
      <dgm:spPr/>
      <dgm:t>
        <a:bodyPr/>
        <a:lstStyle/>
        <a:p>
          <a:endParaRPr lang="en-US"/>
        </a:p>
      </dgm:t>
    </dgm:pt>
    <dgm:pt modelId="{AFB4F3F0-8ED5-46AC-9566-711AE239CA44}">
      <dgm:prSet/>
      <dgm:spPr/>
      <dgm:t>
        <a:bodyPr/>
        <a:lstStyle/>
        <a:p>
          <a:r>
            <a:rPr lang="en-US" b="0" i="0"/>
            <a:t>June 12, 2024: </a:t>
          </a:r>
          <a:r>
            <a:rPr lang="en-US" b="1" i="0"/>
            <a:t>Advisors and Coaches: The Evolving Role of Faculty and Resident Relationships</a:t>
          </a:r>
          <a:endParaRPr lang="en-US"/>
        </a:p>
      </dgm:t>
    </dgm:pt>
    <dgm:pt modelId="{DA0C7E78-689D-47A2-945C-6D86AB017CB0}" type="parTrans" cxnId="{99D5C9C5-8F9D-4366-ADC0-D94727A5FC43}">
      <dgm:prSet/>
      <dgm:spPr/>
      <dgm:t>
        <a:bodyPr/>
        <a:lstStyle/>
        <a:p>
          <a:endParaRPr lang="en-US"/>
        </a:p>
      </dgm:t>
    </dgm:pt>
    <dgm:pt modelId="{247DCE32-9F86-40CF-B3FF-7653FCEA8B42}" type="sibTrans" cxnId="{99D5C9C5-8F9D-4366-ADC0-D94727A5FC43}">
      <dgm:prSet/>
      <dgm:spPr/>
      <dgm:t>
        <a:bodyPr/>
        <a:lstStyle/>
        <a:p>
          <a:endParaRPr lang="en-US"/>
        </a:p>
      </dgm:t>
    </dgm:pt>
    <dgm:pt modelId="{9BCE0CC6-9806-48CD-8B15-CE1FB45F061A}">
      <dgm:prSet/>
      <dgm:spPr/>
      <dgm:t>
        <a:bodyPr/>
        <a:lstStyle/>
        <a:p>
          <a:r>
            <a:rPr lang="en-US" b="0" i="0"/>
            <a:t>July 10, 2024: </a:t>
          </a:r>
          <a:r>
            <a:rPr lang="en-US" b="1" i="0"/>
            <a:t>How to Have Reflective Feedback Conversations and Develop a Culture of Effective Feedback</a:t>
          </a:r>
          <a:endParaRPr lang="en-US"/>
        </a:p>
      </dgm:t>
    </dgm:pt>
    <dgm:pt modelId="{3B36AB91-43C0-41F8-A962-BA737B3CA413}" type="parTrans" cxnId="{B695EC4B-78D4-41AD-A7B7-4A314231B047}">
      <dgm:prSet/>
      <dgm:spPr/>
      <dgm:t>
        <a:bodyPr/>
        <a:lstStyle/>
        <a:p>
          <a:endParaRPr lang="en-US"/>
        </a:p>
      </dgm:t>
    </dgm:pt>
    <dgm:pt modelId="{A309CF3C-5116-4995-8289-D864EFABEA7F}" type="sibTrans" cxnId="{B695EC4B-78D4-41AD-A7B7-4A314231B047}">
      <dgm:prSet/>
      <dgm:spPr/>
      <dgm:t>
        <a:bodyPr/>
        <a:lstStyle/>
        <a:p>
          <a:endParaRPr lang="en-US"/>
        </a:p>
      </dgm:t>
    </dgm:pt>
    <dgm:pt modelId="{A8FB7311-F728-47D0-8215-6DD3BBBAC7A4}">
      <dgm:prSet/>
      <dgm:spPr/>
      <dgm:t>
        <a:bodyPr/>
        <a:lstStyle/>
        <a:p>
          <a:r>
            <a:rPr lang="en-US" b="0" i="0"/>
            <a:t>August 14, 2024: </a:t>
          </a:r>
          <a:r>
            <a:rPr lang="en-US" b="1" i="0"/>
            <a:t>Fostering Master Adaptive Learning and a Growth Mindset in Your Program</a:t>
          </a:r>
          <a:endParaRPr lang="en-US"/>
        </a:p>
      </dgm:t>
    </dgm:pt>
    <dgm:pt modelId="{A3796BFC-BA88-49A1-A499-D22925386E6E}" type="parTrans" cxnId="{BEA7B2CE-0718-4093-BB71-CC54D3CF8F37}">
      <dgm:prSet/>
      <dgm:spPr/>
      <dgm:t>
        <a:bodyPr/>
        <a:lstStyle/>
        <a:p>
          <a:endParaRPr lang="en-US"/>
        </a:p>
      </dgm:t>
    </dgm:pt>
    <dgm:pt modelId="{39AF5E59-63FB-402F-BE3A-481394EC7C29}" type="sibTrans" cxnId="{BEA7B2CE-0718-4093-BB71-CC54D3CF8F37}">
      <dgm:prSet/>
      <dgm:spPr/>
      <dgm:t>
        <a:bodyPr/>
        <a:lstStyle/>
        <a:p>
          <a:endParaRPr lang="en-US"/>
        </a:p>
      </dgm:t>
    </dgm:pt>
    <dgm:pt modelId="{F0CA5C64-F200-4003-962C-5DCDFDB630EB}">
      <dgm:prSet/>
      <dgm:spPr/>
      <dgm:t>
        <a:bodyPr/>
        <a:lstStyle/>
        <a:p>
          <a:r>
            <a:rPr lang="en-US" b="0" i="0"/>
            <a:t>September 18, 2024: </a:t>
          </a:r>
          <a:r>
            <a:rPr lang="en-US" b="1" i="0"/>
            <a:t>How to Effectively Use Electives to Help Residents Attain Competency in the Core Outcomes</a:t>
          </a:r>
          <a:endParaRPr lang="en-US"/>
        </a:p>
      </dgm:t>
    </dgm:pt>
    <dgm:pt modelId="{DD9DE9DB-AD1F-49BF-96CA-2EBC0B9693E1}" type="parTrans" cxnId="{F373012A-04A4-488E-8297-9F22FA3FCED8}">
      <dgm:prSet/>
      <dgm:spPr/>
      <dgm:t>
        <a:bodyPr/>
        <a:lstStyle/>
        <a:p>
          <a:endParaRPr lang="en-US"/>
        </a:p>
      </dgm:t>
    </dgm:pt>
    <dgm:pt modelId="{4313B8B6-2EF7-4BC1-A8C1-B56A5301F891}" type="sibTrans" cxnId="{F373012A-04A4-488E-8297-9F22FA3FCED8}">
      <dgm:prSet/>
      <dgm:spPr/>
      <dgm:t>
        <a:bodyPr/>
        <a:lstStyle/>
        <a:p>
          <a:endParaRPr lang="en-US"/>
        </a:p>
      </dgm:t>
    </dgm:pt>
    <dgm:pt modelId="{29FC7643-43F8-4669-A312-5A0713B00696}">
      <dgm:prSet/>
      <dgm:spPr/>
      <dgm:t>
        <a:bodyPr/>
        <a:lstStyle/>
        <a:p>
          <a:r>
            <a:rPr lang="en-US" b="0" i="0"/>
            <a:t>October 9, 2024: </a:t>
          </a:r>
          <a:r>
            <a:rPr lang="en-US" b="1" i="0"/>
            <a:t>The Role of Resident Portfolios in Competency-Based Assessment</a:t>
          </a:r>
          <a:endParaRPr lang="en-US"/>
        </a:p>
      </dgm:t>
    </dgm:pt>
    <dgm:pt modelId="{868127BA-87C8-4032-A71F-6C368E090D36}" type="parTrans" cxnId="{939FC5A4-FB33-4D41-BCA0-F0E50185292F}">
      <dgm:prSet/>
      <dgm:spPr/>
      <dgm:t>
        <a:bodyPr/>
        <a:lstStyle/>
        <a:p>
          <a:endParaRPr lang="en-US"/>
        </a:p>
      </dgm:t>
    </dgm:pt>
    <dgm:pt modelId="{4EE1CECC-5F17-4A9F-B6E0-1C7D9D74C97D}" type="sibTrans" cxnId="{939FC5A4-FB33-4D41-BCA0-F0E50185292F}">
      <dgm:prSet/>
      <dgm:spPr/>
      <dgm:t>
        <a:bodyPr/>
        <a:lstStyle/>
        <a:p>
          <a:endParaRPr lang="en-US"/>
        </a:p>
      </dgm:t>
    </dgm:pt>
    <dgm:pt modelId="{19D9F049-D57F-4C72-B29E-16B7155A26A2}">
      <dgm:prSet/>
      <dgm:spPr/>
      <dgm:t>
        <a:bodyPr/>
        <a:lstStyle/>
        <a:p>
          <a:r>
            <a:rPr lang="en-US" b="0" i="0"/>
            <a:t>November 13, 2024: </a:t>
          </a:r>
          <a:r>
            <a:rPr lang="en-US" b="1" i="0"/>
            <a:t>Managing Assessment Burden in CBME</a:t>
          </a:r>
          <a:endParaRPr lang="en-US"/>
        </a:p>
      </dgm:t>
    </dgm:pt>
    <dgm:pt modelId="{211322EE-A1E3-45F0-ADE0-BFE48A9A20FD}" type="parTrans" cxnId="{BC40751A-38EF-40D3-B807-77F4BE237F32}">
      <dgm:prSet/>
      <dgm:spPr/>
      <dgm:t>
        <a:bodyPr/>
        <a:lstStyle/>
        <a:p>
          <a:endParaRPr lang="en-US"/>
        </a:p>
      </dgm:t>
    </dgm:pt>
    <dgm:pt modelId="{90EE04EE-EB1F-44A1-A75F-16EB604B340A}" type="sibTrans" cxnId="{BC40751A-38EF-40D3-B807-77F4BE237F32}">
      <dgm:prSet/>
      <dgm:spPr/>
      <dgm:t>
        <a:bodyPr/>
        <a:lstStyle/>
        <a:p>
          <a:endParaRPr lang="en-US"/>
        </a:p>
      </dgm:t>
    </dgm:pt>
    <dgm:pt modelId="{ADDD107E-2B89-492F-829A-5E147856BAA9}" type="pres">
      <dgm:prSet presAssocID="{C72C7C0B-07AD-4E2D-966B-67C61023EC01}" presName="linear" presStyleCnt="0">
        <dgm:presLayoutVars>
          <dgm:animLvl val="lvl"/>
          <dgm:resizeHandles val="exact"/>
        </dgm:presLayoutVars>
      </dgm:prSet>
      <dgm:spPr/>
    </dgm:pt>
    <dgm:pt modelId="{D0A28661-7D45-41D4-B2B1-04EB074468BB}" type="pres">
      <dgm:prSet presAssocID="{7AC37870-6A82-4D2E-9FBB-51143DA88321}" presName="parentText" presStyleLbl="node1" presStyleIdx="0" presStyleCnt="10">
        <dgm:presLayoutVars>
          <dgm:chMax val="0"/>
          <dgm:bulletEnabled val="1"/>
        </dgm:presLayoutVars>
      </dgm:prSet>
      <dgm:spPr/>
    </dgm:pt>
    <dgm:pt modelId="{1B0D0600-1A91-448D-899E-713ABADB6D30}" type="pres">
      <dgm:prSet presAssocID="{6A2F654F-8649-48BE-A833-23CD94ED8428}" presName="spacer" presStyleCnt="0"/>
      <dgm:spPr/>
    </dgm:pt>
    <dgm:pt modelId="{79E6A7E5-9DFF-441F-98A3-7955C7C0F9CE}" type="pres">
      <dgm:prSet presAssocID="{E5FFB7E1-F8B8-4D1A-88CC-9157F0F04D7C}" presName="parentText" presStyleLbl="node1" presStyleIdx="1" presStyleCnt="10">
        <dgm:presLayoutVars>
          <dgm:chMax val="0"/>
          <dgm:bulletEnabled val="1"/>
        </dgm:presLayoutVars>
      </dgm:prSet>
      <dgm:spPr/>
    </dgm:pt>
    <dgm:pt modelId="{1CB33882-E7E7-4538-A2CB-856ED4C813EA}" type="pres">
      <dgm:prSet presAssocID="{0DBC4115-15FB-4CB5-B322-6CDD9C027A24}" presName="spacer" presStyleCnt="0"/>
      <dgm:spPr/>
    </dgm:pt>
    <dgm:pt modelId="{4837F327-B841-4CBB-9D78-D229639C094A}" type="pres">
      <dgm:prSet presAssocID="{AC552929-6975-4CB5-9875-BFC80898C925}" presName="parentText" presStyleLbl="node1" presStyleIdx="2" presStyleCnt="10">
        <dgm:presLayoutVars>
          <dgm:chMax val="0"/>
          <dgm:bulletEnabled val="1"/>
        </dgm:presLayoutVars>
      </dgm:prSet>
      <dgm:spPr/>
    </dgm:pt>
    <dgm:pt modelId="{E0719D0D-56D3-42AB-8BC0-F92852359F7F}" type="pres">
      <dgm:prSet presAssocID="{F76C14A2-63B8-4417-83C7-9AB001D9799B}" presName="spacer" presStyleCnt="0"/>
      <dgm:spPr/>
    </dgm:pt>
    <dgm:pt modelId="{2AB2DBD6-F698-4180-B4B0-D3813585C176}" type="pres">
      <dgm:prSet presAssocID="{7A813D7E-8282-4C6A-9513-991BC2BEA73B}" presName="parentText" presStyleLbl="node1" presStyleIdx="3" presStyleCnt="10">
        <dgm:presLayoutVars>
          <dgm:chMax val="0"/>
          <dgm:bulletEnabled val="1"/>
        </dgm:presLayoutVars>
      </dgm:prSet>
      <dgm:spPr/>
    </dgm:pt>
    <dgm:pt modelId="{7D6EEAB0-2CCE-4E6B-93D4-996E367CB647}" type="pres">
      <dgm:prSet presAssocID="{ED7BCC3C-1007-4F41-BECA-2B13E88A2858}" presName="spacer" presStyleCnt="0"/>
      <dgm:spPr/>
    </dgm:pt>
    <dgm:pt modelId="{E7175C16-EC1E-4402-B560-0152A771BCC7}" type="pres">
      <dgm:prSet presAssocID="{AFB4F3F0-8ED5-46AC-9566-711AE239CA44}" presName="parentText" presStyleLbl="node1" presStyleIdx="4" presStyleCnt="10">
        <dgm:presLayoutVars>
          <dgm:chMax val="0"/>
          <dgm:bulletEnabled val="1"/>
        </dgm:presLayoutVars>
      </dgm:prSet>
      <dgm:spPr/>
    </dgm:pt>
    <dgm:pt modelId="{6C2887F6-4C83-43FC-B1B1-38657DB762A8}" type="pres">
      <dgm:prSet presAssocID="{247DCE32-9F86-40CF-B3FF-7653FCEA8B42}" presName="spacer" presStyleCnt="0"/>
      <dgm:spPr/>
    </dgm:pt>
    <dgm:pt modelId="{7AAD60CB-7E07-4139-8E8B-8ED5D4A97B42}" type="pres">
      <dgm:prSet presAssocID="{9BCE0CC6-9806-48CD-8B15-CE1FB45F061A}" presName="parentText" presStyleLbl="node1" presStyleIdx="5" presStyleCnt="10">
        <dgm:presLayoutVars>
          <dgm:chMax val="0"/>
          <dgm:bulletEnabled val="1"/>
        </dgm:presLayoutVars>
      </dgm:prSet>
      <dgm:spPr/>
    </dgm:pt>
    <dgm:pt modelId="{462D42CD-E47D-44C6-A3B8-CD827C8DEB15}" type="pres">
      <dgm:prSet presAssocID="{A309CF3C-5116-4995-8289-D864EFABEA7F}" presName="spacer" presStyleCnt="0"/>
      <dgm:spPr/>
    </dgm:pt>
    <dgm:pt modelId="{B851B2C9-ED42-4DFE-B9B3-ABA59AFE1AE3}" type="pres">
      <dgm:prSet presAssocID="{A8FB7311-F728-47D0-8215-6DD3BBBAC7A4}" presName="parentText" presStyleLbl="node1" presStyleIdx="6" presStyleCnt="10">
        <dgm:presLayoutVars>
          <dgm:chMax val="0"/>
          <dgm:bulletEnabled val="1"/>
        </dgm:presLayoutVars>
      </dgm:prSet>
      <dgm:spPr/>
    </dgm:pt>
    <dgm:pt modelId="{A4D5294E-DDF7-4CB8-9C6E-B365EF20611F}" type="pres">
      <dgm:prSet presAssocID="{39AF5E59-63FB-402F-BE3A-481394EC7C29}" presName="spacer" presStyleCnt="0"/>
      <dgm:spPr/>
    </dgm:pt>
    <dgm:pt modelId="{4EBB4F9E-0ED1-4953-969C-F13EFD4EE811}" type="pres">
      <dgm:prSet presAssocID="{F0CA5C64-F200-4003-962C-5DCDFDB630EB}" presName="parentText" presStyleLbl="node1" presStyleIdx="7" presStyleCnt="10">
        <dgm:presLayoutVars>
          <dgm:chMax val="0"/>
          <dgm:bulletEnabled val="1"/>
        </dgm:presLayoutVars>
      </dgm:prSet>
      <dgm:spPr/>
    </dgm:pt>
    <dgm:pt modelId="{7679551A-3A33-4CCE-9AF0-1662798567B1}" type="pres">
      <dgm:prSet presAssocID="{4313B8B6-2EF7-4BC1-A8C1-B56A5301F891}" presName="spacer" presStyleCnt="0"/>
      <dgm:spPr/>
    </dgm:pt>
    <dgm:pt modelId="{38E037EE-188D-4A0B-BE38-C8E4B1038A2D}" type="pres">
      <dgm:prSet presAssocID="{29FC7643-43F8-4669-A312-5A0713B00696}" presName="parentText" presStyleLbl="node1" presStyleIdx="8" presStyleCnt="10">
        <dgm:presLayoutVars>
          <dgm:chMax val="0"/>
          <dgm:bulletEnabled val="1"/>
        </dgm:presLayoutVars>
      </dgm:prSet>
      <dgm:spPr/>
    </dgm:pt>
    <dgm:pt modelId="{FD72804E-BB21-494E-98FF-0C593720363A}" type="pres">
      <dgm:prSet presAssocID="{4EE1CECC-5F17-4A9F-B6E0-1C7D9D74C97D}" presName="spacer" presStyleCnt="0"/>
      <dgm:spPr/>
    </dgm:pt>
    <dgm:pt modelId="{097059A3-BC67-46D0-9DDE-0000C2E29C24}" type="pres">
      <dgm:prSet presAssocID="{19D9F049-D57F-4C72-B29E-16B7155A26A2}" presName="parentText" presStyleLbl="node1" presStyleIdx="9" presStyleCnt="10">
        <dgm:presLayoutVars>
          <dgm:chMax val="0"/>
          <dgm:bulletEnabled val="1"/>
        </dgm:presLayoutVars>
      </dgm:prSet>
      <dgm:spPr/>
    </dgm:pt>
  </dgm:ptLst>
  <dgm:cxnLst>
    <dgm:cxn modelId="{18AED204-4ADF-4FE2-AA5F-B8F57E0D29CB}" srcId="{C72C7C0B-07AD-4E2D-966B-67C61023EC01}" destId="{E5FFB7E1-F8B8-4D1A-88CC-9157F0F04D7C}" srcOrd="1" destOrd="0" parTransId="{07457763-8FE5-4B35-B3B1-D42603F70563}" sibTransId="{0DBC4115-15FB-4CB5-B322-6CDD9C027A24}"/>
    <dgm:cxn modelId="{51A9DD04-EB75-4BC6-B8DF-BBF076A37BE8}" type="presOf" srcId="{E5FFB7E1-F8B8-4D1A-88CC-9157F0F04D7C}" destId="{79E6A7E5-9DFF-441F-98A3-7955C7C0F9CE}" srcOrd="0" destOrd="0" presId="urn:microsoft.com/office/officeart/2005/8/layout/vList2"/>
    <dgm:cxn modelId="{86E1FD18-2E19-4B8C-9A35-F4DC8471F6D2}" srcId="{C72C7C0B-07AD-4E2D-966B-67C61023EC01}" destId="{AC552929-6975-4CB5-9875-BFC80898C925}" srcOrd="2" destOrd="0" parTransId="{6E98EB01-2176-4573-AEED-782B6696B990}" sibTransId="{F76C14A2-63B8-4417-83C7-9AB001D9799B}"/>
    <dgm:cxn modelId="{BC40751A-38EF-40D3-B807-77F4BE237F32}" srcId="{C72C7C0B-07AD-4E2D-966B-67C61023EC01}" destId="{19D9F049-D57F-4C72-B29E-16B7155A26A2}" srcOrd="9" destOrd="0" parTransId="{211322EE-A1E3-45F0-ADE0-BFE48A9A20FD}" sibTransId="{90EE04EE-EB1F-44A1-A75F-16EB604B340A}"/>
    <dgm:cxn modelId="{F373012A-04A4-488E-8297-9F22FA3FCED8}" srcId="{C72C7C0B-07AD-4E2D-966B-67C61023EC01}" destId="{F0CA5C64-F200-4003-962C-5DCDFDB630EB}" srcOrd="7" destOrd="0" parTransId="{DD9DE9DB-AD1F-49BF-96CA-2EBC0B9693E1}" sibTransId="{4313B8B6-2EF7-4BC1-A8C1-B56A5301F891}"/>
    <dgm:cxn modelId="{43D51D32-B1B3-4030-85B9-D1FA5D0633D4}" srcId="{C72C7C0B-07AD-4E2D-966B-67C61023EC01}" destId="{7A813D7E-8282-4C6A-9513-991BC2BEA73B}" srcOrd="3" destOrd="0" parTransId="{E28CEBF4-856E-4626-B82E-28272237AE45}" sibTransId="{ED7BCC3C-1007-4F41-BECA-2B13E88A2858}"/>
    <dgm:cxn modelId="{C086CE36-B8B4-437A-8D0F-F6E804F01914}" type="presOf" srcId="{9BCE0CC6-9806-48CD-8B15-CE1FB45F061A}" destId="{7AAD60CB-7E07-4139-8E8B-8ED5D4A97B42}" srcOrd="0" destOrd="0" presId="urn:microsoft.com/office/officeart/2005/8/layout/vList2"/>
    <dgm:cxn modelId="{A9C8373D-A4E9-47AE-8A50-896F8702B2FE}" type="presOf" srcId="{F0CA5C64-F200-4003-962C-5DCDFDB630EB}" destId="{4EBB4F9E-0ED1-4953-969C-F13EFD4EE811}" srcOrd="0" destOrd="0" presId="urn:microsoft.com/office/officeart/2005/8/layout/vList2"/>
    <dgm:cxn modelId="{2523C961-AE80-4956-A8DB-FD487E4D6724}" type="presOf" srcId="{AC552929-6975-4CB5-9875-BFC80898C925}" destId="{4837F327-B841-4CBB-9D78-D229639C094A}" srcOrd="0" destOrd="0" presId="urn:microsoft.com/office/officeart/2005/8/layout/vList2"/>
    <dgm:cxn modelId="{6D48FB69-96D1-49EF-A9B9-4FD61355950F}" type="presOf" srcId="{29FC7643-43F8-4669-A312-5A0713B00696}" destId="{38E037EE-188D-4A0B-BE38-C8E4B1038A2D}" srcOrd="0" destOrd="0" presId="urn:microsoft.com/office/officeart/2005/8/layout/vList2"/>
    <dgm:cxn modelId="{1A6A704B-C9F5-487B-B9BC-7CAA4563D932}" type="presOf" srcId="{AFB4F3F0-8ED5-46AC-9566-711AE239CA44}" destId="{E7175C16-EC1E-4402-B560-0152A771BCC7}" srcOrd="0" destOrd="0" presId="urn:microsoft.com/office/officeart/2005/8/layout/vList2"/>
    <dgm:cxn modelId="{B695EC4B-78D4-41AD-A7B7-4A314231B047}" srcId="{C72C7C0B-07AD-4E2D-966B-67C61023EC01}" destId="{9BCE0CC6-9806-48CD-8B15-CE1FB45F061A}" srcOrd="5" destOrd="0" parTransId="{3B36AB91-43C0-41F8-A962-BA737B3CA413}" sibTransId="{A309CF3C-5116-4995-8289-D864EFABEA7F}"/>
    <dgm:cxn modelId="{3582B56E-6325-4191-B2DF-62FC6CAF3958}" type="presOf" srcId="{7A813D7E-8282-4C6A-9513-991BC2BEA73B}" destId="{2AB2DBD6-F698-4180-B4B0-D3813585C176}" srcOrd="0" destOrd="0" presId="urn:microsoft.com/office/officeart/2005/8/layout/vList2"/>
    <dgm:cxn modelId="{C3B53596-9CFF-47FF-BA08-0860DEECB2B6}" srcId="{C72C7C0B-07AD-4E2D-966B-67C61023EC01}" destId="{7AC37870-6A82-4D2E-9FBB-51143DA88321}" srcOrd="0" destOrd="0" parTransId="{DB08ED76-7CA6-4D16-824F-63822E148151}" sibTransId="{6A2F654F-8649-48BE-A833-23CD94ED8428}"/>
    <dgm:cxn modelId="{9A367CA0-4F76-4EDC-A57D-29F462279709}" type="presOf" srcId="{C72C7C0B-07AD-4E2D-966B-67C61023EC01}" destId="{ADDD107E-2B89-492F-829A-5E147856BAA9}" srcOrd="0" destOrd="0" presId="urn:microsoft.com/office/officeart/2005/8/layout/vList2"/>
    <dgm:cxn modelId="{939FC5A4-FB33-4D41-BCA0-F0E50185292F}" srcId="{C72C7C0B-07AD-4E2D-966B-67C61023EC01}" destId="{29FC7643-43F8-4669-A312-5A0713B00696}" srcOrd="8" destOrd="0" parTransId="{868127BA-87C8-4032-A71F-6C368E090D36}" sibTransId="{4EE1CECC-5F17-4A9F-B6E0-1C7D9D74C97D}"/>
    <dgm:cxn modelId="{99D5C9C5-8F9D-4366-ADC0-D94727A5FC43}" srcId="{C72C7C0B-07AD-4E2D-966B-67C61023EC01}" destId="{AFB4F3F0-8ED5-46AC-9566-711AE239CA44}" srcOrd="4" destOrd="0" parTransId="{DA0C7E78-689D-47A2-945C-6D86AB017CB0}" sibTransId="{247DCE32-9F86-40CF-B3FF-7653FCEA8B42}"/>
    <dgm:cxn modelId="{BEA7B2CE-0718-4093-BB71-CC54D3CF8F37}" srcId="{C72C7C0B-07AD-4E2D-966B-67C61023EC01}" destId="{A8FB7311-F728-47D0-8215-6DD3BBBAC7A4}" srcOrd="6" destOrd="0" parTransId="{A3796BFC-BA88-49A1-A499-D22925386E6E}" sibTransId="{39AF5E59-63FB-402F-BE3A-481394EC7C29}"/>
    <dgm:cxn modelId="{F995DEDE-ACE8-4CC0-AC24-25548B227F1B}" type="presOf" srcId="{A8FB7311-F728-47D0-8215-6DD3BBBAC7A4}" destId="{B851B2C9-ED42-4DFE-B9B3-ABA59AFE1AE3}" srcOrd="0" destOrd="0" presId="urn:microsoft.com/office/officeart/2005/8/layout/vList2"/>
    <dgm:cxn modelId="{47B7FDE1-EC61-49D2-833F-F119616F392B}" type="presOf" srcId="{7AC37870-6A82-4D2E-9FBB-51143DA88321}" destId="{D0A28661-7D45-41D4-B2B1-04EB074468BB}" srcOrd="0" destOrd="0" presId="urn:microsoft.com/office/officeart/2005/8/layout/vList2"/>
    <dgm:cxn modelId="{ED13DDE2-959D-406A-9FA1-C05F99A3C1E6}" type="presOf" srcId="{19D9F049-D57F-4C72-B29E-16B7155A26A2}" destId="{097059A3-BC67-46D0-9DDE-0000C2E29C24}" srcOrd="0" destOrd="0" presId="urn:microsoft.com/office/officeart/2005/8/layout/vList2"/>
    <dgm:cxn modelId="{93B8EFC5-16CD-40C3-93AC-984A05CBFE88}" type="presParOf" srcId="{ADDD107E-2B89-492F-829A-5E147856BAA9}" destId="{D0A28661-7D45-41D4-B2B1-04EB074468BB}" srcOrd="0" destOrd="0" presId="urn:microsoft.com/office/officeart/2005/8/layout/vList2"/>
    <dgm:cxn modelId="{74D9CCE6-CCA7-42DE-AA14-0A86E0D11DB8}" type="presParOf" srcId="{ADDD107E-2B89-492F-829A-5E147856BAA9}" destId="{1B0D0600-1A91-448D-899E-713ABADB6D30}" srcOrd="1" destOrd="0" presId="urn:microsoft.com/office/officeart/2005/8/layout/vList2"/>
    <dgm:cxn modelId="{8BC7887A-9447-4EFB-AE0C-D77A10FA8B39}" type="presParOf" srcId="{ADDD107E-2B89-492F-829A-5E147856BAA9}" destId="{79E6A7E5-9DFF-441F-98A3-7955C7C0F9CE}" srcOrd="2" destOrd="0" presId="urn:microsoft.com/office/officeart/2005/8/layout/vList2"/>
    <dgm:cxn modelId="{9358984C-E484-4B54-9D10-E6416F5C5AAF}" type="presParOf" srcId="{ADDD107E-2B89-492F-829A-5E147856BAA9}" destId="{1CB33882-E7E7-4538-A2CB-856ED4C813EA}" srcOrd="3" destOrd="0" presId="urn:microsoft.com/office/officeart/2005/8/layout/vList2"/>
    <dgm:cxn modelId="{FC6D55F1-30A1-4484-A013-2FF741B6DC08}" type="presParOf" srcId="{ADDD107E-2B89-492F-829A-5E147856BAA9}" destId="{4837F327-B841-4CBB-9D78-D229639C094A}" srcOrd="4" destOrd="0" presId="urn:microsoft.com/office/officeart/2005/8/layout/vList2"/>
    <dgm:cxn modelId="{52335F03-4B4A-4C21-AA3D-804BA4013B3A}" type="presParOf" srcId="{ADDD107E-2B89-492F-829A-5E147856BAA9}" destId="{E0719D0D-56D3-42AB-8BC0-F92852359F7F}" srcOrd="5" destOrd="0" presId="urn:microsoft.com/office/officeart/2005/8/layout/vList2"/>
    <dgm:cxn modelId="{87E30CBE-2642-4F82-8F4B-B98ABE00D111}" type="presParOf" srcId="{ADDD107E-2B89-492F-829A-5E147856BAA9}" destId="{2AB2DBD6-F698-4180-B4B0-D3813585C176}" srcOrd="6" destOrd="0" presId="urn:microsoft.com/office/officeart/2005/8/layout/vList2"/>
    <dgm:cxn modelId="{4972C8D7-8C99-45BF-A22A-0AC92D5D3E35}" type="presParOf" srcId="{ADDD107E-2B89-492F-829A-5E147856BAA9}" destId="{7D6EEAB0-2CCE-4E6B-93D4-996E367CB647}" srcOrd="7" destOrd="0" presId="urn:microsoft.com/office/officeart/2005/8/layout/vList2"/>
    <dgm:cxn modelId="{FC3A9E8A-85B7-4023-BA24-8EA53DC9312B}" type="presParOf" srcId="{ADDD107E-2B89-492F-829A-5E147856BAA9}" destId="{E7175C16-EC1E-4402-B560-0152A771BCC7}" srcOrd="8" destOrd="0" presId="urn:microsoft.com/office/officeart/2005/8/layout/vList2"/>
    <dgm:cxn modelId="{08BC2825-7B50-4FA2-B176-F6F1F602007E}" type="presParOf" srcId="{ADDD107E-2B89-492F-829A-5E147856BAA9}" destId="{6C2887F6-4C83-43FC-B1B1-38657DB762A8}" srcOrd="9" destOrd="0" presId="urn:microsoft.com/office/officeart/2005/8/layout/vList2"/>
    <dgm:cxn modelId="{A46D6F6B-1316-458C-94FE-09E412893325}" type="presParOf" srcId="{ADDD107E-2B89-492F-829A-5E147856BAA9}" destId="{7AAD60CB-7E07-4139-8E8B-8ED5D4A97B42}" srcOrd="10" destOrd="0" presId="urn:microsoft.com/office/officeart/2005/8/layout/vList2"/>
    <dgm:cxn modelId="{2D0DB2F4-E0CA-45B6-AE91-3C2AD4282E39}" type="presParOf" srcId="{ADDD107E-2B89-492F-829A-5E147856BAA9}" destId="{462D42CD-E47D-44C6-A3B8-CD827C8DEB15}" srcOrd="11" destOrd="0" presId="urn:microsoft.com/office/officeart/2005/8/layout/vList2"/>
    <dgm:cxn modelId="{B0D200C1-BE36-40B7-A7DA-B14107A1679C}" type="presParOf" srcId="{ADDD107E-2B89-492F-829A-5E147856BAA9}" destId="{B851B2C9-ED42-4DFE-B9B3-ABA59AFE1AE3}" srcOrd="12" destOrd="0" presId="urn:microsoft.com/office/officeart/2005/8/layout/vList2"/>
    <dgm:cxn modelId="{97E3E1E1-3208-48CE-B57E-8C4544E3C39F}" type="presParOf" srcId="{ADDD107E-2B89-492F-829A-5E147856BAA9}" destId="{A4D5294E-DDF7-4CB8-9C6E-B365EF20611F}" srcOrd="13" destOrd="0" presId="urn:microsoft.com/office/officeart/2005/8/layout/vList2"/>
    <dgm:cxn modelId="{C71EDA8A-D262-4AFF-8644-79E872502AEB}" type="presParOf" srcId="{ADDD107E-2B89-492F-829A-5E147856BAA9}" destId="{4EBB4F9E-0ED1-4953-969C-F13EFD4EE811}" srcOrd="14" destOrd="0" presId="urn:microsoft.com/office/officeart/2005/8/layout/vList2"/>
    <dgm:cxn modelId="{CCE633EA-5FA9-49AA-9A42-ACBCF1676959}" type="presParOf" srcId="{ADDD107E-2B89-492F-829A-5E147856BAA9}" destId="{7679551A-3A33-4CCE-9AF0-1662798567B1}" srcOrd="15" destOrd="0" presId="urn:microsoft.com/office/officeart/2005/8/layout/vList2"/>
    <dgm:cxn modelId="{9B3273FF-CBBA-4419-8B22-79EAAC874656}" type="presParOf" srcId="{ADDD107E-2B89-492F-829A-5E147856BAA9}" destId="{38E037EE-188D-4A0B-BE38-C8E4B1038A2D}" srcOrd="16" destOrd="0" presId="urn:microsoft.com/office/officeart/2005/8/layout/vList2"/>
    <dgm:cxn modelId="{0FB66235-E56D-4CFA-A878-1008FD88709E}" type="presParOf" srcId="{ADDD107E-2B89-492F-829A-5E147856BAA9}" destId="{FD72804E-BB21-494E-98FF-0C593720363A}" srcOrd="17" destOrd="0" presId="urn:microsoft.com/office/officeart/2005/8/layout/vList2"/>
    <dgm:cxn modelId="{C837872D-EEBF-4032-9431-92AA44FFA96F}" type="presParOf" srcId="{ADDD107E-2B89-492F-829A-5E147856BAA9}" destId="{097059A3-BC67-46D0-9DDE-0000C2E29C24}" srcOrd="1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2CBC77-2329-4568-974E-35EAF38C4BF4}"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B182B7CE-1F46-4F5D-A517-990817C5C1EC}">
      <dgm:prSet/>
      <dgm:spPr/>
      <dgm:t>
        <a:bodyPr/>
        <a:lstStyle/>
        <a:p>
          <a:r>
            <a:rPr lang="en-US" b="0" i="0" dirty="0"/>
            <a:t>List key differences between the ABFM Core Outcomes and the ACGME Milestones.</a:t>
          </a:r>
          <a:endParaRPr lang="en-US" dirty="0"/>
        </a:p>
      </dgm:t>
    </dgm:pt>
    <dgm:pt modelId="{A7AE2AF7-1E76-4C21-BAC9-BA404271183B}" type="parTrans" cxnId="{8F46EE83-AED1-494D-BBB8-3030E9B783EF}">
      <dgm:prSet/>
      <dgm:spPr/>
      <dgm:t>
        <a:bodyPr/>
        <a:lstStyle/>
        <a:p>
          <a:endParaRPr lang="en-US"/>
        </a:p>
      </dgm:t>
    </dgm:pt>
    <dgm:pt modelId="{B0B311E8-83ED-4178-B4B1-0CCB9BB1E45A}" type="sibTrans" cxnId="{8F46EE83-AED1-494D-BBB8-3030E9B783EF}">
      <dgm:prSet/>
      <dgm:spPr/>
      <dgm:t>
        <a:bodyPr/>
        <a:lstStyle/>
        <a:p>
          <a:endParaRPr lang="en-US"/>
        </a:p>
      </dgm:t>
    </dgm:pt>
    <dgm:pt modelId="{579ADF9F-661D-4B19-887C-E1278B41AE70}">
      <dgm:prSet/>
      <dgm:spPr/>
      <dgm:t>
        <a:bodyPr/>
        <a:lstStyle/>
        <a:p>
          <a:r>
            <a:rPr lang="en-US" b="0" i="0" dirty="0"/>
            <a:t>Describe the timeline of attestation for the Core Outcomes proposed by the ABFM.</a:t>
          </a:r>
          <a:endParaRPr lang="en-US" dirty="0"/>
        </a:p>
      </dgm:t>
    </dgm:pt>
    <dgm:pt modelId="{4A65C333-960F-42F7-A8D1-C8B0F2220F83}" type="parTrans" cxnId="{E6D368C5-CF32-404C-9961-72218C31E2C1}">
      <dgm:prSet/>
      <dgm:spPr/>
      <dgm:t>
        <a:bodyPr/>
        <a:lstStyle/>
        <a:p>
          <a:endParaRPr lang="en-US"/>
        </a:p>
      </dgm:t>
    </dgm:pt>
    <dgm:pt modelId="{4D401A13-DE89-49B6-9859-47CEF32D01A0}" type="sibTrans" cxnId="{E6D368C5-CF32-404C-9961-72218C31E2C1}">
      <dgm:prSet/>
      <dgm:spPr/>
      <dgm:t>
        <a:bodyPr/>
        <a:lstStyle/>
        <a:p>
          <a:endParaRPr lang="en-US"/>
        </a:p>
      </dgm:t>
    </dgm:pt>
    <dgm:pt modelId="{B38F93A6-8B74-4C52-9D4F-9206BCAEC010}">
      <dgm:prSet/>
      <dgm:spPr/>
      <dgm:t>
        <a:bodyPr/>
        <a:lstStyle/>
        <a:p>
          <a:r>
            <a:rPr lang="en-US" b="0" i="0" dirty="0"/>
            <a:t>Identify expectations on the CCC for implications of the Milestones &amp; Core Outcomes beyond individual resident assessment.</a:t>
          </a:r>
          <a:endParaRPr lang="en-US" dirty="0"/>
        </a:p>
      </dgm:t>
    </dgm:pt>
    <dgm:pt modelId="{E86B760C-8E8E-4327-A339-736F646E4EE3}" type="parTrans" cxnId="{092B4AB6-E6B3-494E-836A-9D1FFCD8634E}">
      <dgm:prSet/>
      <dgm:spPr/>
    </dgm:pt>
    <dgm:pt modelId="{37289C3F-8FA5-4951-8162-27062A006AD5}" type="sibTrans" cxnId="{092B4AB6-E6B3-494E-836A-9D1FFCD8634E}">
      <dgm:prSet/>
      <dgm:spPr/>
    </dgm:pt>
    <dgm:pt modelId="{F1BD1369-D105-4BCA-A864-AC722E29DE72}" type="pres">
      <dgm:prSet presAssocID="{5B2CBC77-2329-4568-974E-35EAF38C4BF4}" presName="linear" presStyleCnt="0">
        <dgm:presLayoutVars>
          <dgm:animLvl val="lvl"/>
          <dgm:resizeHandles val="exact"/>
        </dgm:presLayoutVars>
      </dgm:prSet>
      <dgm:spPr/>
    </dgm:pt>
    <dgm:pt modelId="{B5B1FC8A-4981-425B-9466-E728750A5B53}" type="pres">
      <dgm:prSet presAssocID="{B182B7CE-1F46-4F5D-A517-990817C5C1EC}" presName="parentText" presStyleLbl="node1" presStyleIdx="0" presStyleCnt="3">
        <dgm:presLayoutVars>
          <dgm:chMax val="0"/>
          <dgm:bulletEnabled val="1"/>
        </dgm:presLayoutVars>
      </dgm:prSet>
      <dgm:spPr/>
    </dgm:pt>
    <dgm:pt modelId="{21598622-E0F0-447C-A9CB-621EB127367C}" type="pres">
      <dgm:prSet presAssocID="{B0B311E8-83ED-4178-B4B1-0CCB9BB1E45A}" presName="spacer" presStyleCnt="0"/>
      <dgm:spPr/>
    </dgm:pt>
    <dgm:pt modelId="{B925D52C-D35B-4F29-879D-7DF1EFA2D828}" type="pres">
      <dgm:prSet presAssocID="{B38F93A6-8B74-4C52-9D4F-9206BCAEC010}" presName="parentText" presStyleLbl="node1" presStyleIdx="1" presStyleCnt="3">
        <dgm:presLayoutVars>
          <dgm:chMax val="0"/>
          <dgm:bulletEnabled val="1"/>
        </dgm:presLayoutVars>
      </dgm:prSet>
      <dgm:spPr/>
    </dgm:pt>
    <dgm:pt modelId="{A073DD98-2952-4CDD-8E2A-E45BE9B25F64}" type="pres">
      <dgm:prSet presAssocID="{37289C3F-8FA5-4951-8162-27062A006AD5}" presName="spacer" presStyleCnt="0"/>
      <dgm:spPr/>
    </dgm:pt>
    <dgm:pt modelId="{A84B0D48-4823-4889-8A3C-F7DB0579C226}" type="pres">
      <dgm:prSet presAssocID="{579ADF9F-661D-4B19-887C-E1278B41AE70}" presName="parentText" presStyleLbl="node1" presStyleIdx="2" presStyleCnt="3">
        <dgm:presLayoutVars>
          <dgm:chMax val="0"/>
          <dgm:bulletEnabled val="1"/>
        </dgm:presLayoutVars>
      </dgm:prSet>
      <dgm:spPr/>
    </dgm:pt>
  </dgm:ptLst>
  <dgm:cxnLst>
    <dgm:cxn modelId="{FCA36733-2807-474F-9E76-16C19D559156}" type="presOf" srcId="{B182B7CE-1F46-4F5D-A517-990817C5C1EC}" destId="{B5B1FC8A-4981-425B-9466-E728750A5B53}" srcOrd="0" destOrd="0" presId="urn:microsoft.com/office/officeart/2005/8/layout/vList2"/>
    <dgm:cxn modelId="{5806DD79-9D90-4CA9-9509-3FAA7278196D}" type="presOf" srcId="{B38F93A6-8B74-4C52-9D4F-9206BCAEC010}" destId="{B925D52C-D35B-4F29-879D-7DF1EFA2D828}" srcOrd="0" destOrd="0" presId="urn:microsoft.com/office/officeart/2005/8/layout/vList2"/>
    <dgm:cxn modelId="{8F46EE83-AED1-494D-BBB8-3030E9B783EF}" srcId="{5B2CBC77-2329-4568-974E-35EAF38C4BF4}" destId="{B182B7CE-1F46-4F5D-A517-990817C5C1EC}" srcOrd="0" destOrd="0" parTransId="{A7AE2AF7-1E76-4C21-BAC9-BA404271183B}" sibTransId="{B0B311E8-83ED-4178-B4B1-0CCB9BB1E45A}"/>
    <dgm:cxn modelId="{092B4AB6-E6B3-494E-836A-9D1FFCD8634E}" srcId="{5B2CBC77-2329-4568-974E-35EAF38C4BF4}" destId="{B38F93A6-8B74-4C52-9D4F-9206BCAEC010}" srcOrd="1" destOrd="0" parTransId="{E86B760C-8E8E-4327-A339-736F646E4EE3}" sibTransId="{37289C3F-8FA5-4951-8162-27062A006AD5}"/>
    <dgm:cxn modelId="{5F9D44C3-69B2-4107-92DB-D597E2087BA9}" type="presOf" srcId="{5B2CBC77-2329-4568-974E-35EAF38C4BF4}" destId="{F1BD1369-D105-4BCA-A864-AC722E29DE72}" srcOrd="0" destOrd="0" presId="urn:microsoft.com/office/officeart/2005/8/layout/vList2"/>
    <dgm:cxn modelId="{E6D368C5-CF32-404C-9961-72218C31E2C1}" srcId="{5B2CBC77-2329-4568-974E-35EAF38C4BF4}" destId="{579ADF9F-661D-4B19-887C-E1278B41AE70}" srcOrd="2" destOrd="0" parTransId="{4A65C333-960F-42F7-A8D1-C8B0F2220F83}" sibTransId="{4D401A13-DE89-49B6-9859-47CEF32D01A0}"/>
    <dgm:cxn modelId="{CD0455C7-A276-4AA0-BD81-2EA48E6EC71C}" type="presOf" srcId="{579ADF9F-661D-4B19-887C-E1278B41AE70}" destId="{A84B0D48-4823-4889-8A3C-F7DB0579C226}" srcOrd="0" destOrd="0" presId="urn:microsoft.com/office/officeart/2005/8/layout/vList2"/>
    <dgm:cxn modelId="{A9765FA9-4324-4812-A132-9573B76D8934}" type="presParOf" srcId="{F1BD1369-D105-4BCA-A864-AC722E29DE72}" destId="{B5B1FC8A-4981-425B-9466-E728750A5B53}" srcOrd="0" destOrd="0" presId="urn:microsoft.com/office/officeart/2005/8/layout/vList2"/>
    <dgm:cxn modelId="{A90E52DA-CC8B-4C4C-9535-5FF221ABF6A3}" type="presParOf" srcId="{F1BD1369-D105-4BCA-A864-AC722E29DE72}" destId="{21598622-E0F0-447C-A9CB-621EB127367C}" srcOrd="1" destOrd="0" presId="urn:microsoft.com/office/officeart/2005/8/layout/vList2"/>
    <dgm:cxn modelId="{AD24E2C0-8771-4B42-ABF6-A672C30307DD}" type="presParOf" srcId="{F1BD1369-D105-4BCA-A864-AC722E29DE72}" destId="{B925D52C-D35B-4F29-879D-7DF1EFA2D828}" srcOrd="2" destOrd="0" presId="urn:microsoft.com/office/officeart/2005/8/layout/vList2"/>
    <dgm:cxn modelId="{C64864AB-C4DA-4B54-97F5-176775398347}" type="presParOf" srcId="{F1BD1369-D105-4BCA-A864-AC722E29DE72}" destId="{A073DD98-2952-4CDD-8E2A-E45BE9B25F64}" srcOrd="3" destOrd="0" presId="urn:microsoft.com/office/officeart/2005/8/layout/vList2"/>
    <dgm:cxn modelId="{EB69EC3F-466F-4469-B1A9-13872904278E}" type="presParOf" srcId="{F1BD1369-D105-4BCA-A864-AC722E29DE72}" destId="{A84B0D48-4823-4889-8A3C-F7DB0579C22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007F09-F0F5-42C2-B178-278F91779070}" type="doc">
      <dgm:prSet loTypeId="urn:microsoft.com/office/officeart/2005/8/layout/hierarchy2" loCatId="hierarchy" qsTypeId="urn:microsoft.com/office/officeart/2005/8/quickstyle/simple1" qsCatId="simple" csTypeId="urn:microsoft.com/office/officeart/2005/8/colors/colorful2" csCatId="colorful" phldr="1"/>
      <dgm:spPr/>
      <dgm:t>
        <a:bodyPr/>
        <a:lstStyle/>
        <a:p>
          <a:endParaRPr lang="en-US"/>
        </a:p>
      </dgm:t>
    </dgm:pt>
    <dgm:pt modelId="{A8EBEEBC-3E65-407D-AC08-97B27DF17A12}">
      <dgm:prSet phldrT="[Text]"/>
      <dgm:spPr/>
      <dgm:t>
        <a:bodyPr/>
        <a:lstStyle/>
        <a:p>
          <a:r>
            <a:rPr lang="en-US" dirty="0"/>
            <a:t>Master Adaptive Learner</a:t>
          </a:r>
        </a:p>
      </dgm:t>
    </dgm:pt>
    <dgm:pt modelId="{B14F2A9D-294C-48E9-8C86-D94153AB0DFA}" type="parTrans" cxnId="{86BCC7E3-5B8B-426D-B8DB-2258888683E3}">
      <dgm:prSet/>
      <dgm:spPr/>
      <dgm:t>
        <a:bodyPr/>
        <a:lstStyle/>
        <a:p>
          <a:endParaRPr lang="en-US"/>
        </a:p>
      </dgm:t>
    </dgm:pt>
    <dgm:pt modelId="{E2AF45A3-4573-4EA9-80BF-70D5CE09D284}" type="sibTrans" cxnId="{86BCC7E3-5B8B-426D-B8DB-2258888683E3}">
      <dgm:prSet/>
      <dgm:spPr/>
      <dgm:t>
        <a:bodyPr/>
        <a:lstStyle/>
        <a:p>
          <a:endParaRPr lang="en-US"/>
        </a:p>
      </dgm:t>
    </dgm:pt>
    <dgm:pt modelId="{6BAC7A68-3C9F-4F6D-AAE4-95DFB57A531F}">
      <dgm:prSet phldrT="[Text]"/>
      <dgm:spPr/>
      <dgm:t>
        <a:bodyPr/>
        <a:lstStyle/>
        <a:p>
          <a:r>
            <a:rPr lang="en-US" dirty="0"/>
            <a:t>Ability to Self Reflect</a:t>
          </a:r>
        </a:p>
      </dgm:t>
    </dgm:pt>
    <dgm:pt modelId="{118AE343-0FD7-43D3-A9E6-8A099613DC33}" type="parTrans" cxnId="{E25E4C4F-1D9E-4030-BFF6-D91021A99459}">
      <dgm:prSet/>
      <dgm:spPr/>
      <dgm:t>
        <a:bodyPr/>
        <a:lstStyle/>
        <a:p>
          <a:endParaRPr lang="en-US"/>
        </a:p>
      </dgm:t>
    </dgm:pt>
    <dgm:pt modelId="{01C97842-6EFB-4B5B-AAA0-51F055970BF8}" type="sibTrans" cxnId="{E25E4C4F-1D9E-4030-BFF6-D91021A99459}">
      <dgm:prSet/>
      <dgm:spPr/>
      <dgm:t>
        <a:bodyPr/>
        <a:lstStyle/>
        <a:p>
          <a:endParaRPr lang="en-US"/>
        </a:p>
      </dgm:t>
    </dgm:pt>
    <dgm:pt modelId="{8223B43D-D8A8-423C-96B2-1918D34CF9FF}">
      <dgm:prSet phldrT="[Text]"/>
      <dgm:spPr/>
      <dgm:t>
        <a:bodyPr/>
        <a:lstStyle/>
        <a:p>
          <a:r>
            <a:rPr lang="en-US" dirty="0"/>
            <a:t>Ability to Self Assess</a:t>
          </a:r>
        </a:p>
      </dgm:t>
    </dgm:pt>
    <dgm:pt modelId="{F3006CAC-1044-46CD-8EAF-6DFD93740310}" type="parTrans" cxnId="{F653A9F3-7031-4709-B601-8B9A620F173A}">
      <dgm:prSet/>
      <dgm:spPr/>
      <dgm:t>
        <a:bodyPr/>
        <a:lstStyle/>
        <a:p>
          <a:endParaRPr lang="en-US"/>
        </a:p>
      </dgm:t>
    </dgm:pt>
    <dgm:pt modelId="{20AB3EDD-5042-46DE-A588-AD6E8E02F0F6}" type="sibTrans" cxnId="{F653A9F3-7031-4709-B601-8B9A620F173A}">
      <dgm:prSet/>
      <dgm:spPr/>
      <dgm:t>
        <a:bodyPr/>
        <a:lstStyle/>
        <a:p>
          <a:endParaRPr lang="en-US"/>
        </a:p>
      </dgm:t>
    </dgm:pt>
    <dgm:pt modelId="{5E98D897-9EC3-4CAF-B73E-C19E20A589B1}">
      <dgm:prSet phldrT="[Text]"/>
      <dgm:spPr/>
      <dgm:t>
        <a:bodyPr/>
        <a:lstStyle/>
        <a:p>
          <a:r>
            <a:rPr lang="en-US" dirty="0"/>
            <a:t>Ability to Self Direct</a:t>
          </a:r>
        </a:p>
      </dgm:t>
    </dgm:pt>
    <dgm:pt modelId="{FF83E9F0-A4A7-4EEA-B0AE-9A0C8037602C}" type="parTrans" cxnId="{73F56663-53E0-48EC-95F1-F9C073254C5A}">
      <dgm:prSet/>
      <dgm:spPr/>
      <dgm:t>
        <a:bodyPr/>
        <a:lstStyle/>
        <a:p>
          <a:endParaRPr lang="en-US"/>
        </a:p>
      </dgm:t>
    </dgm:pt>
    <dgm:pt modelId="{1F184C02-905E-4834-ACD3-10ED210C9A33}" type="sibTrans" cxnId="{73F56663-53E0-48EC-95F1-F9C073254C5A}">
      <dgm:prSet/>
      <dgm:spPr/>
      <dgm:t>
        <a:bodyPr/>
        <a:lstStyle/>
        <a:p>
          <a:endParaRPr lang="en-US"/>
        </a:p>
      </dgm:t>
    </dgm:pt>
    <dgm:pt modelId="{FC639956-4342-4C0D-8903-6CD8405B2B01}" type="pres">
      <dgm:prSet presAssocID="{7D007F09-F0F5-42C2-B178-278F91779070}" presName="diagram" presStyleCnt="0">
        <dgm:presLayoutVars>
          <dgm:chPref val="1"/>
          <dgm:dir/>
          <dgm:animOne val="branch"/>
          <dgm:animLvl val="lvl"/>
          <dgm:resizeHandles val="exact"/>
        </dgm:presLayoutVars>
      </dgm:prSet>
      <dgm:spPr/>
    </dgm:pt>
    <dgm:pt modelId="{2FD12428-53D1-4246-BB91-2B470B8EFB4D}" type="pres">
      <dgm:prSet presAssocID="{A8EBEEBC-3E65-407D-AC08-97B27DF17A12}" presName="root1" presStyleCnt="0"/>
      <dgm:spPr/>
    </dgm:pt>
    <dgm:pt modelId="{7172DC4E-8EBF-4C43-BBE4-46BE313C0C36}" type="pres">
      <dgm:prSet presAssocID="{A8EBEEBC-3E65-407D-AC08-97B27DF17A12}" presName="LevelOneTextNode" presStyleLbl="node0" presStyleIdx="0" presStyleCnt="1">
        <dgm:presLayoutVars>
          <dgm:chPref val="3"/>
        </dgm:presLayoutVars>
      </dgm:prSet>
      <dgm:spPr/>
    </dgm:pt>
    <dgm:pt modelId="{4E26A2E8-90D1-4D63-87EB-CE4C3CE5862D}" type="pres">
      <dgm:prSet presAssocID="{A8EBEEBC-3E65-407D-AC08-97B27DF17A12}" presName="level2hierChild" presStyleCnt="0"/>
      <dgm:spPr/>
    </dgm:pt>
    <dgm:pt modelId="{467DA4A4-D3BA-476E-B2BD-8CCA99BC5F6C}" type="pres">
      <dgm:prSet presAssocID="{118AE343-0FD7-43D3-A9E6-8A099613DC33}" presName="conn2-1" presStyleLbl="parChTrans1D2" presStyleIdx="0" presStyleCnt="3"/>
      <dgm:spPr/>
    </dgm:pt>
    <dgm:pt modelId="{08AD8CD1-F6BF-4768-B27B-8B56656DAEDD}" type="pres">
      <dgm:prSet presAssocID="{118AE343-0FD7-43D3-A9E6-8A099613DC33}" presName="connTx" presStyleLbl="parChTrans1D2" presStyleIdx="0" presStyleCnt="3"/>
      <dgm:spPr/>
    </dgm:pt>
    <dgm:pt modelId="{4AE37594-A358-4060-864B-18E77F01F27D}" type="pres">
      <dgm:prSet presAssocID="{6BAC7A68-3C9F-4F6D-AAE4-95DFB57A531F}" presName="root2" presStyleCnt="0"/>
      <dgm:spPr/>
    </dgm:pt>
    <dgm:pt modelId="{9B4D4305-3EA6-4687-8D78-AB0D3EA67C80}" type="pres">
      <dgm:prSet presAssocID="{6BAC7A68-3C9F-4F6D-AAE4-95DFB57A531F}" presName="LevelTwoTextNode" presStyleLbl="node2" presStyleIdx="0" presStyleCnt="3">
        <dgm:presLayoutVars>
          <dgm:chPref val="3"/>
        </dgm:presLayoutVars>
      </dgm:prSet>
      <dgm:spPr/>
    </dgm:pt>
    <dgm:pt modelId="{026627B6-D62F-427C-A1F4-549D48EB0285}" type="pres">
      <dgm:prSet presAssocID="{6BAC7A68-3C9F-4F6D-AAE4-95DFB57A531F}" presName="level3hierChild" presStyleCnt="0"/>
      <dgm:spPr/>
    </dgm:pt>
    <dgm:pt modelId="{4193BA45-8F58-4C42-9808-9A1E9EDC8CF0}" type="pres">
      <dgm:prSet presAssocID="{F3006CAC-1044-46CD-8EAF-6DFD93740310}" presName="conn2-1" presStyleLbl="parChTrans1D2" presStyleIdx="1" presStyleCnt="3"/>
      <dgm:spPr/>
    </dgm:pt>
    <dgm:pt modelId="{4A038EB2-1DCA-4455-A15F-31828A622EEC}" type="pres">
      <dgm:prSet presAssocID="{F3006CAC-1044-46CD-8EAF-6DFD93740310}" presName="connTx" presStyleLbl="parChTrans1D2" presStyleIdx="1" presStyleCnt="3"/>
      <dgm:spPr/>
    </dgm:pt>
    <dgm:pt modelId="{F12CBC5C-2110-413A-A643-79CDD013286C}" type="pres">
      <dgm:prSet presAssocID="{8223B43D-D8A8-423C-96B2-1918D34CF9FF}" presName="root2" presStyleCnt="0"/>
      <dgm:spPr/>
    </dgm:pt>
    <dgm:pt modelId="{D3E6B8F5-69C3-40C6-B4A8-43806B932AA5}" type="pres">
      <dgm:prSet presAssocID="{8223B43D-D8A8-423C-96B2-1918D34CF9FF}" presName="LevelTwoTextNode" presStyleLbl="node2" presStyleIdx="1" presStyleCnt="3">
        <dgm:presLayoutVars>
          <dgm:chPref val="3"/>
        </dgm:presLayoutVars>
      </dgm:prSet>
      <dgm:spPr/>
    </dgm:pt>
    <dgm:pt modelId="{FF59CDCE-8846-414F-85D7-465710E54925}" type="pres">
      <dgm:prSet presAssocID="{8223B43D-D8A8-423C-96B2-1918D34CF9FF}" presName="level3hierChild" presStyleCnt="0"/>
      <dgm:spPr/>
    </dgm:pt>
    <dgm:pt modelId="{C63CD976-905A-492F-9497-E4E04E8D5B24}" type="pres">
      <dgm:prSet presAssocID="{FF83E9F0-A4A7-4EEA-B0AE-9A0C8037602C}" presName="conn2-1" presStyleLbl="parChTrans1D2" presStyleIdx="2" presStyleCnt="3"/>
      <dgm:spPr/>
    </dgm:pt>
    <dgm:pt modelId="{AF9E890B-36A1-40C9-8199-7EA4D3A38F57}" type="pres">
      <dgm:prSet presAssocID="{FF83E9F0-A4A7-4EEA-B0AE-9A0C8037602C}" presName="connTx" presStyleLbl="parChTrans1D2" presStyleIdx="2" presStyleCnt="3"/>
      <dgm:spPr/>
    </dgm:pt>
    <dgm:pt modelId="{AC760472-AC35-4C86-AB3F-EDD433F54C21}" type="pres">
      <dgm:prSet presAssocID="{5E98D897-9EC3-4CAF-B73E-C19E20A589B1}" presName="root2" presStyleCnt="0"/>
      <dgm:spPr/>
    </dgm:pt>
    <dgm:pt modelId="{E6CA096E-E26F-4C92-872F-ED6406364A65}" type="pres">
      <dgm:prSet presAssocID="{5E98D897-9EC3-4CAF-B73E-C19E20A589B1}" presName="LevelTwoTextNode" presStyleLbl="node2" presStyleIdx="2" presStyleCnt="3">
        <dgm:presLayoutVars>
          <dgm:chPref val="3"/>
        </dgm:presLayoutVars>
      </dgm:prSet>
      <dgm:spPr/>
    </dgm:pt>
    <dgm:pt modelId="{00BF8C15-0C78-4C98-8E3E-AA79A85B879A}" type="pres">
      <dgm:prSet presAssocID="{5E98D897-9EC3-4CAF-B73E-C19E20A589B1}" presName="level3hierChild" presStyleCnt="0"/>
      <dgm:spPr/>
    </dgm:pt>
  </dgm:ptLst>
  <dgm:cxnLst>
    <dgm:cxn modelId="{2B2EE829-5F06-4D3C-A777-CAAE4638EB8F}" type="presOf" srcId="{5E98D897-9EC3-4CAF-B73E-C19E20A589B1}" destId="{E6CA096E-E26F-4C92-872F-ED6406364A65}" srcOrd="0" destOrd="0" presId="urn:microsoft.com/office/officeart/2005/8/layout/hierarchy2"/>
    <dgm:cxn modelId="{CE000D2B-2286-49F3-A11A-2DC4BDC2B27B}" type="presOf" srcId="{6BAC7A68-3C9F-4F6D-AAE4-95DFB57A531F}" destId="{9B4D4305-3EA6-4687-8D78-AB0D3EA67C80}" srcOrd="0" destOrd="0" presId="urn:microsoft.com/office/officeart/2005/8/layout/hierarchy2"/>
    <dgm:cxn modelId="{61317141-DBDC-473A-A56E-C611B679CE92}" type="presOf" srcId="{7D007F09-F0F5-42C2-B178-278F91779070}" destId="{FC639956-4342-4C0D-8903-6CD8405B2B01}" srcOrd="0" destOrd="0" presId="urn:microsoft.com/office/officeart/2005/8/layout/hierarchy2"/>
    <dgm:cxn modelId="{73F56663-53E0-48EC-95F1-F9C073254C5A}" srcId="{A8EBEEBC-3E65-407D-AC08-97B27DF17A12}" destId="{5E98D897-9EC3-4CAF-B73E-C19E20A589B1}" srcOrd="2" destOrd="0" parTransId="{FF83E9F0-A4A7-4EEA-B0AE-9A0C8037602C}" sibTransId="{1F184C02-905E-4834-ACD3-10ED210C9A33}"/>
    <dgm:cxn modelId="{EF72AE43-9148-42DE-A059-29A0C07B595E}" type="presOf" srcId="{F3006CAC-1044-46CD-8EAF-6DFD93740310}" destId="{4A038EB2-1DCA-4455-A15F-31828A622EEC}" srcOrd="1" destOrd="0" presId="urn:microsoft.com/office/officeart/2005/8/layout/hierarchy2"/>
    <dgm:cxn modelId="{87D6DB67-2873-42FA-A75B-FE67EDE4A748}" type="presOf" srcId="{F3006CAC-1044-46CD-8EAF-6DFD93740310}" destId="{4193BA45-8F58-4C42-9808-9A1E9EDC8CF0}" srcOrd="0" destOrd="0" presId="urn:microsoft.com/office/officeart/2005/8/layout/hierarchy2"/>
    <dgm:cxn modelId="{E25E4C4F-1D9E-4030-BFF6-D91021A99459}" srcId="{A8EBEEBC-3E65-407D-AC08-97B27DF17A12}" destId="{6BAC7A68-3C9F-4F6D-AAE4-95DFB57A531F}" srcOrd="0" destOrd="0" parTransId="{118AE343-0FD7-43D3-A9E6-8A099613DC33}" sibTransId="{01C97842-6EFB-4B5B-AAA0-51F055970BF8}"/>
    <dgm:cxn modelId="{2A703F7E-53D8-4A8C-8A8C-4016120B1C1E}" type="presOf" srcId="{A8EBEEBC-3E65-407D-AC08-97B27DF17A12}" destId="{7172DC4E-8EBF-4C43-BBE4-46BE313C0C36}" srcOrd="0" destOrd="0" presId="urn:microsoft.com/office/officeart/2005/8/layout/hierarchy2"/>
    <dgm:cxn modelId="{09EC8780-9BE0-403B-B52D-5DD8DB6AFDDD}" type="presOf" srcId="{FF83E9F0-A4A7-4EEA-B0AE-9A0C8037602C}" destId="{C63CD976-905A-492F-9497-E4E04E8D5B24}" srcOrd="0" destOrd="0" presId="urn:microsoft.com/office/officeart/2005/8/layout/hierarchy2"/>
    <dgm:cxn modelId="{404744A8-A774-4A9C-AC1F-76BA8246D942}" type="presOf" srcId="{8223B43D-D8A8-423C-96B2-1918D34CF9FF}" destId="{D3E6B8F5-69C3-40C6-B4A8-43806B932AA5}" srcOrd="0" destOrd="0" presId="urn:microsoft.com/office/officeart/2005/8/layout/hierarchy2"/>
    <dgm:cxn modelId="{FCEFB3CA-AC3D-4845-9D89-E58C4B7EE035}" type="presOf" srcId="{FF83E9F0-A4A7-4EEA-B0AE-9A0C8037602C}" destId="{AF9E890B-36A1-40C9-8199-7EA4D3A38F57}" srcOrd="1" destOrd="0" presId="urn:microsoft.com/office/officeart/2005/8/layout/hierarchy2"/>
    <dgm:cxn modelId="{86BCC7E3-5B8B-426D-B8DB-2258888683E3}" srcId="{7D007F09-F0F5-42C2-B178-278F91779070}" destId="{A8EBEEBC-3E65-407D-AC08-97B27DF17A12}" srcOrd="0" destOrd="0" parTransId="{B14F2A9D-294C-48E9-8C86-D94153AB0DFA}" sibTransId="{E2AF45A3-4573-4EA9-80BF-70D5CE09D284}"/>
    <dgm:cxn modelId="{6EEB6BF1-4941-4B63-8A9E-F9239638F8D0}" type="presOf" srcId="{118AE343-0FD7-43D3-A9E6-8A099613DC33}" destId="{467DA4A4-D3BA-476E-B2BD-8CCA99BC5F6C}" srcOrd="0" destOrd="0" presId="urn:microsoft.com/office/officeart/2005/8/layout/hierarchy2"/>
    <dgm:cxn modelId="{F653A9F3-7031-4709-B601-8B9A620F173A}" srcId="{A8EBEEBC-3E65-407D-AC08-97B27DF17A12}" destId="{8223B43D-D8A8-423C-96B2-1918D34CF9FF}" srcOrd="1" destOrd="0" parTransId="{F3006CAC-1044-46CD-8EAF-6DFD93740310}" sibTransId="{20AB3EDD-5042-46DE-A588-AD6E8E02F0F6}"/>
    <dgm:cxn modelId="{57FCDEF7-59DD-4F1E-87CC-4B8DB085A451}" type="presOf" srcId="{118AE343-0FD7-43D3-A9E6-8A099613DC33}" destId="{08AD8CD1-F6BF-4768-B27B-8B56656DAEDD}" srcOrd="1" destOrd="0" presId="urn:microsoft.com/office/officeart/2005/8/layout/hierarchy2"/>
    <dgm:cxn modelId="{B5FF9AFA-82F4-49A0-A349-6ECEDE487F1D}" type="presParOf" srcId="{FC639956-4342-4C0D-8903-6CD8405B2B01}" destId="{2FD12428-53D1-4246-BB91-2B470B8EFB4D}" srcOrd="0" destOrd="0" presId="urn:microsoft.com/office/officeart/2005/8/layout/hierarchy2"/>
    <dgm:cxn modelId="{452AEFB3-601E-4265-94EC-9283D3A5380B}" type="presParOf" srcId="{2FD12428-53D1-4246-BB91-2B470B8EFB4D}" destId="{7172DC4E-8EBF-4C43-BBE4-46BE313C0C36}" srcOrd="0" destOrd="0" presId="urn:microsoft.com/office/officeart/2005/8/layout/hierarchy2"/>
    <dgm:cxn modelId="{158F3462-50C8-4244-B5C5-F5A722706A08}" type="presParOf" srcId="{2FD12428-53D1-4246-BB91-2B470B8EFB4D}" destId="{4E26A2E8-90D1-4D63-87EB-CE4C3CE5862D}" srcOrd="1" destOrd="0" presId="urn:microsoft.com/office/officeart/2005/8/layout/hierarchy2"/>
    <dgm:cxn modelId="{23E602F3-655F-41C7-9295-BF6E06D06282}" type="presParOf" srcId="{4E26A2E8-90D1-4D63-87EB-CE4C3CE5862D}" destId="{467DA4A4-D3BA-476E-B2BD-8CCA99BC5F6C}" srcOrd="0" destOrd="0" presId="urn:microsoft.com/office/officeart/2005/8/layout/hierarchy2"/>
    <dgm:cxn modelId="{7177821A-2039-4527-83A6-65E506B88461}" type="presParOf" srcId="{467DA4A4-D3BA-476E-B2BD-8CCA99BC5F6C}" destId="{08AD8CD1-F6BF-4768-B27B-8B56656DAEDD}" srcOrd="0" destOrd="0" presId="urn:microsoft.com/office/officeart/2005/8/layout/hierarchy2"/>
    <dgm:cxn modelId="{CF5B8854-74AA-43A5-9D57-656E8F01B39E}" type="presParOf" srcId="{4E26A2E8-90D1-4D63-87EB-CE4C3CE5862D}" destId="{4AE37594-A358-4060-864B-18E77F01F27D}" srcOrd="1" destOrd="0" presId="urn:microsoft.com/office/officeart/2005/8/layout/hierarchy2"/>
    <dgm:cxn modelId="{A1E0A550-A73A-4179-86EA-ACDAFC653920}" type="presParOf" srcId="{4AE37594-A358-4060-864B-18E77F01F27D}" destId="{9B4D4305-3EA6-4687-8D78-AB0D3EA67C80}" srcOrd="0" destOrd="0" presId="urn:microsoft.com/office/officeart/2005/8/layout/hierarchy2"/>
    <dgm:cxn modelId="{D70C1169-85E9-45BF-91AD-D39A3F3A9745}" type="presParOf" srcId="{4AE37594-A358-4060-864B-18E77F01F27D}" destId="{026627B6-D62F-427C-A1F4-549D48EB0285}" srcOrd="1" destOrd="0" presId="urn:microsoft.com/office/officeart/2005/8/layout/hierarchy2"/>
    <dgm:cxn modelId="{70AFFADE-6B21-4725-BBA9-1FBAF3EE32D0}" type="presParOf" srcId="{4E26A2E8-90D1-4D63-87EB-CE4C3CE5862D}" destId="{4193BA45-8F58-4C42-9808-9A1E9EDC8CF0}" srcOrd="2" destOrd="0" presId="urn:microsoft.com/office/officeart/2005/8/layout/hierarchy2"/>
    <dgm:cxn modelId="{CCC8FECF-8B70-4E42-B062-A35E4A294923}" type="presParOf" srcId="{4193BA45-8F58-4C42-9808-9A1E9EDC8CF0}" destId="{4A038EB2-1DCA-4455-A15F-31828A622EEC}" srcOrd="0" destOrd="0" presId="urn:microsoft.com/office/officeart/2005/8/layout/hierarchy2"/>
    <dgm:cxn modelId="{9362EEE4-ACF6-4C07-A762-76C8D5C3BB24}" type="presParOf" srcId="{4E26A2E8-90D1-4D63-87EB-CE4C3CE5862D}" destId="{F12CBC5C-2110-413A-A643-79CDD013286C}" srcOrd="3" destOrd="0" presId="urn:microsoft.com/office/officeart/2005/8/layout/hierarchy2"/>
    <dgm:cxn modelId="{AE7E8DF1-FCBD-4196-9E26-BAC1E1BFD5E2}" type="presParOf" srcId="{F12CBC5C-2110-413A-A643-79CDD013286C}" destId="{D3E6B8F5-69C3-40C6-B4A8-43806B932AA5}" srcOrd="0" destOrd="0" presId="urn:microsoft.com/office/officeart/2005/8/layout/hierarchy2"/>
    <dgm:cxn modelId="{44B1ABE2-A99B-42FA-82B6-EE0C1CE82B6A}" type="presParOf" srcId="{F12CBC5C-2110-413A-A643-79CDD013286C}" destId="{FF59CDCE-8846-414F-85D7-465710E54925}" srcOrd="1" destOrd="0" presId="urn:microsoft.com/office/officeart/2005/8/layout/hierarchy2"/>
    <dgm:cxn modelId="{F4557C41-4586-47B5-B759-C74ED6E3A5E4}" type="presParOf" srcId="{4E26A2E8-90D1-4D63-87EB-CE4C3CE5862D}" destId="{C63CD976-905A-492F-9497-E4E04E8D5B24}" srcOrd="4" destOrd="0" presId="urn:microsoft.com/office/officeart/2005/8/layout/hierarchy2"/>
    <dgm:cxn modelId="{52EE39DB-CC04-4AC7-94A2-DE19252A6418}" type="presParOf" srcId="{C63CD976-905A-492F-9497-E4E04E8D5B24}" destId="{AF9E890B-36A1-40C9-8199-7EA4D3A38F57}" srcOrd="0" destOrd="0" presId="urn:microsoft.com/office/officeart/2005/8/layout/hierarchy2"/>
    <dgm:cxn modelId="{545EECB5-024F-42B0-A415-2D51B1EAA24F}" type="presParOf" srcId="{4E26A2E8-90D1-4D63-87EB-CE4C3CE5862D}" destId="{AC760472-AC35-4C86-AB3F-EDD433F54C21}" srcOrd="5" destOrd="0" presId="urn:microsoft.com/office/officeart/2005/8/layout/hierarchy2"/>
    <dgm:cxn modelId="{5AF6A477-AB72-4129-9B2D-4B4FBB230912}" type="presParOf" srcId="{AC760472-AC35-4C86-AB3F-EDD433F54C21}" destId="{E6CA096E-E26F-4C92-872F-ED6406364A65}" srcOrd="0" destOrd="0" presId="urn:microsoft.com/office/officeart/2005/8/layout/hierarchy2"/>
    <dgm:cxn modelId="{DEA1BA9A-6D3D-4C0A-8796-1BDE637CE611}" type="presParOf" srcId="{AC760472-AC35-4C86-AB3F-EDD433F54C21}" destId="{00BF8C15-0C78-4C98-8E3E-AA79A85B879A}"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B47B41A-CE9C-4F88-BDFB-6670822E780F}" type="doc">
      <dgm:prSet loTypeId="urn:microsoft.com/office/officeart/2005/8/layout/matrix1" loCatId="matrix" qsTypeId="urn:microsoft.com/office/officeart/2005/8/quickstyle/simple1" qsCatId="simple" csTypeId="urn:microsoft.com/office/officeart/2005/8/colors/accent1_3" csCatId="accent1" phldr="1"/>
      <dgm:spPr/>
      <dgm:t>
        <a:bodyPr/>
        <a:lstStyle/>
        <a:p>
          <a:endParaRPr lang="en-US"/>
        </a:p>
      </dgm:t>
    </dgm:pt>
    <dgm:pt modelId="{F1794F7E-597E-4649-B0D1-F8478645F537}">
      <dgm:prSet phldrT="[Text]"/>
      <dgm:spPr/>
      <dgm:t>
        <a:bodyPr/>
        <a:lstStyle/>
        <a:p>
          <a:r>
            <a:rPr lang="en-US" dirty="0"/>
            <a:t>Motivation</a:t>
          </a:r>
        </a:p>
      </dgm:t>
    </dgm:pt>
    <dgm:pt modelId="{1D4139DE-157F-42D6-8BDF-F7786AD32F86}" type="parTrans" cxnId="{51E7C3F0-6990-4ACB-AEE9-8831EA53E51B}">
      <dgm:prSet/>
      <dgm:spPr/>
      <dgm:t>
        <a:bodyPr/>
        <a:lstStyle/>
        <a:p>
          <a:endParaRPr lang="en-US"/>
        </a:p>
      </dgm:t>
    </dgm:pt>
    <dgm:pt modelId="{3FA7213C-DF3C-4CBD-942D-48762F9F8320}" type="sibTrans" cxnId="{51E7C3F0-6990-4ACB-AEE9-8831EA53E51B}">
      <dgm:prSet/>
      <dgm:spPr/>
      <dgm:t>
        <a:bodyPr/>
        <a:lstStyle/>
        <a:p>
          <a:endParaRPr lang="en-US"/>
        </a:p>
      </dgm:t>
    </dgm:pt>
    <dgm:pt modelId="{D774B8FD-6262-4F23-A8D2-CFC64B3FBBCA}">
      <dgm:prSet phldrT="[Text]"/>
      <dgm:spPr/>
      <dgm:t>
        <a:bodyPr/>
        <a:lstStyle/>
        <a:p>
          <a:r>
            <a:rPr lang="en-US" dirty="0"/>
            <a:t>Growth Mindset</a:t>
          </a:r>
        </a:p>
      </dgm:t>
    </dgm:pt>
    <dgm:pt modelId="{EBD2ADCF-BBD9-4CBA-B032-AE10CAFB0924}" type="parTrans" cxnId="{F9C87670-2F4E-4B9A-8D3F-EBA57D8D1F12}">
      <dgm:prSet/>
      <dgm:spPr/>
      <dgm:t>
        <a:bodyPr/>
        <a:lstStyle/>
        <a:p>
          <a:endParaRPr lang="en-US"/>
        </a:p>
      </dgm:t>
    </dgm:pt>
    <dgm:pt modelId="{EDE9BE46-A52C-42CF-9021-62F69047233D}" type="sibTrans" cxnId="{F9C87670-2F4E-4B9A-8D3F-EBA57D8D1F12}">
      <dgm:prSet/>
      <dgm:spPr/>
      <dgm:t>
        <a:bodyPr/>
        <a:lstStyle/>
        <a:p>
          <a:endParaRPr lang="en-US"/>
        </a:p>
      </dgm:t>
    </dgm:pt>
    <dgm:pt modelId="{1D8886FE-ED3B-46F7-9BC5-01DDF31E65EE}">
      <dgm:prSet phldrT="[Text]"/>
      <dgm:spPr/>
      <dgm:t>
        <a:bodyPr/>
        <a:lstStyle/>
        <a:p>
          <a:r>
            <a:rPr lang="en-US" dirty="0"/>
            <a:t>Resilience</a:t>
          </a:r>
        </a:p>
      </dgm:t>
    </dgm:pt>
    <dgm:pt modelId="{A8D5D661-435F-4515-97BC-E89713D35898}" type="parTrans" cxnId="{B611BD26-3DFC-4865-9FF8-F7D532AFA972}">
      <dgm:prSet/>
      <dgm:spPr/>
      <dgm:t>
        <a:bodyPr/>
        <a:lstStyle/>
        <a:p>
          <a:endParaRPr lang="en-US"/>
        </a:p>
      </dgm:t>
    </dgm:pt>
    <dgm:pt modelId="{2F6A5C03-3AEE-4B88-9461-55D9FC42DCEC}" type="sibTrans" cxnId="{B611BD26-3DFC-4865-9FF8-F7D532AFA972}">
      <dgm:prSet/>
      <dgm:spPr/>
      <dgm:t>
        <a:bodyPr/>
        <a:lstStyle/>
        <a:p>
          <a:endParaRPr lang="en-US"/>
        </a:p>
      </dgm:t>
    </dgm:pt>
    <dgm:pt modelId="{F7C21796-85E1-4730-B0EF-472EB95E79C5}">
      <dgm:prSet phldrT="[Text]"/>
      <dgm:spPr/>
      <dgm:t>
        <a:bodyPr/>
        <a:lstStyle/>
        <a:p>
          <a:r>
            <a:rPr lang="en-US" dirty="0"/>
            <a:t>Curiosity</a:t>
          </a:r>
        </a:p>
      </dgm:t>
    </dgm:pt>
    <dgm:pt modelId="{425F6E0B-1532-4328-B52A-6F26DEE62D83}" type="sibTrans" cxnId="{D1F20BC5-FB21-4DD3-85C4-7B61B977D523}">
      <dgm:prSet/>
      <dgm:spPr/>
      <dgm:t>
        <a:bodyPr/>
        <a:lstStyle/>
        <a:p>
          <a:endParaRPr lang="en-US"/>
        </a:p>
      </dgm:t>
    </dgm:pt>
    <dgm:pt modelId="{FC08F4C2-68D0-4B2C-B0D4-F0204ED6818E}" type="parTrans" cxnId="{D1F20BC5-FB21-4DD3-85C4-7B61B977D523}">
      <dgm:prSet/>
      <dgm:spPr/>
      <dgm:t>
        <a:bodyPr/>
        <a:lstStyle/>
        <a:p>
          <a:endParaRPr lang="en-US"/>
        </a:p>
      </dgm:t>
    </dgm:pt>
    <dgm:pt modelId="{C712031A-6C72-4994-A68C-6CB1A3052877}">
      <dgm:prSet phldrT="[Text]"/>
      <dgm:spPr/>
      <dgm:t>
        <a:bodyPr/>
        <a:lstStyle/>
        <a:p>
          <a:r>
            <a:rPr lang="en-US" dirty="0"/>
            <a:t> </a:t>
          </a:r>
        </a:p>
      </dgm:t>
    </dgm:pt>
    <dgm:pt modelId="{3D6B1CDA-3E07-4C75-BFF9-6945CF854604}" type="sibTrans" cxnId="{9243AC6A-DA82-47BE-8706-9749217C3CE2}">
      <dgm:prSet/>
      <dgm:spPr/>
      <dgm:t>
        <a:bodyPr/>
        <a:lstStyle/>
        <a:p>
          <a:endParaRPr lang="en-US"/>
        </a:p>
      </dgm:t>
    </dgm:pt>
    <dgm:pt modelId="{8BC75C3B-D49C-4200-9F87-812C09297C8C}" type="parTrans" cxnId="{9243AC6A-DA82-47BE-8706-9749217C3CE2}">
      <dgm:prSet/>
      <dgm:spPr/>
      <dgm:t>
        <a:bodyPr/>
        <a:lstStyle/>
        <a:p>
          <a:endParaRPr lang="en-US"/>
        </a:p>
      </dgm:t>
    </dgm:pt>
    <dgm:pt modelId="{1E2AD373-A674-4BAA-B9A9-F34ABE3DEAD9}" type="pres">
      <dgm:prSet presAssocID="{9B47B41A-CE9C-4F88-BDFB-6670822E780F}" presName="diagram" presStyleCnt="0">
        <dgm:presLayoutVars>
          <dgm:chMax val="1"/>
          <dgm:dir/>
          <dgm:animLvl val="ctr"/>
          <dgm:resizeHandles val="exact"/>
        </dgm:presLayoutVars>
      </dgm:prSet>
      <dgm:spPr/>
    </dgm:pt>
    <dgm:pt modelId="{7E39485D-64E7-41B0-AEDE-9F06425155E1}" type="pres">
      <dgm:prSet presAssocID="{9B47B41A-CE9C-4F88-BDFB-6670822E780F}" presName="matrix" presStyleCnt="0"/>
      <dgm:spPr/>
    </dgm:pt>
    <dgm:pt modelId="{3FCAE883-65C8-47AC-B851-2DAE15F601D8}" type="pres">
      <dgm:prSet presAssocID="{9B47B41A-CE9C-4F88-BDFB-6670822E780F}" presName="tile1" presStyleLbl="node1" presStyleIdx="0" presStyleCnt="4"/>
      <dgm:spPr/>
    </dgm:pt>
    <dgm:pt modelId="{4F3937F9-2581-4941-9087-197905F97665}" type="pres">
      <dgm:prSet presAssocID="{9B47B41A-CE9C-4F88-BDFB-6670822E780F}" presName="tile1text" presStyleLbl="node1" presStyleIdx="0" presStyleCnt="4">
        <dgm:presLayoutVars>
          <dgm:chMax val="0"/>
          <dgm:chPref val="0"/>
          <dgm:bulletEnabled val="1"/>
        </dgm:presLayoutVars>
      </dgm:prSet>
      <dgm:spPr/>
    </dgm:pt>
    <dgm:pt modelId="{28CDCC6F-BDDF-41F0-B1EE-22C4DE5A578F}" type="pres">
      <dgm:prSet presAssocID="{9B47B41A-CE9C-4F88-BDFB-6670822E780F}" presName="tile2" presStyleLbl="node1" presStyleIdx="1" presStyleCnt="4"/>
      <dgm:spPr/>
    </dgm:pt>
    <dgm:pt modelId="{372CF757-CC17-4728-8A3F-6062DC575640}" type="pres">
      <dgm:prSet presAssocID="{9B47B41A-CE9C-4F88-BDFB-6670822E780F}" presName="tile2text" presStyleLbl="node1" presStyleIdx="1" presStyleCnt="4">
        <dgm:presLayoutVars>
          <dgm:chMax val="0"/>
          <dgm:chPref val="0"/>
          <dgm:bulletEnabled val="1"/>
        </dgm:presLayoutVars>
      </dgm:prSet>
      <dgm:spPr/>
    </dgm:pt>
    <dgm:pt modelId="{34063027-98FF-45DD-A45A-0ADB51D2D021}" type="pres">
      <dgm:prSet presAssocID="{9B47B41A-CE9C-4F88-BDFB-6670822E780F}" presName="tile3" presStyleLbl="node1" presStyleIdx="2" presStyleCnt="4"/>
      <dgm:spPr/>
    </dgm:pt>
    <dgm:pt modelId="{358D5B9A-3D52-42B8-91B8-0BB334101026}" type="pres">
      <dgm:prSet presAssocID="{9B47B41A-CE9C-4F88-BDFB-6670822E780F}" presName="tile3text" presStyleLbl="node1" presStyleIdx="2" presStyleCnt="4">
        <dgm:presLayoutVars>
          <dgm:chMax val="0"/>
          <dgm:chPref val="0"/>
          <dgm:bulletEnabled val="1"/>
        </dgm:presLayoutVars>
      </dgm:prSet>
      <dgm:spPr/>
    </dgm:pt>
    <dgm:pt modelId="{C600F904-A8A5-415C-844D-150932F5480F}" type="pres">
      <dgm:prSet presAssocID="{9B47B41A-CE9C-4F88-BDFB-6670822E780F}" presName="tile4" presStyleLbl="node1" presStyleIdx="3" presStyleCnt="4"/>
      <dgm:spPr/>
    </dgm:pt>
    <dgm:pt modelId="{C65054F2-F365-46E7-B43B-93D8F75D8D81}" type="pres">
      <dgm:prSet presAssocID="{9B47B41A-CE9C-4F88-BDFB-6670822E780F}" presName="tile4text" presStyleLbl="node1" presStyleIdx="3" presStyleCnt="4">
        <dgm:presLayoutVars>
          <dgm:chMax val="0"/>
          <dgm:chPref val="0"/>
          <dgm:bulletEnabled val="1"/>
        </dgm:presLayoutVars>
      </dgm:prSet>
      <dgm:spPr/>
    </dgm:pt>
    <dgm:pt modelId="{7803C8E1-89CA-4FD0-8154-A1F6E2092EDA}" type="pres">
      <dgm:prSet presAssocID="{9B47B41A-CE9C-4F88-BDFB-6670822E780F}" presName="centerTile" presStyleLbl="fgShp" presStyleIdx="0" presStyleCnt="1">
        <dgm:presLayoutVars>
          <dgm:chMax val="0"/>
          <dgm:chPref val="0"/>
        </dgm:presLayoutVars>
      </dgm:prSet>
      <dgm:spPr/>
    </dgm:pt>
  </dgm:ptLst>
  <dgm:cxnLst>
    <dgm:cxn modelId="{7136F805-6EC2-4855-A456-D80B99D5E6BA}" type="presOf" srcId="{D774B8FD-6262-4F23-A8D2-CFC64B3FBBCA}" destId="{34063027-98FF-45DD-A45A-0ADB51D2D021}" srcOrd="0" destOrd="0" presId="urn:microsoft.com/office/officeart/2005/8/layout/matrix1"/>
    <dgm:cxn modelId="{08A58423-42F6-4979-B58A-27EE40A32E90}" type="presOf" srcId="{9B47B41A-CE9C-4F88-BDFB-6670822E780F}" destId="{1E2AD373-A674-4BAA-B9A9-F34ABE3DEAD9}" srcOrd="0" destOrd="0" presId="urn:microsoft.com/office/officeart/2005/8/layout/matrix1"/>
    <dgm:cxn modelId="{7E2D8425-0825-42F7-9DE8-43E48B46FB03}" type="presOf" srcId="{F7C21796-85E1-4730-B0EF-472EB95E79C5}" destId="{3FCAE883-65C8-47AC-B851-2DAE15F601D8}" srcOrd="0" destOrd="0" presId="urn:microsoft.com/office/officeart/2005/8/layout/matrix1"/>
    <dgm:cxn modelId="{B611BD26-3DFC-4865-9FF8-F7D532AFA972}" srcId="{C712031A-6C72-4994-A68C-6CB1A3052877}" destId="{1D8886FE-ED3B-46F7-9BC5-01DDF31E65EE}" srcOrd="3" destOrd="0" parTransId="{A8D5D661-435F-4515-97BC-E89713D35898}" sibTransId="{2F6A5C03-3AEE-4B88-9461-55D9FC42DCEC}"/>
    <dgm:cxn modelId="{2B9DB831-C15D-4D4C-B022-1229F6A8CCC0}" type="presOf" srcId="{1D8886FE-ED3B-46F7-9BC5-01DDF31E65EE}" destId="{C600F904-A8A5-415C-844D-150932F5480F}" srcOrd="0" destOrd="0" presId="urn:microsoft.com/office/officeart/2005/8/layout/matrix1"/>
    <dgm:cxn modelId="{5DA2A235-140C-4F90-8D81-1458C1A3C2BD}" type="presOf" srcId="{1D8886FE-ED3B-46F7-9BC5-01DDF31E65EE}" destId="{C65054F2-F365-46E7-B43B-93D8F75D8D81}" srcOrd="1" destOrd="0" presId="urn:microsoft.com/office/officeart/2005/8/layout/matrix1"/>
    <dgm:cxn modelId="{A2A30149-1B0A-47E8-8A95-159BBD6589BA}" type="presOf" srcId="{D774B8FD-6262-4F23-A8D2-CFC64B3FBBCA}" destId="{358D5B9A-3D52-42B8-91B8-0BB334101026}" srcOrd="1" destOrd="0" presId="urn:microsoft.com/office/officeart/2005/8/layout/matrix1"/>
    <dgm:cxn modelId="{9243AC6A-DA82-47BE-8706-9749217C3CE2}" srcId="{9B47B41A-CE9C-4F88-BDFB-6670822E780F}" destId="{C712031A-6C72-4994-A68C-6CB1A3052877}" srcOrd="0" destOrd="0" parTransId="{8BC75C3B-D49C-4200-9F87-812C09297C8C}" sibTransId="{3D6B1CDA-3E07-4C75-BFF9-6945CF854604}"/>
    <dgm:cxn modelId="{F9C87670-2F4E-4B9A-8D3F-EBA57D8D1F12}" srcId="{C712031A-6C72-4994-A68C-6CB1A3052877}" destId="{D774B8FD-6262-4F23-A8D2-CFC64B3FBBCA}" srcOrd="2" destOrd="0" parTransId="{EBD2ADCF-BBD9-4CBA-B032-AE10CAFB0924}" sibTransId="{EDE9BE46-A52C-42CF-9021-62F69047233D}"/>
    <dgm:cxn modelId="{6138E956-5772-4113-8073-A55E981B27E2}" type="presOf" srcId="{C712031A-6C72-4994-A68C-6CB1A3052877}" destId="{7803C8E1-89CA-4FD0-8154-A1F6E2092EDA}" srcOrd="0" destOrd="0" presId="urn:microsoft.com/office/officeart/2005/8/layout/matrix1"/>
    <dgm:cxn modelId="{B710AFA0-4486-416D-AF65-12F19B450E61}" type="presOf" srcId="{F7C21796-85E1-4730-B0EF-472EB95E79C5}" destId="{4F3937F9-2581-4941-9087-197905F97665}" srcOrd="1" destOrd="0" presId="urn:microsoft.com/office/officeart/2005/8/layout/matrix1"/>
    <dgm:cxn modelId="{D1F20BC5-FB21-4DD3-85C4-7B61B977D523}" srcId="{C712031A-6C72-4994-A68C-6CB1A3052877}" destId="{F7C21796-85E1-4730-B0EF-472EB95E79C5}" srcOrd="0" destOrd="0" parTransId="{FC08F4C2-68D0-4B2C-B0D4-F0204ED6818E}" sibTransId="{425F6E0B-1532-4328-B52A-6F26DEE62D83}"/>
    <dgm:cxn modelId="{CFD28AE5-96E8-4792-9E04-E668937732D4}" type="presOf" srcId="{F1794F7E-597E-4649-B0D1-F8478645F537}" destId="{28CDCC6F-BDDF-41F0-B1EE-22C4DE5A578F}" srcOrd="0" destOrd="0" presId="urn:microsoft.com/office/officeart/2005/8/layout/matrix1"/>
    <dgm:cxn modelId="{DD0B9BEB-95B7-4ABA-B88B-6ED242A05757}" type="presOf" srcId="{F1794F7E-597E-4649-B0D1-F8478645F537}" destId="{372CF757-CC17-4728-8A3F-6062DC575640}" srcOrd="1" destOrd="0" presId="urn:microsoft.com/office/officeart/2005/8/layout/matrix1"/>
    <dgm:cxn modelId="{51E7C3F0-6990-4ACB-AEE9-8831EA53E51B}" srcId="{C712031A-6C72-4994-A68C-6CB1A3052877}" destId="{F1794F7E-597E-4649-B0D1-F8478645F537}" srcOrd="1" destOrd="0" parTransId="{1D4139DE-157F-42D6-8BDF-F7786AD32F86}" sibTransId="{3FA7213C-DF3C-4CBD-942D-48762F9F8320}"/>
    <dgm:cxn modelId="{981FAB65-AC9B-47A9-BA0D-344C689C9D39}" type="presParOf" srcId="{1E2AD373-A674-4BAA-B9A9-F34ABE3DEAD9}" destId="{7E39485D-64E7-41B0-AEDE-9F06425155E1}" srcOrd="0" destOrd="0" presId="urn:microsoft.com/office/officeart/2005/8/layout/matrix1"/>
    <dgm:cxn modelId="{B6EB5AB8-647C-4D30-8A29-B795B9CA6DCF}" type="presParOf" srcId="{7E39485D-64E7-41B0-AEDE-9F06425155E1}" destId="{3FCAE883-65C8-47AC-B851-2DAE15F601D8}" srcOrd="0" destOrd="0" presId="urn:microsoft.com/office/officeart/2005/8/layout/matrix1"/>
    <dgm:cxn modelId="{3E198542-D060-458A-B340-B0A44D46FD0D}" type="presParOf" srcId="{7E39485D-64E7-41B0-AEDE-9F06425155E1}" destId="{4F3937F9-2581-4941-9087-197905F97665}" srcOrd="1" destOrd="0" presId="urn:microsoft.com/office/officeart/2005/8/layout/matrix1"/>
    <dgm:cxn modelId="{B0A70290-5ED1-4518-AA7B-362093A7112D}" type="presParOf" srcId="{7E39485D-64E7-41B0-AEDE-9F06425155E1}" destId="{28CDCC6F-BDDF-41F0-B1EE-22C4DE5A578F}" srcOrd="2" destOrd="0" presId="urn:microsoft.com/office/officeart/2005/8/layout/matrix1"/>
    <dgm:cxn modelId="{C47762D6-681D-45FD-9A86-5C4E7D575A34}" type="presParOf" srcId="{7E39485D-64E7-41B0-AEDE-9F06425155E1}" destId="{372CF757-CC17-4728-8A3F-6062DC575640}" srcOrd="3" destOrd="0" presId="urn:microsoft.com/office/officeart/2005/8/layout/matrix1"/>
    <dgm:cxn modelId="{9989BAC3-1964-4E38-9B74-3591058873DB}" type="presParOf" srcId="{7E39485D-64E7-41B0-AEDE-9F06425155E1}" destId="{34063027-98FF-45DD-A45A-0ADB51D2D021}" srcOrd="4" destOrd="0" presId="urn:microsoft.com/office/officeart/2005/8/layout/matrix1"/>
    <dgm:cxn modelId="{081B5BF9-3073-4E89-A256-6A53D7B912EF}" type="presParOf" srcId="{7E39485D-64E7-41B0-AEDE-9F06425155E1}" destId="{358D5B9A-3D52-42B8-91B8-0BB334101026}" srcOrd="5" destOrd="0" presId="urn:microsoft.com/office/officeart/2005/8/layout/matrix1"/>
    <dgm:cxn modelId="{86783C0D-F4E5-469E-A557-F3283EA32A58}" type="presParOf" srcId="{7E39485D-64E7-41B0-AEDE-9F06425155E1}" destId="{C600F904-A8A5-415C-844D-150932F5480F}" srcOrd="6" destOrd="0" presId="urn:microsoft.com/office/officeart/2005/8/layout/matrix1"/>
    <dgm:cxn modelId="{63342D01-E253-4E90-9360-76871175D33B}" type="presParOf" srcId="{7E39485D-64E7-41B0-AEDE-9F06425155E1}" destId="{C65054F2-F365-46E7-B43B-93D8F75D8D81}" srcOrd="7" destOrd="0" presId="urn:microsoft.com/office/officeart/2005/8/layout/matrix1"/>
    <dgm:cxn modelId="{0F1E5D51-EAAC-4CED-86D7-633609E5925E}" type="presParOf" srcId="{1E2AD373-A674-4BAA-B9A9-F34ABE3DEAD9}" destId="{7803C8E1-89CA-4FD0-8154-A1F6E2092EDA}" srcOrd="1" destOrd="0" presId="urn:microsoft.com/office/officeart/2005/8/layout/matrix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208E96A-37DD-46E4-B649-BBFE8BE44A9F}" type="doc">
      <dgm:prSet loTypeId="urn:microsoft.com/office/officeart/2008/layout/SquareAccentList" loCatId="list" qsTypeId="urn:microsoft.com/office/officeart/2005/8/quickstyle/simple1" qsCatId="simple" csTypeId="urn:microsoft.com/office/officeart/2005/8/colors/accent1_2" csCatId="accent1"/>
      <dgm:spPr/>
      <dgm:t>
        <a:bodyPr/>
        <a:lstStyle/>
        <a:p>
          <a:endParaRPr lang="en-US"/>
        </a:p>
      </dgm:t>
    </dgm:pt>
    <dgm:pt modelId="{511684BC-42A0-4335-9435-A2B95F642C3F}">
      <dgm:prSet/>
      <dgm:spPr/>
      <dgm:t>
        <a:bodyPr/>
        <a:lstStyle/>
        <a:p>
          <a:r>
            <a:rPr lang="en-US" b="0" i="0"/>
            <a:t>What have I heard about the Core Outcomes that makes sense?</a:t>
          </a:r>
          <a:endParaRPr lang="en-US"/>
        </a:p>
      </dgm:t>
    </dgm:pt>
    <dgm:pt modelId="{FB41052F-3080-4C91-BE81-F56D81BA38B0}" type="parTrans" cxnId="{7AEA67EA-C09D-4001-96D8-7BBE75737B16}">
      <dgm:prSet/>
      <dgm:spPr/>
      <dgm:t>
        <a:bodyPr/>
        <a:lstStyle/>
        <a:p>
          <a:endParaRPr lang="en-US"/>
        </a:p>
      </dgm:t>
    </dgm:pt>
    <dgm:pt modelId="{0C301805-E90A-46A1-AE50-1AC014621394}" type="sibTrans" cxnId="{7AEA67EA-C09D-4001-96D8-7BBE75737B16}">
      <dgm:prSet/>
      <dgm:spPr/>
      <dgm:t>
        <a:bodyPr/>
        <a:lstStyle/>
        <a:p>
          <a:endParaRPr lang="en-US"/>
        </a:p>
      </dgm:t>
    </dgm:pt>
    <dgm:pt modelId="{6D6C953F-5360-45AA-A4CE-312260C32A3A}">
      <dgm:prSet/>
      <dgm:spPr/>
      <dgm:t>
        <a:bodyPr/>
        <a:lstStyle/>
        <a:p>
          <a:r>
            <a:rPr lang="en-US" b="0" i="0"/>
            <a:t>What am I most concerned about and what barriers do I perceive to implementing this?</a:t>
          </a:r>
          <a:endParaRPr lang="en-US"/>
        </a:p>
      </dgm:t>
    </dgm:pt>
    <dgm:pt modelId="{11056A02-E06D-4DFF-B72C-CDF671DD958E}" type="parTrans" cxnId="{609E5121-5B2F-4482-B974-E2F92E69AB68}">
      <dgm:prSet/>
      <dgm:spPr/>
      <dgm:t>
        <a:bodyPr/>
        <a:lstStyle/>
        <a:p>
          <a:endParaRPr lang="en-US"/>
        </a:p>
      </dgm:t>
    </dgm:pt>
    <dgm:pt modelId="{98C8AFE9-6087-4552-9FA2-152CD0F88C0B}" type="sibTrans" cxnId="{609E5121-5B2F-4482-B974-E2F92E69AB68}">
      <dgm:prSet/>
      <dgm:spPr/>
      <dgm:t>
        <a:bodyPr/>
        <a:lstStyle/>
        <a:p>
          <a:endParaRPr lang="en-US"/>
        </a:p>
      </dgm:t>
    </dgm:pt>
    <dgm:pt modelId="{79B0BF0F-1421-4619-9E69-FD3C2FFF38C1}">
      <dgm:prSet/>
      <dgm:spPr/>
      <dgm:t>
        <a:bodyPr/>
        <a:lstStyle/>
        <a:p>
          <a:r>
            <a:rPr lang="en-US" b="0" i="0"/>
            <a:t>What do I need to address those concerns and barriers?</a:t>
          </a:r>
          <a:endParaRPr lang="en-US"/>
        </a:p>
      </dgm:t>
    </dgm:pt>
    <dgm:pt modelId="{6F2514A8-5F52-4268-B4CC-75022B197C22}" type="parTrans" cxnId="{CABC4BB0-93B1-48A2-91E9-B2A3E460A9B8}">
      <dgm:prSet/>
      <dgm:spPr/>
      <dgm:t>
        <a:bodyPr/>
        <a:lstStyle/>
        <a:p>
          <a:endParaRPr lang="en-US"/>
        </a:p>
      </dgm:t>
    </dgm:pt>
    <dgm:pt modelId="{54B22F06-0949-419D-819A-5873738B484C}" type="sibTrans" cxnId="{CABC4BB0-93B1-48A2-91E9-B2A3E460A9B8}">
      <dgm:prSet/>
      <dgm:spPr/>
      <dgm:t>
        <a:bodyPr/>
        <a:lstStyle/>
        <a:p>
          <a:endParaRPr lang="en-US"/>
        </a:p>
      </dgm:t>
    </dgm:pt>
    <dgm:pt modelId="{6223E33D-6AA3-4B9C-98AE-47E888DBA4A1}" type="pres">
      <dgm:prSet presAssocID="{B208E96A-37DD-46E4-B649-BBFE8BE44A9F}" presName="layout" presStyleCnt="0">
        <dgm:presLayoutVars>
          <dgm:chMax/>
          <dgm:chPref/>
          <dgm:dir/>
          <dgm:resizeHandles/>
        </dgm:presLayoutVars>
      </dgm:prSet>
      <dgm:spPr/>
    </dgm:pt>
    <dgm:pt modelId="{2836362F-8CA4-44BE-A03C-055F389D10DD}" type="pres">
      <dgm:prSet presAssocID="{511684BC-42A0-4335-9435-A2B95F642C3F}" presName="root" presStyleCnt="0">
        <dgm:presLayoutVars>
          <dgm:chMax/>
          <dgm:chPref/>
        </dgm:presLayoutVars>
      </dgm:prSet>
      <dgm:spPr/>
    </dgm:pt>
    <dgm:pt modelId="{D77DD3C7-0362-4A86-A006-AE99803DC958}" type="pres">
      <dgm:prSet presAssocID="{511684BC-42A0-4335-9435-A2B95F642C3F}" presName="rootComposite" presStyleCnt="0">
        <dgm:presLayoutVars/>
      </dgm:prSet>
      <dgm:spPr/>
    </dgm:pt>
    <dgm:pt modelId="{A91D3178-0205-4226-9917-240CCD04979F}" type="pres">
      <dgm:prSet presAssocID="{511684BC-42A0-4335-9435-A2B95F642C3F}" presName="ParentAccent" presStyleLbl="alignNode1" presStyleIdx="0" presStyleCnt="3"/>
      <dgm:spPr/>
    </dgm:pt>
    <dgm:pt modelId="{B55FAAEF-282E-432C-9829-CE08BF961A7E}" type="pres">
      <dgm:prSet presAssocID="{511684BC-42A0-4335-9435-A2B95F642C3F}" presName="ParentSmallAccent" presStyleLbl="fgAcc1" presStyleIdx="0" presStyleCnt="3"/>
      <dgm:spPr/>
    </dgm:pt>
    <dgm:pt modelId="{5ED2DC12-57CA-4996-823A-0105F97BF771}" type="pres">
      <dgm:prSet presAssocID="{511684BC-42A0-4335-9435-A2B95F642C3F}" presName="Parent" presStyleLbl="revTx" presStyleIdx="0" presStyleCnt="3">
        <dgm:presLayoutVars>
          <dgm:chMax/>
          <dgm:chPref val="4"/>
          <dgm:bulletEnabled val="1"/>
        </dgm:presLayoutVars>
      </dgm:prSet>
      <dgm:spPr/>
    </dgm:pt>
    <dgm:pt modelId="{A9B2BC85-781F-4E08-8BE9-9CD1C78CCB92}" type="pres">
      <dgm:prSet presAssocID="{511684BC-42A0-4335-9435-A2B95F642C3F}" presName="childShape" presStyleCnt="0">
        <dgm:presLayoutVars>
          <dgm:chMax val="0"/>
          <dgm:chPref val="0"/>
        </dgm:presLayoutVars>
      </dgm:prSet>
      <dgm:spPr/>
    </dgm:pt>
    <dgm:pt modelId="{4E2FEE0C-1B17-4866-A596-D2F837EA1455}" type="pres">
      <dgm:prSet presAssocID="{6D6C953F-5360-45AA-A4CE-312260C32A3A}" presName="root" presStyleCnt="0">
        <dgm:presLayoutVars>
          <dgm:chMax/>
          <dgm:chPref/>
        </dgm:presLayoutVars>
      </dgm:prSet>
      <dgm:spPr/>
    </dgm:pt>
    <dgm:pt modelId="{11FD6BD3-EDC7-4986-89C3-336AF6E7953C}" type="pres">
      <dgm:prSet presAssocID="{6D6C953F-5360-45AA-A4CE-312260C32A3A}" presName="rootComposite" presStyleCnt="0">
        <dgm:presLayoutVars/>
      </dgm:prSet>
      <dgm:spPr/>
    </dgm:pt>
    <dgm:pt modelId="{EF697BA4-5553-444C-8610-74BB69EDB808}" type="pres">
      <dgm:prSet presAssocID="{6D6C953F-5360-45AA-A4CE-312260C32A3A}" presName="ParentAccent" presStyleLbl="alignNode1" presStyleIdx="1" presStyleCnt="3"/>
      <dgm:spPr/>
    </dgm:pt>
    <dgm:pt modelId="{C312F6F1-20CB-4553-8775-A4430A62042D}" type="pres">
      <dgm:prSet presAssocID="{6D6C953F-5360-45AA-A4CE-312260C32A3A}" presName="ParentSmallAccent" presStyleLbl="fgAcc1" presStyleIdx="1" presStyleCnt="3"/>
      <dgm:spPr/>
    </dgm:pt>
    <dgm:pt modelId="{4D79D0CA-5B5A-4EBC-9CB1-80B617851564}" type="pres">
      <dgm:prSet presAssocID="{6D6C953F-5360-45AA-A4CE-312260C32A3A}" presName="Parent" presStyleLbl="revTx" presStyleIdx="1" presStyleCnt="3">
        <dgm:presLayoutVars>
          <dgm:chMax/>
          <dgm:chPref val="4"/>
          <dgm:bulletEnabled val="1"/>
        </dgm:presLayoutVars>
      </dgm:prSet>
      <dgm:spPr/>
    </dgm:pt>
    <dgm:pt modelId="{D917D643-853A-4F93-8E3C-5748910706B0}" type="pres">
      <dgm:prSet presAssocID="{6D6C953F-5360-45AA-A4CE-312260C32A3A}" presName="childShape" presStyleCnt="0">
        <dgm:presLayoutVars>
          <dgm:chMax val="0"/>
          <dgm:chPref val="0"/>
        </dgm:presLayoutVars>
      </dgm:prSet>
      <dgm:spPr/>
    </dgm:pt>
    <dgm:pt modelId="{19465E07-B1B0-4B6B-A459-7D787CB732AE}" type="pres">
      <dgm:prSet presAssocID="{79B0BF0F-1421-4619-9E69-FD3C2FFF38C1}" presName="root" presStyleCnt="0">
        <dgm:presLayoutVars>
          <dgm:chMax/>
          <dgm:chPref/>
        </dgm:presLayoutVars>
      </dgm:prSet>
      <dgm:spPr/>
    </dgm:pt>
    <dgm:pt modelId="{1D2FB0C2-E73D-49A3-B85E-1DF2818B3960}" type="pres">
      <dgm:prSet presAssocID="{79B0BF0F-1421-4619-9E69-FD3C2FFF38C1}" presName="rootComposite" presStyleCnt="0">
        <dgm:presLayoutVars/>
      </dgm:prSet>
      <dgm:spPr/>
    </dgm:pt>
    <dgm:pt modelId="{D1F46C11-8CA3-47C8-B269-D9BDD2B3DB5A}" type="pres">
      <dgm:prSet presAssocID="{79B0BF0F-1421-4619-9E69-FD3C2FFF38C1}" presName="ParentAccent" presStyleLbl="alignNode1" presStyleIdx="2" presStyleCnt="3"/>
      <dgm:spPr/>
    </dgm:pt>
    <dgm:pt modelId="{2AEEA155-E2C5-4701-842E-FB5D91D69A50}" type="pres">
      <dgm:prSet presAssocID="{79B0BF0F-1421-4619-9E69-FD3C2FFF38C1}" presName="ParentSmallAccent" presStyleLbl="fgAcc1" presStyleIdx="2" presStyleCnt="3"/>
      <dgm:spPr/>
    </dgm:pt>
    <dgm:pt modelId="{1E4090E3-104E-44CE-8121-86BA4BA3D312}" type="pres">
      <dgm:prSet presAssocID="{79B0BF0F-1421-4619-9E69-FD3C2FFF38C1}" presName="Parent" presStyleLbl="revTx" presStyleIdx="2" presStyleCnt="3">
        <dgm:presLayoutVars>
          <dgm:chMax/>
          <dgm:chPref val="4"/>
          <dgm:bulletEnabled val="1"/>
        </dgm:presLayoutVars>
      </dgm:prSet>
      <dgm:spPr/>
    </dgm:pt>
    <dgm:pt modelId="{86263FC3-61C3-41EE-AA2E-0153A89C219A}" type="pres">
      <dgm:prSet presAssocID="{79B0BF0F-1421-4619-9E69-FD3C2FFF38C1}" presName="childShape" presStyleCnt="0">
        <dgm:presLayoutVars>
          <dgm:chMax val="0"/>
          <dgm:chPref val="0"/>
        </dgm:presLayoutVars>
      </dgm:prSet>
      <dgm:spPr/>
    </dgm:pt>
  </dgm:ptLst>
  <dgm:cxnLst>
    <dgm:cxn modelId="{609E5121-5B2F-4482-B974-E2F92E69AB68}" srcId="{B208E96A-37DD-46E4-B649-BBFE8BE44A9F}" destId="{6D6C953F-5360-45AA-A4CE-312260C32A3A}" srcOrd="1" destOrd="0" parTransId="{11056A02-E06D-4DFF-B72C-CDF671DD958E}" sibTransId="{98C8AFE9-6087-4552-9FA2-152CD0F88C0B}"/>
    <dgm:cxn modelId="{F2F0B42A-F773-4CDB-BF39-50F10708C9E6}" type="presOf" srcId="{511684BC-42A0-4335-9435-A2B95F642C3F}" destId="{5ED2DC12-57CA-4996-823A-0105F97BF771}" srcOrd="0" destOrd="0" presId="urn:microsoft.com/office/officeart/2008/layout/SquareAccentList"/>
    <dgm:cxn modelId="{68A62851-43D8-40A8-A365-ECB671CAFD75}" type="presOf" srcId="{6D6C953F-5360-45AA-A4CE-312260C32A3A}" destId="{4D79D0CA-5B5A-4EBC-9CB1-80B617851564}" srcOrd="0" destOrd="0" presId="urn:microsoft.com/office/officeart/2008/layout/SquareAccentList"/>
    <dgm:cxn modelId="{987FC452-E1E2-40C6-BD86-7153D40B2C37}" type="presOf" srcId="{B208E96A-37DD-46E4-B649-BBFE8BE44A9F}" destId="{6223E33D-6AA3-4B9C-98AE-47E888DBA4A1}" srcOrd="0" destOrd="0" presId="urn:microsoft.com/office/officeart/2008/layout/SquareAccentList"/>
    <dgm:cxn modelId="{CABC4BB0-93B1-48A2-91E9-B2A3E460A9B8}" srcId="{B208E96A-37DD-46E4-B649-BBFE8BE44A9F}" destId="{79B0BF0F-1421-4619-9E69-FD3C2FFF38C1}" srcOrd="2" destOrd="0" parTransId="{6F2514A8-5F52-4268-B4CC-75022B197C22}" sibTransId="{54B22F06-0949-419D-819A-5873738B484C}"/>
    <dgm:cxn modelId="{4441CCBA-6274-44BB-9E0B-24380526543F}" type="presOf" srcId="{79B0BF0F-1421-4619-9E69-FD3C2FFF38C1}" destId="{1E4090E3-104E-44CE-8121-86BA4BA3D312}" srcOrd="0" destOrd="0" presId="urn:microsoft.com/office/officeart/2008/layout/SquareAccentList"/>
    <dgm:cxn modelId="{7AEA67EA-C09D-4001-96D8-7BBE75737B16}" srcId="{B208E96A-37DD-46E4-B649-BBFE8BE44A9F}" destId="{511684BC-42A0-4335-9435-A2B95F642C3F}" srcOrd="0" destOrd="0" parTransId="{FB41052F-3080-4C91-BE81-F56D81BA38B0}" sibTransId="{0C301805-E90A-46A1-AE50-1AC014621394}"/>
    <dgm:cxn modelId="{F2717AA1-D7E0-4696-9C6E-CDC6122CE11C}" type="presParOf" srcId="{6223E33D-6AA3-4B9C-98AE-47E888DBA4A1}" destId="{2836362F-8CA4-44BE-A03C-055F389D10DD}" srcOrd="0" destOrd="0" presId="urn:microsoft.com/office/officeart/2008/layout/SquareAccentList"/>
    <dgm:cxn modelId="{46AE709C-0C2C-4FFA-94D4-CD957E447FC9}" type="presParOf" srcId="{2836362F-8CA4-44BE-A03C-055F389D10DD}" destId="{D77DD3C7-0362-4A86-A006-AE99803DC958}" srcOrd="0" destOrd="0" presId="urn:microsoft.com/office/officeart/2008/layout/SquareAccentList"/>
    <dgm:cxn modelId="{CA756800-9510-44F6-AF3F-2BC9426801FF}" type="presParOf" srcId="{D77DD3C7-0362-4A86-A006-AE99803DC958}" destId="{A91D3178-0205-4226-9917-240CCD04979F}" srcOrd="0" destOrd="0" presId="urn:microsoft.com/office/officeart/2008/layout/SquareAccentList"/>
    <dgm:cxn modelId="{977D6CEF-5F1A-463C-B5DD-7EC4A6310151}" type="presParOf" srcId="{D77DD3C7-0362-4A86-A006-AE99803DC958}" destId="{B55FAAEF-282E-432C-9829-CE08BF961A7E}" srcOrd="1" destOrd="0" presId="urn:microsoft.com/office/officeart/2008/layout/SquareAccentList"/>
    <dgm:cxn modelId="{53D038F6-FE1D-4427-B2D3-96D240B7B684}" type="presParOf" srcId="{D77DD3C7-0362-4A86-A006-AE99803DC958}" destId="{5ED2DC12-57CA-4996-823A-0105F97BF771}" srcOrd="2" destOrd="0" presId="urn:microsoft.com/office/officeart/2008/layout/SquareAccentList"/>
    <dgm:cxn modelId="{F8217ADE-E9F5-4D63-A67B-89FF8D00D472}" type="presParOf" srcId="{2836362F-8CA4-44BE-A03C-055F389D10DD}" destId="{A9B2BC85-781F-4E08-8BE9-9CD1C78CCB92}" srcOrd="1" destOrd="0" presId="urn:microsoft.com/office/officeart/2008/layout/SquareAccentList"/>
    <dgm:cxn modelId="{2947095E-5B8A-4F10-9C39-F304DAC388F8}" type="presParOf" srcId="{6223E33D-6AA3-4B9C-98AE-47E888DBA4A1}" destId="{4E2FEE0C-1B17-4866-A596-D2F837EA1455}" srcOrd="1" destOrd="0" presId="urn:microsoft.com/office/officeart/2008/layout/SquareAccentList"/>
    <dgm:cxn modelId="{F09B140C-91F7-465E-ACF6-730AF2D9A8E5}" type="presParOf" srcId="{4E2FEE0C-1B17-4866-A596-D2F837EA1455}" destId="{11FD6BD3-EDC7-4986-89C3-336AF6E7953C}" srcOrd="0" destOrd="0" presId="urn:microsoft.com/office/officeart/2008/layout/SquareAccentList"/>
    <dgm:cxn modelId="{296E762F-6B6B-40CC-888B-7A90403B67B3}" type="presParOf" srcId="{11FD6BD3-EDC7-4986-89C3-336AF6E7953C}" destId="{EF697BA4-5553-444C-8610-74BB69EDB808}" srcOrd="0" destOrd="0" presId="urn:microsoft.com/office/officeart/2008/layout/SquareAccentList"/>
    <dgm:cxn modelId="{C560F390-BD01-48B9-80E8-74EB7EC827C3}" type="presParOf" srcId="{11FD6BD3-EDC7-4986-89C3-336AF6E7953C}" destId="{C312F6F1-20CB-4553-8775-A4430A62042D}" srcOrd="1" destOrd="0" presId="urn:microsoft.com/office/officeart/2008/layout/SquareAccentList"/>
    <dgm:cxn modelId="{61C93E80-C225-4E47-9200-62AF072B7EFA}" type="presParOf" srcId="{11FD6BD3-EDC7-4986-89C3-336AF6E7953C}" destId="{4D79D0CA-5B5A-4EBC-9CB1-80B617851564}" srcOrd="2" destOrd="0" presId="urn:microsoft.com/office/officeart/2008/layout/SquareAccentList"/>
    <dgm:cxn modelId="{2576F900-8D3D-4D7D-97CA-249CC9289AD6}" type="presParOf" srcId="{4E2FEE0C-1B17-4866-A596-D2F837EA1455}" destId="{D917D643-853A-4F93-8E3C-5748910706B0}" srcOrd="1" destOrd="0" presId="urn:microsoft.com/office/officeart/2008/layout/SquareAccentList"/>
    <dgm:cxn modelId="{A6CDF6D2-F3B9-4F76-B051-47D6E0857141}" type="presParOf" srcId="{6223E33D-6AA3-4B9C-98AE-47E888DBA4A1}" destId="{19465E07-B1B0-4B6B-A459-7D787CB732AE}" srcOrd="2" destOrd="0" presId="urn:microsoft.com/office/officeart/2008/layout/SquareAccentList"/>
    <dgm:cxn modelId="{22D67411-177C-44B4-9469-4DD709DA1F9B}" type="presParOf" srcId="{19465E07-B1B0-4B6B-A459-7D787CB732AE}" destId="{1D2FB0C2-E73D-49A3-B85E-1DF2818B3960}" srcOrd="0" destOrd="0" presId="urn:microsoft.com/office/officeart/2008/layout/SquareAccentList"/>
    <dgm:cxn modelId="{4D107FD9-464C-4C2C-A842-B325D73D7885}" type="presParOf" srcId="{1D2FB0C2-E73D-49A3-B85E-1DF2818B3960}" destId="{D1F46C11-8CA3-47C8-B269-D9BDD2B3DB5A}" srcOrd="0" destOrd="0" presId="urn:microsoft.com/office/officeart/2008/layout/SquareAccentList"/>
    <dgm:cxn modelId="{B9E1417D-5578-447F-87EF-E2FFBAAF42DD}" type="presParOf" srcId="{1D2FB0C2-E73D-49A3-B85E-1DF2818B3960}" destId="{2AEEA155-E2C5-4701-842E-FB5D91D69A50}" srcOrd="1" destOrd="0" presId="urn:microsoft.com/office/officeart/2008/layout/SquareAccentList"/>
    <dgm:cxn modelId="{75915E2D-257F-42C4-9359-06A235D1A00D}" type="presParOf" srcId="{1D2FB0C2-E73D-49A3-B85E-1DF2818B3960}" destId="{1E4090E3-104E-44CE-8121-86BA4BA3D312}" srcOrd="2" destOrd="0" presId="urn:microsoft.com/office/officeart/2008/layout/SquareAccentList"/>
    <dgm:cxn modelId="{84B2B093-5BB0-4EF4-A2B5-8CBB9E8688EF}" type="presParOf" srcId="{19465E07-B1B0-4B6B-A459-7D787CB732AE}" destId="{86263FC3-61C3-41EE-AA2E-0153A89C219A}"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876AEA3-606F-1F42-A6CC-BE2763564905}" type="doc">
      <dgm:prSet loTypeId="urn:microsoft.com/office/officeart/2005/8/layout/venn3" loCatId="list" qsTypeId="urn:microsoft.com/office/officeart/2005/8/quickstyle/simple1" qsCatId="simple" csTypeId="urn:microsoft.com/office/officeart/2005/8/colors/colorful2" csCatId="colorful"/>
      <dgm:spPr/>
      <dgm:t>
        <a:bodyPr/>
        <a:lstStyle/>
        <a:p>
          <a:endParaRPr lang="en-US"/>
        </a:p>
      </dgm:t>
    </dgm:pt>
    <dgm:pt modelId="{6AD22114-3F1E-8845-B523-4F91341EB6ED}">
      <dgm:prSet/>
      <dgm:spPr/>
      <dgm:t>
        <a:bodyPr/>
        <a:lstStyle/>
        <a:p>
          <a:r>
            <a:rPr lang="en-US" b="0" i="0"/>
            <a:t>Outcomes based approach</a:t>
          </a:r>
          <a:endParaRPr lang="en-US"/>
        </a:p>
      </dgm:t>
    </dgm:pt>
    <dgm:pt modelId="{C0582FE9-3AEA-5047-919B-3F1452E3E045}" type="parTrans" cxnId="{577C0477-87F6-AB49-824D-6B9A8D79998E}">
      <dgm:prSet/>
      <dgm:spPr/>
      <dgm:t>
        <a:bodyPr/>
        <a:lstStyle/>
        <a:p>
          <a:endParaRPr lang="en-US"/>
        </a:p>
      </dgm:t>
    </dgm:pt>
    <dgm:pt modelId="{EE034605-D065-9E44-A6FE-C1764BC476AC}" type="sibTrans" cxnId="{577C0477-87F6-AB49-824D-6B9A8D79998E}">
      <dgm:prSet/>
      <dgm:spPr/>
      <dgm:t>
        <a:bodyPr/>
        <a:lstStyle/>
        <a:p>
          <a:endParaRPr lang="en-US"/>
        </a:p>
      </dgm:t>
    </dgm:pt>
    <dgm:pt modelId="{C08CB872-F057-7949-A24E-8C5CC4EE805A}">
      <dgm:prSet/>
      <dgm:spPr/>
      <dgm:t>
        <a:bodyPr/>
        <a:lstStyle/>
        <a:p>
          <a:r>
            <a:rPr lang="en-US" b="0" i="0" dirty="0"/>
            <a:t>De-emphasis of “Time Spent”</a:t>
          </a:r>
          <a:endParaRPr lang="en-US" dirty="0"/>
        </a:p>
      </dgm:t>
    </dgm:pt>
    <dgm:pt modelId="{0D2AD4EF-E858-754A-AD59-03CABC6A956C}" type="parTrans" cxnId="{B884DB1A-1DFA-204F-ACA1-A2DBD9B28582}">
      <dgm:prSet/>
      <dgm:spPr/>
      <dgm:t>
        <a:bodyPr/>
        <a:lstStyle/>
        <a:p>
          <a:endParaRPr lang="en-US"/>
        </a:p>
      </dgm:t>
    </dgm:pt>
    <dgm:pt modelId="{49776DF1-88AF-DA4C-A614-8BCDAE51E696}" type="sibTrans" cxnId="{B884DB1A-1DFA-204F-ACA1-A2DBD9B28582}">
      <dgm:prSet/>
      <dgm:spPr/>
      <dgm:t>
        <a:bodyPr/>
        <a:lstStyle/>
        <a:p>
          <a:endParaRPr lang="en-US"/>
        </a:p>
      </dgm:t>
    </dgm:pt>
    <dgm:pt modelId="{E6EFD0EA-178A-CB4B-A866-FFA048439AEA}">
      <dgm:prSet/>
      <dgm:spPr/>
      <dgm:t>
        <a:bodyPr/>
        <a:lstStyle/>
        <a:p>
          <a:r>
            <a:rPr lang="en-US" b="0" i="0"/>
            <a:t>Organizing curriculum around hierarchy of competencies</a:t>
          </a:r>
          <a:endParaRPr lang="en-US"/>
        </a:p>
      </dgm:t>
    </dgm:pt>
    <dgm:pt modelId="{55719C0D-DFDC-7445-B12B-A14232451EB3}" type="parTrans" cxnId="{2E706965-683C-B447-85B8-A007E4CBA032}">
      <dgm:prSet/>
      <dgm:spPr/>
      <dgm:t>
        <a:bodyPr/>
        <a:lstStyle/>
        <a:p>
          <a:endParaRPr lang="en-US"/>
        </a:p>
      </dgm:t>
    </dgm:pt>
    <dgm:pt modelId="{7CCDBEC3-A17E-EE45-8D69-CA90A072C27B}" type="sibTrans" cxnId="{2E706965-683C-B447-85B8-A007E4CBA032}">
      <dgm:prSet/>
      <dgm:spPr/>
      <dgm:t>
        <a:bodyPr/>
        <a:lstStyle/>
        <a:p>
          <a:endParaRPr lang="en-US"/>
        </a:p>
      </dgm:t>
    </dgm:pt>
    <dgm:pt modelId="{52E67CB9-83FA-E649-9AAD-77A692B6DE1F}">
      <dgm:prSet/>
      <dgm:spPr/>
      <dgm:t>
        <a:bodyPr/>
        <a:lstStyle/>
        <a:p>
          <a:r>
            <a:rPr lang="en-US" b="0" i="0"/>
            <a:t>Centering education around learners</a:t>
          </a:r>
          <a:endParaRPr lang="en-US"/>
        </a:p>
      </dgm:t>
    </dgm:pt>
    <dgm:pt modelId="{C0BEA952-4DFE-E141-91D5-A9F822EB7505}" type="parTrans" cxnId="{CE87D3AC-12B4-A544-B32B-A43B08C100DE}">
      <dgm:prSet/>
      <dgm:spPr/>
      <dgm:t>
        <a:bodyPr/>
        <a:lstStyle/>
        <a:p>
          <a:endParaRPr lang="en-US"/>
        </a:p>
      </dgm:t>
    </dgm:pt>
    <dgm:pt modelId="{11248E60-429B-F14A-B319-08B9C5633184}" type="sibTrans" cxnId="{CE87D3AC-12B4-A544-B32B-A43B08C100DE}">
      <dgm:prSet/>
      <dgm:spPr/>
      <dgm:t>
        <a:bodyPr/>
        <a:lstStyle/>
        <a:p>
          <a:endParaRPr lang="en-US"/>
        </a:p>
      </dgm:t>
    </dgm:pt>
    <dgm:pt modelId="{14FCEE0D-9FCC-4342-82B0-A0378CCD727B}">
      <dgm:prSet/>
      <dgm:spPr/>
      <dgm:t>
        <a:bodyPr/>
        <a:lstStyle/>
        <a:p>
          <a:r>
            <a:rPr lang="en-US" b="0" i="0"/>
            <a:t>Curricular emphasis on societal needs</a:t>
          </a:r>
          <a:endParaRPr lang="en-US"/>
        </a:p>
      </dgm:t>
    </dgm:pt>
    <dgm:pt modelId="{79105D3E-FB2A-4540-99FC-E7FC338F55B8}" type="parTrans" cxnId="{A29B3AC5-A0F5-CC48-9112-D32BD619288E}">
      <dgm:prSet/>
      <dgm:spPr/>
      <dgm:t>
        <a:bodyPr/>
        <a:lstStyle/>
        <a:p>
          <a:endParaRPr lang="en-US"/>
        </a:p>
      </dgm:t>
    </dgm:pt>
    <dgm:pt modelId="{9144927C-D910-A241-8448-768B0EA2CD70}" type="sibTrans" cxnId="{A29B3AC5-A0F5-CC48-9112-D32BD619288E}">
      <dgm:prSet/>
      <dgm:spPr/>
      <dgm:t>
        <a:bodyPr/>
        <a:lstStyle/>
        <a:p>
          <a:endParaRPr lang="en-US"/>
        </a:p>
      </dgm:t>
    </dgm:pt>
    <dgm:pt modelId="{58DA0E2F-C149-CD4A-8835-15AB0354AAAF}" type="pres">
      <dgm:prSet presAssocID="{B876AEA3-606F-1F42-A6CC-BE2763564905}" presName="Name0" presStyleCnt="0">
        <dgm:presLayoutVars>
          <dgm:dir/>
          <dgm:resizeHandles val="exact"/>
        </dgm:presLayoutVars>
      </dgm:prSet>
      <dgm:spPr/>
    </dgm:pt>
    <dgm:pt modelId="{CB18A47B-DFAB-004F-9297-8FF04FCFBA64}" type="pres">
      <dgm:prSet presAssocID="{6AD22114-3F1E-8845-B523-4F91341EB6ED}" presName="Name5" presStyleLbl="vennNode1" presStyleIdx="0" presStyleCnt="5">
        <dgm:presLayoutVars>
          <dgm:bulletEnabled val="1"/>
        </dgm:presLayoutVars>
      </dgm:prSet>
      <dgm:spPr/>
    </dgm:pt>
    <dgm:pt modelId="{81A784B0-6158-7340-AE24-FA7B4D2A9FFF}" type="pres">
      <dgm:prSet presAssocID="{EE034605-D065-9E44-A6FE-C1764BC476AC}" presName="space" presStyleCnt="0"/>
      <dgm:spPr/>
    </dgm:pt>
    <dgm:pt modelId="{A7B46852-2B37-6D49-87E2-1DC12559350A}" type="pres">
      <dgm:prSet presAssocID="{C08CB872-F057-7949-A24E-8C5CC4EE805A}" presName="Name5" presStyleLbl="vennNode1" presStyleIdx="1" presStyleCnt="5">
        <dgm:presLayoutVars>
          <dgm:bulletEnabled val="1"/>
        </dgm:presLayoutVars>
      </dgm:prSet>
      <dgm:spPr/>
    </dgm:pt>
    <dgm:pt modelId="{6772A399-BB3A-4F49-8DC7-CC1A3150CC9D}" type="pres">
      <dgm:prSet presAssocID="{49776DF1-88AF-DA4C-A614-8BCDAE51E696}" presName="space" presStyleCnt="0"/>
      <dgm:spPr/>
    </dgm:pt>
    <dgm:pt modelId="{EC019B31-56BA-EE4C-A6B1-FA2851E4DB76}" type="pres">
      <dgm:prSet presAssocID="{E6EFD0EA-178A-CB4B-A866-FFA048439AEA}" presName="Name5" presStyleLbl="vennNode1" presStyleIdx="2" presStyleCnt="5">
        <dgm:presLayoutVars>
          <dgm:bulletEnabled val="1"/>
        </dgm:presLayoutVars>
      </dgm:prSet>
      <dgm:spPr/>
    </dgm:pt>
    <dgm:pt modelId="{EB85F35C-3DCA-6648-B1AA-2D90648F61AD}" type="pres">
      <dgm:prSet presAssocID="{7CCDBEC3-A17E-EE45-8D69-CA90A072C27B}" presName="space" presStyleCnt="0"/>
      <dgm:spPr/>
    </dgm:pt>
    <dgm:pt modelId="{FDDBC8F0-F367-1A40-B226-F05D1E3AC6AA}" type="pres">
      <dgm:prSet presAssocID="{52E67CB9-83FA-E649-9AAD-77A692B6DE1F}" presName="Name5" presStyleLbl="vennNode1" presStyleIdx="3" presStyleCnt="5">
        <dgm:presLayoutVars>
          <dgm:bulletEnabled val="1"/>
        </dgm:presLayoutVars>
      </dgm:prSet>
      <dgm:spPr/>
    </dgm:pt>
    <dgm:pt modelId="{ADEA3DD1-FB42-4C49-AEB6-24ABAF61A95E}" type="pres">
      <dgm:prSet presAssocID="{11248E60-429B-F14A-B319-08B9C5633184}" presName="space" presStyleCnt="0"/>
      <dgm:spPr/>
    </dgm:pt>
    <dgm:pt modelId="{315D28B2-299A-5541-941C-0CB5E9C3FCDA}" type="pres">
      <dgm:prSet presAssocID="{14FCEE0D-9FCC-4342-82B0-A0378CCD727B}" presName="Name5" presStyleLbl="vennNode1" presStyleIdx="4" presStyleCnt="5">
        <dgm:presLayoutVars>
          <dgm:bulletEnabled val="1"/>
        </dgm:presLayoutVars>
      </dgm:prSet>
      <dgm:spPr/>
    </dgm:pt>
  </dgm:ptLst>
  <dgm:cxnLst>
    <dgm:cxn modelId="{B884DB1A-1DFA-204F-ACA1-A2DBD9B28582}" srcId="{B876AEA3-606F-1F42-A6CC-BE2763564905}" destId="{C08CB872-F057-7949-A24E-8C5CC4EE805A}" srcOrd="1" destOrd="0" parTransId="{0D2AD4EF-E858-754A-AD59-03CABC6A956C}" sibTransId="{49776DF1-88AF-DA4C-A614-8BCDAE51E696}"/>
    <dgm:cxn modelId="{A9C0CB23-D866-914A-A08F-2DCBA9EB0192}" type="presOf" srcId="{6AD22114-3F1E-8845-B523-4F91341EB6ED}" destId="{CB18A47B-DFAB-004F-9297-8FF04FCFBA64}" srcOrd="0" destOrd="0" presId="urn:microsoft.com/office/officeart/2005/8/layout/venn3"/>
    <dgm:cxn modelId="{8EB20C5C-9F61-A948-B713-A65BE197522D}" type="presOf" srcId="{B876AEA3-606F-1F42-A6CC-BE2763564905}" destId="{58DA0E2F-C149-CD4A-8835-15AB0354AAAF}" srcOrd="0" destOrd="0" presId="urn:microsoft.com/office/officeart/2005/8/layout/venn3"/>
    <dgm:cxn modelId="{2E706965-683C-B447-85B8-A007E4CBA032}" srcId="{B876AEA3-606F-1F42-A6CC-BE2763564905}" destId="{E6EFD0EA-178A-CB4B-A866-FFA048439AEA}" srcOrd="2" destOrd="0" parTransId="{55719C0D-DFDC-7445-B12B-A14232451EB3}" sibTransId="{7CCDBEC3-A17E-EE45-8D69-CA90A072C27B}"/>
    <dgm:cxn modelId="{AF71DF66-DFD9-4C4F-AE1E-901AB42AB73D}" type="presOf" srcId="{14FCEE0D-9FCC-4342-82B0-A0378CCD727B}" destId="{315D28B2-299A-5541-941C-0CB5E9C3FCDA}" srcOrd="0" destOrd="0" presId="urn:microsoft.com/office/officeart/2005/8/layout/venn3"/>
    <dgm:cxn modelId="{577C0477-87F6-AB49-824D-6B9A8D79998E}" srcId="{B876AEA3-606F-1F42-A6CC-BE2763564905}" destId="{6AD22114-3F1E-8845-B523-4F91341EB6ED}" srcOrd="0" destOrd="0" parTransId="{C0582FE9-3AEA-5047-919B-3F1452E3E045}" sibTransId="{EE034605-D065-9E44-A6FE-C1764BC476AC}"/>
    <dgm:cxn modelId="{61692185-ACE0-7A4E-80C7-C2D6BFCF80CF}" type="presOf" srcId="{52E67CB9-83FA-E649-9AAD-77A692B6DE1F}" destId="{FDDBC8F0-F367-1A40-B226-F05D1E3AC6AA}" srcOrd="0" destOrd="0" presId="urn:microsoft.com/office/officeart/2005/8/layout/venn3"/>
    <dgm:cxn modelId="{08702EA6-3451-B74A-AA1B-DBB736AC72B3}" type="presOf" srcId="{C08CB872-F057-7949-A24E-8C5CC4EE805A}" destId="{A7B46852-2B37-6D49-87E2-1DC12559350A}" srcOrd="0" destOrd="0" presId="urn:microsoft.com/office/officeart/2005/8/layout/venn3"/>
    <dgm:cxn modelId="{CE87D3AC-12B4-A544-B32B-A43B08C100DE}" srcId="{B876AEA3-606F-1F42-A6CC-BE2763564905}" destId="{52E67CB9-83FA-E649-9AAD-77A692B6DE1F}" srcOrd="3" destOrd="0" parTransId="{C0BEA952-4DFE-E141-91D5-A9F822EB7505}" sibTransId="{11248E60-429B-F14A-B319-08B9C5633184}"/>
    <dgm:cxn modelId="{A29B3AC5-A0F5-CC48-9112-D32BD619288E}" srcId="{B876AEA3-606F-1F42-A6CC-BE2763564905}" destId="{14FCEE0D-9FCC-4342-82B0-A0378CCD727B}" srcOrd="4" destOrd="0" parTransId="{79105D3E-FB2A-4540-99FC-E7FC338F55B8}" sibTransId="{9144927C-D910-A241-8448-768B0EA2CD70}"/>
    <dgm:cxn modelId="{EC6F67CF-30F7-434D-814B-ED54296C5785}" type="presOf" srcId="{E6EFD0EA-178A-CB4B-A866-FFA048439AEA}" destId="{EC019B31-56BA-EE4C-A6B1-FA2851E4DB76}" srcOrd="0" destOrd="0" presId="urn:microsoft.com/office/officeart/2005/8/layout/venn3"/>
    <dgm:cxn modelId="{66616A5F-FC88-D64C-BF3B-6C63E797096B}" type="presParOf" srcId="{58DA0E2F-C149-CD4A-8835-15AB0354AAAF}" destId="{CB18A47B-DFAB-004F-9297-8FF04FCFBA64}" srcOrd="0" destOrd="0" presId="urn:microsoft.com/office/officeart/2005/8/layout/venn3"/>
    <dgm:cxn modelId="{E738BCC7-9B5A-3F49-BC77-A80B6B82CE4D}" type="presParOf" srcId="{58DA0E2F-C149-CD4A-8835-15AB0354AAAF}" destId="{81A784B0-6158-7340-AE24-FA7B4D2A9FFF}" srcOrd="1" destOrd="0" presId="urn:microsoft.com/office/officeart/2005/8/layout/venn3"/>
    <dgm:cxn modelId="{61C01707-A2D2-A447-BF24-1213437E7F3F}" type="presParOf" srcId="{58DA0E2F-C149-CD4A-8835-15AB0354AAAF}" destId="{A7B46852-2B37-6D49-87E2-1DC12559350A}" srcOrd="2" destOrd="0" presId="urn:microsoft.com/office/officeart/2005/8/layout/venn3"/>
    <dgm:cxn modelId="{6C62300C-E971-FE4F-90B2-9A164FB269A1}" type="presParOf" srcId="{58DA0E2F-C149-CD4A-8835-15AB0354AAAF}" destId="{6772A399-BB3A-4F49-8DC7-CC1A3150CC9D}" srcOrd="3" destOrd="0" presId="urn:microsoft.com/office/officeart/2005/8/layout/venn3"/>
    <dgm:cxn modelId="{2406DCED-B2D6-B14E-9C2C-745C0F0D4FAF}" type="presParOf" srcId="{58DA0E2F-C149-CD4A-8835-15AB0354AAAF}" destId="{EC019B31-56BA-EE4C-A6B1-FA2851E4DB76}" srcOrd="4" destOrd="0" presId="urn:microsoft.com/office/officeart/2005/8/layout/venn3"/>
    <dgm:cxn modelId="{72FEEAC0-719E-9A47-8AE1-221C45522A48}" type="presParOf" srcId="{58DA0E2F-C149-CD4A-8835-15AB0354AAAF}" destId="{EB85F35C-3DCA-6648-B1AA-2D90648F61AD}" srcOrd="5" destOrd="0" presId="urn:microsoft.com/office/officeart/2005/8/layout/venn3"/>
    <dgm:cxn modelId="{BB5E7903-DE30-914A-9A2A-26B7B80A8A2B}" type="presParOf" srcId="{58DA0E2F-C149-CD4A-8835-15AB0354AAAF}" destId="{FDDBC8F0-F367-1A40-B226-F05D1E3AC6AA}" srcOrd="6" destOrd="0" presId="urn:microsoft.com/office/officeart/2005/8/layout/venn3"/>
    <dgm:cxn modelId="{18D12C26-5EE1-CC4F-B86A-3850DB5853A9}" type="presParOf" srcId="{58DA0E2F-C149-CD4A-8835-15AB0354AAAF}" destId="{ADEA3DD1-FB42-4C49-AEB6-24ABAF61A95E}" srcOrd="7" destOrd="0" presId="urn:microsoft.com/office/officeart/2005/8/layout/venn3"/>
    <dgm:cxn modelId="{EEE0E69A-3F2E-7841-B606-C6F407DBEDA3}" type="presParOf" srcId="{58DA0E2F-C149-CD4A-8835-15AB0354AAAF}" destId="{315D28B2-299A-5541-941C-0CB5E9C3FCDA}"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F26C15E-D4A9-594C-827C-6E3042929A21}"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1A8B3C78-0C2B-034B-95CD-3E886B88FCB4}">
      <dgm:prSet phldrT="[Text]"/>
      <dgm:spPr/>
      <dgm:t>
        <a:bodyPr/>
        <a:lstStyle/>
        <a:p>
          <a:r>
            <a:rPr lang="en-US" dirty="0"/>
            <a:t>Is the learner at the desired benchmark?</a:t>
          </a:r>
        </a:p>
      </dgm:t>
    </dgm:pt>
    <dgm:pt modelId="{ED8A5453-9C6E-7347-9D3C-7B4B1A134D8B}" type="parTrans" cxnId="{7BD4C3B3-9068-7A4F-9327-B1D679E06A83}">
      <dgm:prSet/>
      <dgm:spPr/>
      <dgm:t>
        <a:bodyPr/>
        <a:lstStyle/>
        <a:p>
          <a:endParaRPr lang="en-US"/>
        </a:p>
      </dgm:t>
    </dgm:pt>
    <dgm:pt modelId="{C5F94AC1-B393-A342-87D6-D9BC633AFE54}" type="sibTrans" cxnId="{7BD4C3B3-9068-7A4F-9327-B1D679E06A83}">
      <dgm:prSet/>
      <dgm:spPr/>
      <dgm:t>
        <a:bodyPr/>
        <a:lstStyle/>
        <a:p>
          <a:endParaRPr lang="en-US"/>
        </a:p>
      </dgm:t>
    </dgm:pt>
    <dgm:pt modelId="{E303E124-D424-384B-AED2-F5FE81E2801F}" type="asst">
      <dgm:prSet phldrT="[Text]"/>
      <dgm:spPr/>
      <dgm:t>
        <a:bodyPr/>
        <a:lstStyle/>
        <a:p>
          <a:r>
            <a:rPr lang="en-US" dirty="0"/>
            <a:t>No:</a:t>
          </a:r>
        </a:p>
        <a:p>
          <a:r>
            <a:rPr lang="en-US" dirty="0"/>
            <a:t>What experiences and opportunities does a learner need now to get (closer) to the desired benchmark?</a:t>
          </a:r>
        </a:p>
      </dgm:t>
    </dgm:pt>
    <dgm:pt modelId="{172F1569-3E7E-E749-884D-5B205B67D510}" type="parTrans" cxnId="{E9731726-8513-DA43-A1FC-84BB0F1BC9B1}">
      <dgm:prSet/>
      <dgm:spPr/>
      <dgm:t>
        <a:bodyPr/>
        <a:lstStyle/>
        <a:p>
          <a:endParaRPr lang="en-US"/>
        </a:p>
      </dgm:t>
    </dgm:pt>
    <dgm:pt modelId="{E78E499D-374E-4F45-AA58-0937B9C4F48A}" type="sibTrans" cxnId="{E9731726-8513-DA43-A1FC-84BB0F1BC9B1}">
      <dgm:prSet/>
      <dgm:spPr/>
      <dgm:t>
        <a:bodyPr/>
        <a:lstStyle/>
        <a:p>
          <a:endParaRPr lang="en-US"/>
        </a:p>
      </dgm:t>
    </dgm:pt>
    <dgm:pt modelId="{94DA8B11-5A46-9B46-B99F-93C2EEE4EE24}" type="asst">
      <dgm:prSet phldrT="[Text]"/>
      <dgm:spPr/>
      <dgm:t>
        <a:bodyPr/>
        <a:lstStyle/>
        <a:p>
          <a:r>
            <a:rPr lang="en-US" dirty="0"/>
            <a:t>Yes:</a:t>
          </a:r>
        </a:p>
        <a:p>
          <a:r>
            <a:rPr lang="en-US" dirty="0"/>
            <a:t>What can the learner do with time and resources to further enrich their learning?</a:t>
          </a:r>
        </a:p>
      </dgm:t>
    </dgm:pt>
    <dgm:pt modelId="{CDE25AB8-E3B7-4447-8F4A-2253AFD1160E}" type="parTrans" cxnId="{315E7499-87D3-0741-A015-D09BB2F3CC46}">
      <dgm:prSet/>
      <dgm:spPr/>
      <dgm:t>
        <a:bodyPr/>
        <a:lstStyle/>
        <a:p>
          <a:endParaRPr lang="en-US"/>
        </a:p>
      </dgm:t>
    </dgm:pt>
    <dgm:pt modelId="{B125C513-471B-AB4E-8213-F43F66E19EEA}" type="sibTrans" cxnId="{315E7499-87D3-0741-A015-D09BB2F3CC46}">
      <dgm:prSet/>
      <dgm:spPr/>
      <dgm:t>
        <a:bodyPr/>
        <a:lstStyle/>
        <a:p>
          <a:endParaRPr lang="en-US"/>
        </a:p>
      </dgm:t>
    </dgm:pt>
    <dgm:pt modelId="{F44953B8-3093-1044-9F4B-5C8E5C04FF3D}" type="pres">
      <dgm:prSet presAssocID="{3F26C15E-D4A9-594C-827C-6E3042929A21}" presName="hierChild1" presStyleCnt="0">
        <dgm:presLayoutVars>
          <dgm:orgChart val="1"/>
          <dgm:chPref val="1"/>
          <dgm:dir/>
          <dgm:animOne val="branch"/>
          <dgm:animLvl val="lvl"/>
          <dgm:resizeHandles/>
        </dgm:presLayoutVars>
      </dgm:prSet>
      <dgm:spPr/>
    </dgm:pt>
    <dgm:pt modelId="{71DD61CA-EA93-5941-AF27-54FCE779AAD1}" type="pres">
      <dgm:prSet presAssocID="{1A8B3C78-0C2B-034B-95CD-3E886B88FCB4}" presName="hierRoot1" presStyleCnt="0">
        <dgm:presLayoutVars>
          <dgm:hierBranch val="init"/>
        </dgm:presLayoutVars>
      </dgm:prSet>
      <dgm:spPr/>
    </dgm:pt>
    <dgm:pt modelId="{65FD9676-BF71-8649-B442-1E3B68914284}" type="pres">
      <dgm:prSet presAssocID="{1A8B3C78-0C2B-034B-95CD-3E886B88FCB4}" presName="rootComposite1" presStyleCnt="0"/>
      <dgm:spPr/>
    </dgm:pt>
    <dgm:pt modelId="{B10327C5-5837-F744-977B-6CE12614128B}" type="pres">
      <dgm:prSet presAssocID="{1A8B3C78-0C2B-034B-95CD-3E886B88FCB4}" presName="rootText1" presStyleLbl="node0" presStyleIdx="0" presStyleCnt="1">
        <dgm:presLayoutVars>
          <dgm:chPref val="3"/>
        </dgm:presLayoutVars>
      </dgm:prSet>
      <dgm:spPr/>
    </dgm:pt>
    <dgm:pt modelId="{A40A3D07-D6EE-214E-91E3-DE21B1ADE714}" type="pres">
      <dgm:prSet presAssocID="{1A8B3C78-0C2B-034B-95CD-3E886B88FCB4}" presName="rootConnector1" presStyleLbl="node1" presStyleIdx="0" presStyleCnt="0"/>
      <dgm:spPr/>
    </dgm:pt>
    <dgm:pt modelId="{2261F3C6-02DE-DC42-B4F7-851DFF86A86D}" type="pres">
      <dgm:prSet presAssocID="{1A8B3C78-0C2B-034B-95CD-3E886B88FCB4}" presName="hierChild2" presStyleCnt="0"/>
      <dgm:spPr/>
    </dgm:pt>
    <dgm:pt modelId="{645F02A2-BE30-3D44-9206-C5A1851641CB}" type="pres">
      <dgm:prSet presAssocID="{1A8B3C78-0C2B-034B-95CD-3E886B88FCB4}" presName="hierChild3" presStyleCnt="0"/>
      <dgm:spPr/>
    </dgm:pt>
    <dgm:pt modelId="{ACAB83E3-4BA8-3C4C-9C62-6582B2692B52}" type="pres">
      <dgm:prSet presAssocID="{CDE25AB8-E3B7-4447-8F4A-2253AFD1160E}" presName="Name111" presStyleLbl="parChTrans1D2" presStyleIdx="0" presStyleCnt="2"/>
      <dgm:spPr/>
    </dgm:pt>
    <dgm:pt modelId="{81F713E4-D89E-C94B-A93F-9D47DC227E1A}" type="pres">
      <dgm:prSet presAssocID="{94DA8B11-5A46-9B46-B99F-93C2EEE4EE24}" presName="hierRoot3" presStyleCnt="0">
        <dgm:presLayoutVars>
          <dgm:hierBranch val="init"/>
        </dgm:presLayoutVars>
      </dgm:prSet>
      <dgm:spPr/>
    </dgm:pt>
    <dgm:pt modelId="{7CBA6371-A605-A342-A4C4-2A6E9CB3260E}" type="pres">
      <dgm:prSet presAssocID="{94DA8B11-5A46-9B46-B99F-93C2EEE4EE24}" presName="rootComposite3" presStyleCnt="0"/>
      <dgm:spPr/>
    </dgm:pt>
    <dgm:pt modelId="{79ACE4CB-A71F-F147-8F6E-1035134D2EC2}" type="pres">
      <dgm:prSet presAssocID="{94DA8B11-5A46-9B46-B99F-93C2EEE4EE24}" presName="rootText3" presStyleLbl="asst1" presStyleIdx="0" presStyleCnt="2">
        <dgm:presLayoutVars>
          <dgm:chPref val="3"/>
        </dgm:presLayoutVars>
      </dgm:prSet>
      <dgm:spPr/>
    </dgm:pt>
    <dgm:pt modelId="{76FBA920-515E-B241-921C-C87518BC97B2}" type="pres">
      <dgm:prSet presAssocID="{94DA8B11-5A46-9B46-B99F-93C2EEE4EE24}" presName="rootConnector3" presStyleLbl="asst1" presStyleIdx="0" presStyleCnt="2"/>
      <dgm:spPr/>
    </dgm:pt>
    <dgm:pt modelId="{1C2F73DC-5769-A840-A688-77C1ED46657D}" type="pres">
      <dgm:prSet presAssocID="{94DA8B11-5A46-9B46-B99F-93C2EEE4EE24}" presName="hierChild6" presStyleCnt="0"/>
      <dgm:spPr/>
    </dgm:pt>
    <dgm:pt modelId="{1BEDBDF4-EE6D-4C49-9FDD-9930C1B01B67}" type="pres">
      <dgm:prSet presAssocID="{94DA8B11-5A46-9B46-B99F-93C2EEE4EE24}" presName="hierChild7" presStyleCnt="0"/>
      <dgm:spPr/>
    </dgm:pt>
    <dgm:pt modelId="{3D938A69-5FDE-1F44-938E-88B71A0433B2}" type="pres">
      <dgm:prSet presAssocID="{172F1569-3E7E-E749-884D-5B205B67D510}" presName="Name111" presStyleLbl="parChTrans1D2" presStyleIdx="1" presStyleCnt="2"/>
      <dgm:spPr/>
    </dgm:pt>
    <dgm:pt modelId="{74B649C6-2389-4146-9146-2BCE606166D7}" type="pres">
      <dgm:prSet presAssocID="{E303E124-D424-384B-AED2-F5FE81E2801F}" presName="hierRoot3" presStyleCnt="0">
        <dgm:presLayoutVars>
          <dgm:hierBranch val="init"/>
        </dgm:presLayoutVars>
      </dgm:prSet>
      <dgm:spPr/>
    </dgm:pt>
    <dgm:pt modelId="{326A7A65-4357-7C44-8511-2E9D13B8B6C5}" type="pres">
      <dgm:prSet presAssocID="{E303E124-D424-384B-AED2-F5FE81E2801F}" presName="rootComposite3" presStyleCnt="0"/>
      <dgm:spPr/>
    </dgm:pt>
    <dgm:pt modelId="{E3895AAB-4F47-1D44-BF51-53BAE82F0389}" type="pres">
      <dgm:prSet presAssocID="{E303E124-D424-384B-AED2-F5FE81E2801F}" presName="rootText3" presStyleLbl="asst1" presStyleIdx="1" presStyleCnt="2">
        <dgm:presLayoutVars>
          <dgm:chPref val="3"/>
        </dgm:presLayoutVars>
      </dgm:prSet>
      <dgm:spPr/>
    </dgm:pt>
    <dgm:pt modelId="{3696FD4A-9493-1241-861F-E83E7F12B80D}" type="pres">
      <dgm:prSet presAssocID="{E303E124-D424-384B-AED2-F5FE81E2801F}" presName="rootConnector3" presStyleLbl="asst1" presStyleIdx="1" presStyleCnt="2"/>
      <dgm:spPr/>
    </dgm:pt>
    <dgm:pt modelId="{B4B85378-9EDB-8D48-ABE0-B7E53ACCBC00}" type="pres">
      <dgm:prSet presAssocID="{E303E124-D424-384B-AED2-F5FE81E2801F}" presName="hierChild6" presStyleCnt="0"/>
      <dgm:spPr/>
    </dgm:pt>
    <dgm:pt modelId="{61D07CD7-47F9-A946-A205-AF5AA63C8AE2}" type="pres">
      <dgm:prSet presAssocID="{E303E124-D424-384B-AED2-F5FE81E2801F}" presName="hierChild7" presStyleCnt="0"/>
      <dgm:spPr/>
    </dgm:pt>
  </dgm:ptLst>
  <dgm:cxnLst>
    <dgm:cxn modelId="{80E68714-507C-684A-89F3-393812CED3AA}" type="presOf" srcId="{1A8B3C78-0C2B-034B-95CD-3E886B88FCB4}" destId="{A40A3D07-D6EE-214E-91E3-DE21B1ADE714}" srcOrd="1" destOrd="0" presId="urn:microsoft.com/office/officeart/2005/8/layout/orgChart1"/>
    <dgm:cxn modelId="{E9731726-8513-DA43-A1FC-84BB0F1BC9B1}" srcId="{1A8B3C78-0C2B-034B-95CD-3E886B88FCB4}" destId="{E303E124-D424-384B-AED2-F5FE81E2801F}" srcOrd="1" destOrd="0" parTransId="{172F1569-3E7E-E749-884D-5B205B67D510}" sibTransId="{E78E499D-374E-4F45-AA58-0937B9C4F48A}"/>
    <dgm:cxn modelId="{C00B025A-F297-1B4B-B6ED-573F97677FC1}" type="presOf" srcId="{3F26C15E-D4A9-594C-827C-6E3042929A21}" destId="{F44953B8-3093-1044-9F4B-5C8E5C04FF3D}" srcOrd="0" destOrd="0" presId="urn:microsoft.com/office/officeart/2005/8/layout/orgChart1"/>
    <dgm:cxn modelId="{3045D28B-E58E-104D-910B-7AC75420C756}" type="presOf" srcId="{172F1569-3E7E-E749-884D-5B205B67D510}" destId="{3D938A69-5FDE-1F44-938E-88B71A0433B2}" srcOrd="0" destOrd="0" presId="urn:microsoft.com/office/officeart/2005/8/layout/orgChart1"/>
    <dgm:cxn modelId="{8D07268D-AF45-2641-8CB2-FACC25FC7BB2}" type="presOf" srcId="{94DA8B11-5A46-9B46-B99F-93C2EEE4EE24}" destId="{76FBA920-515E-B241-921C-C87518BC97B2}" srcOrd="1" destOrd="0" presId="urn:microsoft.com/office/officeart/2005/8/layout/orgChart1"/>
    <dgm:cxn modelId="{315E7499-87D3-0741-A015-D09BB2F3CC46}" srcId="{1A8B3C78-0C2B-034B-95CD-3E886B88FCB4}" destId="{94DA8B11-5A46-9B46-B99F-93C2EEE4EE24}" srcOrd="0" destOrd="0" parTransId="{CDE25AB8-E3B7-4447-8F4A-2253AFD1160E}" sibTransId="{B125C513-471B-AB4E-8213-F43F66E19EEA}"/>
    <dgm:cxn modelId="{7BD4C3B3-9068-7A4F-9327-B1D679E06A83}" srcId="{3F26C15E-D4A9-594C-827C-6E3042929A21}" destId="{1A8B3C78-0C2B-034B-95CD-3E886B88FCB4}" srcOrd="0" destOrd="0" parTransId="{ED8A5453-9C6E-7347-9D3C-7B4B1A134D8B}" sibTransId="{C5F94AC1-B393-A342-87D6-D9BC633AFE54}"/>
    <dgm:cxn modelId="{0BF160B5-692E-BB44-8496-C56D3B299BAA}" type="presOf" srcId="{CDE25AB8-E3B7-4447-8F4A-2253AFD1160E}" destId="{ACAB83E3-4BA8-3C4C-9C62-6582B2692B52}" srcOrd="0" destOrd="0" presId="urn:microsoft.com/office/officeart/2005/8/layout/orgChart1"/>
    <dgm:cxn modelId="{5B46C4B8-C0DA-2345-B905-55A370D26724}" type="presOf" srcId="{94DA8B11-5A46-9B46-B99F-93C2EEE4EE24}" destId="{79ACE4CB-A71F-F147-8F6E-1035134D2EC2}" srcOrd="0" destOrd="0" presId="urn:microsoft.com/office/officeart/2005/8/layout/orgChart1"/>
    <dgm:cxn modelId="{91525ADC-E44A-214E-BEA7-716B51C4105F}" type="presOf" srcId="{E303E124-D424-384B-AED2-F5FE81E2801F}" destId="{E3895AAB-4F47-1D44-BF51-53BAE82F0389}" srcOrd="0" destOrd="0" presId="urn:microsoft.com/office/officeart/2005/8/layout/orgChart1"/>
    <dgm:cxn modelId="{0BA41EF0-73B4-6545-8A2E-301B60F68E4B}" type="presOf" srcId="{1A8B3C78-0C2B-034B-95CD-3E886B88FCB4}" destId="{B10327C5-5837-F744-977B-6CE12614128B}" srcOrd="0" destOrd="0" presId="urn:microsoft.com/office/officeart/2005/8/layout/orgChart1"/>
    <dgm:cxn modelId="{9ED916F5-23E2-AC41-9E01-D82479855E02}" type="presOf" srcId="{E303E124-D424-384B-AED2-F5FE81E2801F}" destId="{3696FD4A-9493-1241-861F-E83E7F12B80D}" srcOrd="1" destOrd="0" presId="urn:microsoft.com/office/officeart/2005/8/layout/orgChart1"/>
    <dgm:cxn modelId="{320E8FD0-C6E3-B246-9A26-82189C72B9C9}" type="presParOf" srcId="{F44953B8-3093-1044-9F4B-5C8E5C04FF3D}" destId="{71DD61CA-EA93-5941-AF27-54FCE779AAD1}" srcOrd="0" destOrd="0" presId="urn:microsoft.com/office/officeart/2005/8/layout/orgChart1"/>
    <dgm:cxn modelId="{26EB087E-0B18-4047-9578-A8AB0A9F0D9A}" type="presParOf" srcId="{71DD61CA-EA93-5941-AF27-54FCE779AAD1}" destId="{65FD9676-BF71-8649-B442-1E3B68914284}" srcOrd="0" destOrd="0" presId="urn:microsoft.com/office/officeart/2005/8/layout/orgChart1"/>
    <dgm:cxn modelId="{55FC2518-D591-1447-927D-7FD26584B591}" type="presParOf" srcId="{65FD9676-BF71-8649-B442-1E3B68914284}" destId="{B10327C5-5837-F744-977B-6CE12614128B}" srcOrd="0" destOrd="0" presId="urn:microsoft.com/office/officeart/2005/8/layout/orgChart1"/>
    <dgm:cxn modelId="{DD6DA2D0-6617-6C47-9DA3-6CD86B91D5B6}" type="presParOf" srcId="{65FD9676-BF71-8649-B442-1E3B68914284}" destId="{A40A3D07-D6EE-214E-91E3-DE21B1ADE714}" srcOrd="1" destOrd="0" presId="urn:microsoft.com/office/officeart/2005/8/layout/orgChart1"/>
    <dgm:cxn modelId="{82C17D10-3BE1-1144-A6FD-14DA6CC2A1EE}" type="presParOf" srcId="{71DD61CA-EA93-5941-AF27-54FCE779AAD1}" destId="{2261F3C6-02DE-DC42-B4F7-851DFF86A86D}" srcOrd="1" destOrd="0" presId="urn:microsoft.com/office/officeart/2005/8/layout/orgChart1"/>
    <dgm:cxn modelId="{974AD93C-F89B-804E-A9A6-454D6FF5ACBD}" type="presParOf" srcId="{71DD61CA-EA93-5941-AF27-54FCE779AAD1}" destId="{645F02A2-BE30-3D44-9206-C5A1851641CB}" srcOrd="2" destOrd="0" presId="urn:microsoft.com/office/officeart/2005/8/layout/orgChart1"/>
    <dgm:cxn modelId="{094146EC-2BCC-CF42-A1D1-346276CE81C9}" type="presParOf" srcId="{645F02A2-BE30-3D44-9206-C5A1851641CB}" destId="{ACAB83E3-4BA8-3C4C-9C62-6582B2692B52}" srcOrd="0" destOrd="0" presId="urn:microsoft.com/office/officeart/2005/8/layout/orgChart1"/>
    <dgm:cxn modelId="{D63AD8A6-06AB-DB44-8DC2-449D3DF6FEBA}" type="presParOf" srcId="{645F02A2-BE30-3D44-9206-C5A1851641CB}" destId="{81F713E4-D89E-C94B-A93F-9D47DC227E1A}" srcOrd="1" destOrd="0" presId="urn:microsoft.com/office/officeart/2005/8/layout/orgChart1"/>
    <dgm:cxn modelId="{88CF9E24-269C-7040-BFBC-8FBB29792FC8}" type="presParOf" srcId="{81F713E4-D89E-C94B-A93F-9D47DC227E1A}" destId="{7CBA6371-A605-A342-A4C4-2A6E9CB3260E}" srcOrd="0" destOrd="0" presId="urn:microsoft.com/office/officeart/2005/8/layout/orgChart1"/>
    <dgm:cxn modelId="{C2A12ADC-ACF2-114B-BB49-35915EF2A7C2}" type="presParOf" srcId="{7CBA6371-A605-A342-A4C4-2A6E9CB3260E}" destId="{79ACE4CB-A71F-F147-8F6E-1035134D2EC2}" srcOrd="0" destOrd="0" presId="urn:microsoft.com/office/officeart/2005/8/layout/orgChart1"/>
    <dgm:cxn modelId="{AF49A091-27DB-C046-9C82-ED26AA57926D}" type="presParOf" srcId="{7CBA6371-A605-A342-A4C4-2A6E9CB3260E}" destId="{76FBA920-515E-B241-921C-C87518BC97B2}" srcOrd="1" destOrd="0" presId="urn:microsoft.com/office/officeart/2005/8/layout/orgChart1"/>
    <dgm:cxn modelId="{259AEB8B-67D6-F049-B299-3E9F30856358}" type="presParOf" srcId="{81F713E4-D89E-C94B-A93F-9D47DC227E1A}" destId="{1C2F73DC-5769-A840-A688-77C1ED46657D}" srcOrd="1" destOrd="0" presId="urn:microsoft.com/office/officeart/2005/8/layout/orgChart1"/>
    <dgm:cxn modelId="{A707795E-A420-9348-8E49-B43573F093A0}" type="presParOf" srcId="{81F713E4-D89E-C94B-A93F-9D47DC227E1A}" destId="{1BEDBDF4-EE6D-4C49-9FDD-9930C1B01B67}" srcOrd="2" destOrd="0" presId="urn:microsoft.com/office/officeart/2005/8/layout/orgChart1"/>
    <dgm:cxn modelId="{2C348383-D7F9-4F40-8D04-EF0F0762310E}" type="presParOf" srcId="{645F02A2-BE30-3D44-9206-C5A1851641CB}" destId="{3D938A69-5FDE-1F44-938E-88B71A0433B2}" srcOrd="2" destOrd="0" presId="urn:microsoft.com/office/officeart/2005/8/layout/orgChart1"/>
    <dgm:cxn modelId="{40FC49D6-C556-9943-9E61-102DE3C09AF3}" type="presParOf" srcId="{645F02A2-BE30-3D44-9206-C5A1851641CB}" destId="{74B649C6-2389-4146-9146-2BCE606166D7}" srcOrd="3" destOrd="0" presId="urn:microsoft.com/office/officeart/2005/8/layout/orgChart1"/>
    <dgm:cxn modelId="{304AD392-35BD-AB49-8AE0-2D71DE2D1AE8}" type="presParOf" srcId="{74B649C6-2389-4146-9146-2BCE606166D7}" destId="{326A7A65-4357-7C44-8511-2E9D13B8B6C5}" srcOrd="0" destOrd="0" presId="urn:microsoft.com/office/officeart/2005/8/layout/orgChart1"/>
    <dgm:cxn modelId="{2730BB56-B3A9-AA4C-853F-2BA07B3ABFCB}" type="presParOf" srcId="{326A7A65-4357-7C44-8511-2E9D13B8B6C5}" destId="{E3895AAB-4F47-1D44-BF51-53BAE82F0389}" srcOrd="0" destOrd="0" presId="urn:microsoft.com/office/officeart/2005/8/layout/orgChart1"/>
    <dgm:cxn modelId="{2E301E58-563B-E149-A900-B27F61D8CC03}" type="presParOf" srcId="{326A7A65-4357-7C44-8511-2E9D13B8B6C5}" destId="{3696FD4A-9493-1241-861F-E83E7F12B80D}" srcOrd="1" destOrd="0" presId="urn:microsoft.com/office/officeart/2005/8/layout/orgChart1"/>
    <dgm:cxn modelId="{F3769F19-2620-DA42-89E6-D3F7DC9F218C}" type="presParOf" srcId="{74B649C6-2389-4146-9146-2BCE606166D7}" destId="{B4B85378-9EDB-8D48-ABE0-B7E53ACCBC00}" srcOrd="1" destOrd="0" presId="urn:microsoft.com/office/officeart/2005/8/layout/orgChart1"/>
    <dgm:cxn modelId="{72D19E89-4498-F841-9FCF-F9759A78D04A}" type="presParOf" srcId="{74B649C6-2389-4146-9146-2BCE606166D7}" destId="{61D07CD7-47F9-A946-A205-AF5AA63C8AE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8DC99D0-8D61-9245-A2B1-87147517AA1C}"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3B1E46AE-734F-8341-89B7-5467E6AEDD64}">
      <dgm:prSet phldrT="[Text]"/>
      <dgm:spPr/>
      <dgm:t>
        <a:bodyPr/>
        <a:lstStyle/>
        <a:p>
          <a:r>
            <a:rPr lang="en-US"/>
            <a:t>Medical Knowledge</a:t>
          </a:r>
        </a:p>
      </dgm:t>
    </dgm:pt>
    <dgm:pt modelId="{FC7D1801-075D-1D4D-A510-B35B3E3F4EA9}" type="parTrans" cxnId="{F5995B38-E4D0-FE45-8D66-AD99BBC75902}">
      <dgm:prSet/>
      <dgm:spPr/>
      <dgm:t>
        <a:bodyPr/>
        <a:lstStyle/>
        <a:p>
          <a:endParaRPr lang="en-US"/>
        </a:p>
      </dgm:t>
    </dgm:pt>
    <dgm:pt modelId="{102FD60B-4675-724F-BE93-2EE3CC708B87}" type="sibTrans" cxnId="{F5995B38-E4D0-FE45-8D66-AD99BBC75902}">
      <dgm:prSet/>
      <dgm:spPr/>
      <dgm:t>
        <a:bodyPr/>
        <a:lstStyle/>
        <a:p>
          <a:endParaRPr lang="en-US"/>
        </a:p>
      </dgm:t>
    </dgm:pt>
    <dgm:pt modelId="{DEF64E34-8944-5E48-A482-49D732F57106}">
      <dgm:prSet phldrT="[Text]"/>
      <dgm:spPr/>
      <dgm:t>
        <a:bodyPr/>
        <a:lstStyle/>
        <a:p>
          <a:r>
            <a:rPr lang="en-US" dirty="0"/>
            <a:t>Patient Care</a:t>
          </a:r>
        </a:p>
      </dgm:t>
    </dgm:pt>
    <dgm:pt modelId="{721734DA-3E3E-2B42-BDD1-332434EE74DE}" type="parTrans" cxnId="{490EB2DE-0F81-5A40-9466-7D97E9A43FD1}">
      <dgm:prSet/>
      <dgm:spPr/>
      <dgm:t>
        <a:bodyPr/>
        <a:lstStyle/>
        <a:p>
          <a:endParaRPr lang="en-US"/>
        </a:p>
      </dgm:t>
    </dgm:pt>
    <dgm:pt modelId="{844334C0-58DD-4B4F-8144-D7D08E81FB1E}" type="sibTrans" cxnId="{490EB2DE-0F81-5A40-9466-7D97E9A43FD1}">
      <dgm:prSet/>
      <dgm:spPr/>
      <dgm:t>
        <a:bodyPr/>
        <a:lstStyle/>
        <a:p>
          <a:endParaRPr lang="en-US"/>
        </a:p>
      </dgm:t>
    </dgm:pt>
    <dgm:pt modelId="{4259242B-E9C5-D64F-B335-D1A753C6DE72}">
      <dgm:prSet phldrT="[Text]"/>
      <dgm:spPr/>
      <dgm:t>
        <a:bodyPr/>
        <a:lstStyle/>
        <a:p>
          <a:r>
            <a:rPr lang="en-US" dirty="0"/>
            <a:t>Systems Based Practice </a:t>
          </a:r>
        </a:p>
      </dgm:t>
    </dgm:pt>
    <dgm:pt modelId="{FC5CD760-E1D6-4547-899A-594CD61188A6}" type="parTrans" cxnId="{2201F006-3577-4D40-AD4F-C585C7143B44}">
      <dgm:prSet/>
      <dgm:spPr/>
      <dgm:t>
        <a:bodyPr/>
        <a:lstStyle/>
        <a:p>
          <a:endParaRPr lang="en-US"/>
        </a:p>
      </dgm:t>
    </dgm:pt>
    <dgm:pt modelId="{525AA2FD-5979-B94C-B56F-8BA5324CCC26}" type="sibTrans" cxnId="{2201F006-3577-4D40-AD4F-C585C7143B44}">
      <dgm:prSet/>
      <dgm:spPr/>
      <dgm:t>
        <a:bodyPr/>
        <a:lstStyle/>
        <a:p>
          <a:endParaRPr lang="en-US"/>
        </a:p>
      </dgm:t>
    </dgm:pt>
    <dgm:pt modelId="{CEE742FD-11E6-7C4C-9CF0-528C92ABE1C1}">
      <dgm:prSet phldrT="[Text]"/>
      <dgm:spPr/>
      <dgm:t>
        <a:bodyPr/>
        <a:lstStyle/>
        <a:p>
          <a:r>
            <a:rPr lang="en-US" dirty="0"/>
            <a:t>Interpersonal &amp; Communication</a:t>
          </a:r>
        </a:p>
      </dgm:t>
    </dgm:pt>
    <dgm:pt modelId="{9E5DAD11-11B1-C642-80E0-2BE198DB76F5}" type="parTrans" cxnId="{27947FA2-0D04-074D-B333-1DC40ED5EA2A}">
      <dgm:prSet/>
      <dgm:spPr/>
      <dgm:t>
        <a:bodyPr/>
        <a:lstStyle/>
        <a:p>
          <a:endParaRPr lang="en-US"/>
        </a:p>
      </dgm:t>
    </dgm:pt>
    <dgm:pt modelId="{CAA39916-B77C-7A4E-B099-8F1B4F1AAE62}" type="sibTrans" cxnId="{27947FA2-0D04-074D-B333-1DC40ED5EA2A}">
      <dgm:prSet/>
      <dgm:spPr/>
      <dgm:t>
        <a:bodyPr/>
        <a:lstStyle/>
        <a:p>
          <a:endParaRPr lang="en-US"/>
        </a:p>
      </dgm:t>
    </dgm:pt>
    <dgm:pt modelId="{D72830F3-EF57-C54F-BECE-2969D266C029}">
      <dgm:prSet phldrT="[Text]"/>
      <dgm:spPr/>
      <dgm:t>
        <a:bodyPr/>
        <a:lstStyle/>
        <a:p>
          <a:r>
            <a:rPr lang="en-US" dirty="0"/>
            <a:t>Practice Based Learning &amp; Improvement</a:t>
          </a:r>
        </a:p>
      </dgm:t>
    </dgm:pt>
    <dgm:pt modelId="{319CDFE1-7C7F-1947-B0C5-55172706EF5D}" type="parTrans" cxnId="{68B903B9-C08E-3247-81F0-CFFDF1646FFE}">
      <dgm:prSet/>
      <dgm:spPr/>
      <dgm:t>
        <a:bodyPr/>
        <a:lstStyle/>
        <a:p>
          <a:endParaRPr lang="en-US"/>
        </a:p>
      </dgm:t>
    </dgm:pt>
    <dgm:pt modelId="{57FFA323-1D71-824E-B5CA-6E689A8A2528}" type="sibTrans" cxnId="{68B903B9-C08E-3247-81F0-CFFDF1646FFE}">
      <dgm:prSet/>
      <dgm:spPr/>
      <dgm:t>
        <a:bodyPr/>
        <a:lstStyle/>
        <a:p>
          <a:endParaRPr lang="en-US"/>
        </a:p>
      </dgm:t>
    </dgm:pt>
    <dgm:pt modelId="{02409E58-184C-41EB-B4B6-A6B5A0A81410}">
      <dgm:prSet phldrT="[Text]"/>
      <dgm:spPr/>
      <dgm:t>
        <a:bodyPr/>
        <a:lstStyle/>
        <a:p>
          <a:r>
            <a:rPr lang="en-US" dirty="0"/>
            <a:t>Professionalism</a:t>
          </a:r>
        </a:p>
      </dgm:t>
    </dgm:pt>
    <dgm:pt modelId="{99E69BA2-0819-4800-B201-6F1F96307A0E}" type="parTrans" cxnId="{648CDD75-BBA0-4E51-9E72-A3D01C1B38EA}">
      <dgm:prSet/>
      <dgm:spPr/>
      <dgm:t>
        <a:bodyPr/>
        <a:lstStyle/>
        <a:p>
          <a:endParaRPr lang="en-US"/>
        </a:p>
      </dgm:t>
    </dgm:pt>
    <dgm:pt modelId="{1508541F-E838-47DE-93AF-D8FBC73CBD95}" type="sibTrans" cxnId="{648CDD75-BBA0-4E51-9E72-A3D01C1B38EA}">
      <dgm:prSet/>
      <dgm:spPr/>
      <dgm:t>
        <a:bodyPr/>
        <a:lstStyle/>
        <a:p>
          <a:endParaRPr lang="en-US"/>
        </a:p>
      </dgm:t>
    </dgm:pt>
    <dgm:pt modelId="{69987976-2610-FF4C-9A55-DF128C13B1B8}" type="pres">
      <dgm:prSet presAssocID="{88DC99D0-8D61-9245-A2B1-87147517AA1C}" presName="diagram" presStyleCnt="0">
        <dgm:presLayoutVars>
          <dgm:dir/>
          <dgm:resizeHandles val="exact"/>
        </dgm:presLayoutVars>
      </dgm:prSet>
      <dgm:spPr/>
    </dgm:pt>
    <dgm:pt modelId="{0A8795ED-7D1A-0A47-BCC2-A08398BBA6BB}" type="pres">
      <dgm:prSet presAssocID="{3B1E46AE-734F-8341-89B7-5467E6AEDD64}" presName="node" presStyleLbl="node1" presStyleIdx="0" presStyleCnt="6">
        <dgm:presLayoutVars>
          <dgm:bulletEnabled val="1"/>
        </dgm:presLayoutVars>
      </dgm:prSet>
      <dgm:spPr/>
    </dgm:pt>
    <dgm:pt modelId="{A03090A8-73AE-9D42-93E4-FF503B8CE0D8}" type="pres">
      <dgm:prSet presAssocID="{102FD60B-4675-724F-BE93-2EE3CC708B87}" presName="sibTrans" presStyleCnt="0"/>
      <dgm:spPr/>
    </dgm:pt>
    <dgm:pt modelId="{05E7B266-DFB8-8048-B441-CD1CCADCA4CB}" type="pres">
      <dgm:prSet presAssocID="{DEF64E34-8944-5E48-A482-49D732F57106}" presName="node" presStyleLbl="node1" presStyleIdx="1" presStyleCnt="6">
        <dgm:presLayoutVars>
          <dgm:bulletEnabled val="1"/>
        </dgm:presLayoutVars>
      </dgm:prSet>
      <dgm:spPr/>
    </dgm:pt>
    <dgm:pt modelId="{0457A146-671B-A343-9215-70B58D5EB19B}" type="pres">
      <dgm:prSet presAssocID="{844334C0-58DD-4B4F-8144-D7D08E81FB1E}" presName="sibTrans" presStyleCnt="0"/>
      <dgm:spPr/>
    </dgm:pt>
    <dgm:pt modelId="{42D37946-F7A3-3F42-BA25-F9417D4D19A8}" type="pres">
      <dgm:prSet presAssocID="{4259242B-E9C5-D64F-B335-D1A753C6DE72}" presName="node" presStyleLbl="node1" presStyleIdx="2" presStyleCnt="6">
        <dgm:presLayoutVars>
          <dgm:bulletEnabled val="1"/>
        </dgm:presLayoutVars>
      </dgm:prSet>
      <dgm:spPr/>
    </dgm:pt>
    <dgm:pt modelId="{F87C47ED-B0F6-D849-A363-DA376E6B26AA}" type="pres">
      <dgm:prSet presAssocID="{525AA2FD-5979-B94C-B56F-8BA5324CCC26}" presName="sibTrans" presStyleCnt="0"/>
      <dgm:spPr/>
    </dgm:pt>
    <dgm:pt modelId="{DA177F3F-BF1F-114F-BB9D-BD4BE96E79E3}" type="pres">
      <dgm:prSet presAssocID="{CEE742FD-11E6-7C4C-9CF0-528C92ABE1C1}" presName="node" presStyleLbl="node1" presStyleIdx="3" presStyleCnt="6">
        <dgm:presLayoutVars>
          <dgm:bulletEnabled val="1"/>
        </dgm:presLayoutVars>
      </dgm:prSet>
      <dgm:spPr/>
    </dgm:pt>
    <dgm:pt modelId="{7372A1A0-1A24-D340-A35A-2A5EC1CFB12D}" type="pres">
      <dgm:prSet presAssocID="{CAA39916-B77C-7A4E-B099-8F1B4F1AAE62}" presName="sibTrans" presStyleCnt="0"/>
      <dgm:spPr/>
    </dgm:pt>
    <dgm:pt modelId="{77979C3B-8837-7648-9F7B-57F0368425A1}" type="pres">
      <dgm:prSet presAssocID="{D72830F3-EF57-C54F-BECE-2969D266C029}" presName="node" presStyleLbl="node1" presStyleIdx="4" presStyleCnt="6">
        <dgm:presLayoutVars>
          <dgm:bulletEnabled val="1"/>
        </dgm:presLayoutVars>
      </dgm:prSet>
      <dgm:spPr/>
    </dgm:pt>
    <dgm:pt modelId="{2F04C817-506A-4C7E-94C2-78D2F49DDDDF}" type="pres">
      <dgm:prSet presAssocID="{57FFA323-1D71-824E-B5CA-6E689A8A2528}" presName="sibTrans" presStyleCnt="0"/>
      <dgm:spPr/>
    </dgm:pt>
    <dgm:pt modelId="{38ABD183-16C0-43E0-9AD1-EA1C6512685A}" type="pres">
      <dgm:prSet presAssocID="{02409E58-184C-41EB-B4B6-A6B5A0A81410}" presName="node" presStyleLbl="node1" presStyleIdx="5" presStyleCnt="6">
        <dgm:presLayoutVars>
          <dgm:bulletEnabled val="1"/>
        </dgm:presLayoutVars>
      </dgm:prSet>
      <dgm:spPr/>
    </dgm:pt>
  </dgm:ptLst>
  <dgm:cxnLst>
    <dgm:cxn modelId="{2201F006-3577-4D40-AD4F-C585C7143B44}" srcId="{88DC99D0-8D61-9245-A2B1-87147517AA1C}" destId="{4259242B-E9C5-D64F-B335-D1A753C6DE72}" srcOrd="2" destOrd="0" parTransId="{FC5CD760-E1D6-4547-899A-594CD61188A6}" sibTransId="{525AA2FD-5979-B94C-B56F-8BA5324CCC26}"/>
    <dgm:cxn modelId="{5B7F5B27-88BB-EA44-AFA6-454E58B4C648}" type="presOf" srcId="{D72830F3-EF57-C54F-BECE-2969D266C029}" destId="{77979C3B-8837-7648-9F7B-57F0368425A1}" srcOrd="0" destOrd="0" presId="urn:microsoft.com/office/officeart/2005/8/layout/default"/>
    <dgm:cxn modelId="{F5995B38-E4D0-FE45-8D66-AD99BBC75902}" srcId="{88DC99D0-8D61-9245-A2B1-87147517AA1C}" destId="{3B1E46AE-734F-8341-89B7-5467E6AEDD64}" srcOrd="0" destOrd="0" parTransId="{FC7D1801-075D-1D4D-A510-B35B3E3F4EA9}" sibTransId="{102FD60B-4675-724F-BE93-2EE3CC708B87}"/>
    <dgm:cxn modelId="{648CDD75-BBA0-4E51-9E72-A3D01C1B38EA}" srcId="{88DC99D0-8D61-9245-A2B1-87147517AA1C}" destId="{02409E58-184C-41EB-B4B6-A6B5A0A81410}" srcOrd="5" destOrd="0" parTransId="{99E69BA2-0819-4800-B201-6F1F96307A0E}" sibTransId="{1508541F-E838-47DE-93AF-D8FBC73CBD95}"/>
    <dgm:cxn modelId="{15076095-C1AC-884C-AFF3-72A8D34833BF}" type="presOf" srcId="{DEF64E34-8944-5E48-A482-49D732F57106}" destId="{05E7B266-DFB8-8048-B441-CD1CCADCA4CB}" srcOrd="0" destOrd="0" presId="urn:microsoft.com/office/officeart/2005/8/layout/default"/>
    <dgm:cxn modelId="{27947FA2-0D04-074D-B333-1DC40ED5EA2A}" srcId="{88DC99D0-8D61-9245-A2B1-87147517AA1C}" destId="{CEE742FD-11E6-7C4C-9CF0-528C92ABE1C1}" srcOrd="3" destOrd="0" parTransId="{9E5DAD11-11B1-C642-80E0-2BE198DB76F5}" sibTransId="{CAA39916-B77C-7A4E-B099-8F1B4F1AAE62}"/>
    <dgm:cxn modelId="{68B903B9-C08E-3247-81F0-CFFDF1646FFE}" srcId="{88DC99D0-8D61-9245-A2B1-87147517AA1C}" destId="{D72830F3-EF57-C54F-BECE-2969D266C029}" srcOrd="4" destOrd="0" parTransId="{319CDFE1-7C7F-1947-B0C5-55172706EF5D}" sibTransId="{57FFA323-1D71-824E-B5CA-6E689A8A2528}"/>
    <dgm:cxn modelId="{A51E50B9-B9CA-5B47-8649-67E741FBCC6A}" type="presOf" srcId="{4259242B-E9C5-D64F-B335-D1A753C6DE72}" destId="{42D37946-F7A3-3F42-BA25-F9417D4D19A8}" srcOrd="0" destOrd="0" presId="urn:microsoft.com/office/officeart/2005/8/layout/default"/>
    <dgm:cxn modelId="{BA5026C3-6F6D-4F41-8381-4313406F7627}" type="presOf" srcId="{88DC99D0-8D61-9245-A2B1-87147517AA1C}" destId="{69987976-2610-FF4C-9A55-DF128C13B1B8}" srcOrd="0" destOrd="0" presId="urn:microsoft.com/office/officeart/2005/8/layout/default"/>
    <dgm:cxn modelId="{E3B313C9-EBE3-ED47-8F62-04FBD07A666D}" type="presOf" srcId="{CEE742FD-11E6-7C4C-9CF0-528C92ABE1C1}" destId="{DA177F3F-BF1F-114F-BB9D-BD4BE96E79E3}" srcOrd="0" destOrd="0" presId="urn:microsoft.com/office/officeart/2005/8/layout/default"/>
    <dgm:cxn modelId="{490EB2DE-0F81-5A40-9466-7D97E9A43FD1}" srcId="{88DC99D0-8D61-9245-A2B1-87147517AA1C}" destId="{DEF64E34-8944-5E48-A482-49D732F57106}" srcOrd="1" destOrd="0" parTransId="{721734DA-3E3E-2B42-BDD1-332434EE74DE}" sibTransId="{844334C0-58DD-4B4F-8144-D7D08E81FB1E}"/>
    <dgm:cxn modelId="{546232FC-70AD-41F3-9A01-082F13D5709C}" type="presOf" srcId="{02409E58-184C-41EB-B4B6-A6B5A0A81410}" destId="{38ABD183-16C0-43E0-9AD1-EA1C6512685A}" srcOrd="0" destOrd="0" presId="urn:microsoft.com/office/officeart/2005/8/layout/default"/>
    <dgm:cxn modelId="{698E69FD-EEA3-2446-9E80-D5248556EE6D}" type="presOf" srcId="{3B1E46AE-734F-8341-89B7-5467E6AEDD64}" destId="{0A8795ED-7D1A-0A47-BCC2-A08398BBA6BB}" srcOrd="0" destOrd="0" presId="urn:microsoft.com/office/officeart/2005/8/layout/default"/>
    <dgm:cxn modelId="{4F72F042-3EC4-764F-B1B0-180FC7D662E2}" type="presParOf" srcId="{69987976-2610-FF4C-9A55-DF128C13B1B8}" destId="{0A8795ED-7D1A-0A47-BCC2-A08398BBA6BB}" srcOrd="0" destOrd="0" presId="urn:microsoft.com/office/officeart/2005/8/layout/default"/>
    <dgm:cxn modelId="{C3C731C9-7EDB-024A-B7D1-D0F1AB34137C}" type="presParOf" srcId="{69987976-2610-FF4C-9A55-DF128C13B1B8}" destId="{A03090A8-73AE-9D42-93E4-FF503B8CE0D8}" srcOrd="1" destOrd="0" presId="urn:microsoft.com/office/officeart/2005/8/layout/default"/>
    <dgm:cxn modelId="{5CA52F03-FEA0-6146-B2B5-EC5314F38AB6}" type="presParOf" srcId="{69987976-2610-FF4C-9A55-DF128C13B1B8}" destId="{05E7B266-DFB8-8048-B441-CD1CCADCA4CB}" srcOrd="2" destOrd="0" presId="urn:microsoft.com/office/officeart/2005/8/layout/default"/>
    <dgm:cxn modelId="{3A8EAA59-7464-D64C-B888-3FA3DAAAB9A7}" type="presParOf" srcId="{69987976-2610-FF4C-9A55-DF128C13B1B8}" destId="{0457A146-671B-A343-9215-70B58D5EB19B}" srcOrd="3" destOrd="0" presId="urn:microsoft.com/office/officeart/2005/8/layout/default"/>
    <dgm:cxn modelId="{AC591A9E-99D5-4F41-9A41-8F0A8069CFB7}" type="presParOf" srcId="{69987976-2610-FF4C-9A55-DF128C13B1B8}" destId="{42D37946-F7A3-3F42-BA25-F9417D4D19A8}" srcOrd="4" destOrd="0" presId="urn:microsoft.com/office/officeart/2005/8/layout/default"/>
    <dgm:cxn modelId="{5BAE7AC9-20B4-C44B-B5E0-AA56E312CEE4}" type="presParOf" srcId="{69987976-2610-FF4C-9A55-DF128C13B1B8}" destId="{F87C47ED-B0F6-D849-A363-DA376E6B26AA}" srcOrd="5" destOrd="0" presId="urn:microsoft.com/office/officeart/2005/8/layout/default"/>
    <dgm:cxn modelId="{DDDC416A-93F4-6D42-8378-3F11ACDDEC1A}" type="presParOf" srcId="{69987976-2610-FF4C-9A55-DF128C13B1B8}" destId="{DA177F3F-BF1F-114F-BB9D-BD4BE96E79E3}" srcOrd="6" destOrd="0" presId="urn:microsoft.com/office/officeart/2005/8/layout/default"/>
    <dgm:cxn modelId="{79A2E7B5-4AFB-A74A-83FF-3E9DCC7742DD}" type="presParOf" srcId="{69987976-2610-FF4C-9A55-DF128C13B1B8}" destId="{7372A1A0-1A24-D340-A35A-2A5EC1CFB12D}" srcOrd="7" destOrd="0" presId="urn:microsoft.com/office/officeart/2005/8/layout/default"/>
    <dgm:cxn modelId="{D7E9FC80-69E9-A14E-B8E0-161E64AF0354}" type="presParOf" srcId="{69987976-2610-FF4C-9A55-DF128C13B1B8}" destId="{77979C3B-8837-7648-9F7B-57F0368425A1}" srcOrd="8" destOrd="0" presId="urn:microsoft.com/office/officeart/2005/8/layout/default"/>
    <dgm:cxn modelId="{9895FBB3-AA5F-4D28-9901-E84AB1526455}" type="presParOf" srcId="{69987976-2610-FF4C-9A55-DF128C13B1B8}" destId="{2F04C817-506A-4C7E-94C2-78D2F49DDDDF}" srcOrd="9" destOrd="0" presId="urn:microsoft.com/office/officeart/2005/8/layout/default"/>
    <dgm:cxn modelId="{EDFC3640-338F-4E39-896A-FEC3489853BB}" type="presParOf" srcId="{69987976-2610-FF4C-9A55-DF128C13B1B8}" destId="{38ABD183-16C0-43E0-9AD1-EA1C6512685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730164-0E6A-1B4A-B4B7-611EA2E69826}">
      <dsp:nvSpPr>
        <dsp:cNvPr id="0" name=""/>
        <dsp:cNvSpPr/>
      </dsp:nvSpPr>
      <dsp:spPr>
        <a:xfrm>
          <a:off x="0" y="519778"/>
          <a:ext cx="3935505" cy="239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0" i="0" kern="1200" dirty="0"/>
            <a:t>National Guidelines for Implementation of CBME in Family Medicine</a:t>
          </a:r>
          <a:endParaRPr lang="en-US" sz="1000" kern="1200" dirty="0"/>
        </a:p>
      </dsp:txBody>
      <dsp:txXfrm>
        <a:off x="11709" y="531487"/>
        <a:ext cx="3912087" cy="216432"/>
      </dsp:txXfrm>
    </dsp:sp>
    <dsp:sp modelId="{2B0058E0-C1D5-244E-84DC-505E834ECF6B}">
      <dsp:nvSpPr>
        <dsp:cNvPr id="0" name=""/>
        <dsp:cNvSpPr/>
      </dsp:nvSpPr>
      <dsp:spPr>
        <a:xfrm>
          <a:off x="0" y="788428"/>
          <a:ext cx="3935505" cy="239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0" i="0" kern="1200" dirty="0"/>
            <a:t>Presentations on implementing CBME at RLS and STFM annual conference</a:t>
          </a:r>
          <a:endParaRPr lang="en-US" sz="1000" kern="1200" dirty="0"/>
        </a:p>
      </dsp:txBody>
      <dsp:txXfrm>
        <a:off x="11709" y="800137"/>
        <a:ext cx="3912087" cy="216432"/>
      </dsp:txXfrm>
    </dsp:sp>
    <dsp:sp modelId="{523AE01F-A3D0-B444-A458-81440A59C1DC}">
      <dsp:nvSpPr>
        <dsp:cNvPr id="0" name=""/>
        <dsp:cNvSpPr/>
      </dsp:nvSpPr>
      <dsp:spPr>
        <a:xfrm>
          <a:off x="0" y="1057079"/>
          <a:ext cx="3935505" cy="239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0" i="0" kern="1200" dirty="0"/>
            <a:t>CBME Webinar series</a:t>
          </a:r>
          <a:endParaRPr lang="en-US" sz="1000" kern="1200" dirty="0"/>
        </a:p>
      </dsp:txBody>
      <dsp:txXfrm>
        <a:off x="11709" y="1068788"/>
        <a:ext cx="3912087" cy="216432"/>
      </dsp:txXfrm>
    </dsp:sp>
    <dsp:sp modelId="{D21E9E3F-8676-3541-BC41-37D5CF700B78}">
      <dsp:nvSpPr>
        <dsp:cNvPr id="0" name=""/>
        <dsp:cNvSpPr/>
      </dsp:nvSpPr>
      <dsp:spPr>
        <a:xfrm>
          <a:off x="0" y="1325729"/>
          <a:ext cx="3935505" cy="239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CBME Tool Kit including assessment and implementation tools</a:t>
          </a:r>
        </a:p>
      </dsp:txBody>
      <dsp:txXfrm>
        <a:off x="11709" y="1337438"/>
        <a:ext cx="3912087" cy="216432"/>
      </dsp:txXfrm>
    </dsp:sp>
    <dsp:sp modelId="{18A2693C-5695-A946-A882-1F7B06545D47}">
      <dsp:nvSpPr>
        <dsp:cNvPr id="0" name=""/>
        <dsp:cNvSpPr/>
      </dsp:nvSpPr>
      <dsp:spPr>
        <a:xfrm>
          <a:off x="0" y="1594379"/>
          <a:ext cx="3935505" cy="239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“Faculty Development Delivered” Workshops</a:t>
          </a:r>
          <a:endParaRPr lang="en-US" sz="1000" kern="1200" dirty="0"/>
        </a:p>
      </dsp:txBody>
      <dsp:txXfrm>
        <a:off x="11709" y="1606088"/>
        <a:ext cx="3912087" cy="216432"/>
      </dsp:txXfrm>
    </dsp:sp>
    <dsp:sp modelId="{0E3E7286-EB5B-FC46-B7EB-33F8E24958C0}">
      <dsp:nvSpPr>
        <dsp:cNvPr id="0" name=""/>
        <dsp:cNvSpPr/>
      </dsp:nvSpPr>
      <dsp:spPr>
        <a:xfrm>
          <a:off x="0" y="1863029"/>
          <a:ext cx="3935505" cy="239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Mobile App for in the moment assessment</a:t>
          </a:r>
        </a:p>
      </dsp:txBody>
      <dsp:txXfrm>
        <a:off x="11709" y="1874738"/>
        <a:ext cx="3912087" cy="21643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1D605-2202-D74C-88A3-923269D0AD85}">
      <dsp:nvSpPr>
        <dsp:cNvPr id="0" name=""/>
        <dsp:cNvSpPr/>
      </dsp:nvSpPr>
      <dsp:spPr>
        <a:xfrm>
          <a:off x="0" y="0"/>
          <a:ext cx="3355973" cy="16391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Defined, step-wise, observable markers of a learner’s ability along a developmental continuum</a:t>
          </a:r>
        </a:p>
      </dsp:txBody>
      <dsp:txXfrm>
        <a:off x="0" y="655654"/>
        <a:ext cx="3355973" cy="655654"/>
      </dsp:txXfrm>
    </dsp:sp>
    <dsp:sp modelId="{4EDE32E2-4BB0-064B-B8D3-D50380F1EDA5}">
      <dsp:nvSpPr>
        <dsp:cNvPr id="0" name=""/>
        <dsp:cNvSpPr/>
      </dsp:nvSpPr>
      <dsp:spPr>
        <a:xfrm>
          <a:off x="1405070" y="98348"/>
          <a:ext cx="545832" cy="545832"/>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F6FB89-E162-3B4A-AAB3-FEFA2B913189}">
      <dsp:nvSpPr>
        <dsp:cNvPr id="0" name=""/>
        <dsp:cNvSpPr/>
      </dsp:nvSpPr>
      <dsp:spPr>
        <a:xfrm>
          <a:off x="134238" y="1311308"/>
          <a:ext cx="3087495" cy="245870"/>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C33EB-955B-413E-8DE9-F61BA7F9E456}">
      <dsp:nvSpPr>
        <dsp:cNvPr id="0" name=""/>
        <dsp:cNvSpPr/>
      </dsp:nvSpPr>
      <dsp:spPr>
        <a:xfrm>
          <a:off x="2141" y="563764"/>
          <a:ext cx="663847" cy="3983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Novice</a:t>
          </a:r>
        </a:p>
      </dsp:txBody>
      <dsp:txXfrm>
        <a:off x="13807" y="575430"/>
        <a:ext cx="640515" cy="374976"/>
      </dsp:txXfrm>
    </dsp:sp>
    <dsp:sp modelId="{3A60B77C-04B6-4F21-BF86-1D84DD13C0E1}">
      <dsp:nvSpPr>
        <dsp:cNvPr id="0" name=""/>
        <dsp:cNvSpPr/>
      </dsp:nvSpPr>
      <dsp:spPr>
        <a:xfrm>
          <a:off x="732373" y="680601"/>
          <a:ext cx="140735" cy="1646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32373" y="713528"/>
        <a:ext cx="98515" cy="98780"/>
      </dsp:txXfrm>
    </dsp:sp>
    <dsp:sp modelId="{5225C2A7-A142-40E1-AAAB-5F2FCB8C9B7C}">
      <dsp:nvSpPr>
        <dsp:cNvPr id="0" name=""/>
        <dsp:cNvSpPr/>
      </dsp:nvSpPr>
      <dsp:spPr>
        <a:xfrm>
          <a:off x="931528" y="563764"/>
          <a:ext cx="663847" cy="3983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Advanced Beginner</a:t>
          </a:r>
        </a:p>
      </dsp:txBody>
      <dsp:txXfrm>
        <a:off x="943194" y="575430"/>
        <a:ext cx="640515" cy="374976"/>
      </dsp:txXfrm>
    </dsp:sp>
    <dsp:sp modelId="{CD618152-55C4-4ABB-A202-49BD58823870}">
      <dsp:nvSpPr>
        <dsp:cNvPr id="0" name=""/>
        <dsp:cNvSpPr/>
      </dsp:nvSpPr>
      <dsp:spPr>
        <a:xfrm>
          <a:off x="1661760" y="680601"/>
          <a:ext cx="140735" cy="1646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661760" y="713528"/>
        <a:ext cx="98515" cy="98780"/>
      </dsp:txXfrm>
    </dsp:sp>
    <dsp:sp modelId="{2D998169-8BC5-4752-9F25-CAD05E829CE9}">
      <dsp:nvSpPr>
        <dsp:cNvPr id="0" name=""/>
        <dsp:cNvSpPr/>
      </dsp:nvSpPr>
      <dsp:spPr>
        <a:xfrm>
          <a:off x="1860914" y="563764"/>
          <a:ext cx="663847" cy="3983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Competent</a:t>
          </a:r>
        </a:p>
      </dsp:txBody>
      <dsp:txXfrm>
        <a:off x="1872580" y="575430"/>
        <a:ext cx="640515" cy="374976"/>
      </dsp:txXfrm>
    </dsp:sp>
    <dsp:sp modelId="{730DFBE8-71A4-4330-A846-25FEEE0B1B61}">
      <dsp:nvSpPr>
        <dsp:cNvPr id="0" name=""/>
        <dsp:cNvSpPr/>
      </dsp:nvSpPr>
      <dsp:spPr>
        <a:xfrm>
          <a:off x="2591147" y="680601"/>
          <a:ext cx="140735" cy="1646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591147" y="713528"/>
        <a:ext cx="98515" cy="98780"/>
      </dsp:txXfrm>
    </dsp:sp>
    <dsp:sp modelId="{EE281538-416E-48A0-B935-CDA31CC8C40D}">
      <dsp:nvSpPr>
        <dsp:cNvPr id="0" name=""/>
        <dsp:cNvSpPr/>
      </dsp:nvSpPr>
      <dsp:spPr>
        <a:xfrm>
          <a:off x="2790301" y="563764"/>
          <a:ext cx="663847" cy="3983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Proficient</a:t>
          </a:r>
        </a:p>
      </dsp:txBody>
      <dsp:txXfrm>
        <a:off x="2801967" y="575430"/>
        <a:ext cx="640515" cy="374976"/>
      </dsp:txXfrm>
    </dsp:sp>
    <dsp:sp modelId="{1D72C13F-A42B-456E-805E-0E4F0058FC2C}">
      <dsp:nvSpPr>
        <dsp:cNvPr id="0" name=""/>
        <dsp:cNvSpPr/>
      </dsp:nvSpPr>
      <dsp:spPr>
        <a:xfrm>
          <a:off x="3520533" y="680601"/>
          <a:ext cx="140735" cy="1646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520533" y="713528"/>
        <a:ext cx="98515" cy="98780"/>
      </dsp:txXfrm>
    </dsp:sp>
    <dsp:sp modelId="{0951F7E3-0A2D-4F6D-9C5D-FF9D23CB6EF9}">
      <dsp:nvSpPr>
        <dsp:cNvPr id="0" name=""/>
        <dsp:cNvSpPr/>
      </dsp:nvSpPr>
      <dsp:spPr>
        <a:xfrm>
          <a:off x="3719687" y="563764"/>
          <a:ext cx="663847" cy="3983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Expert</a:t>
          </a:r>
        </a:p>
      </dsp:txBody>
      <dsp:txXfrm>
        <a:off x="3731353" y="575430"/>
        <a:ext cx="640515" cy="37497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9F8262-F9A2-4290-A65F-AF0D5EC8E122}">
      <dsp:nvSpPr>
        <dsp:cNvPr id="0" name=""/>
        <dsp:cNvSpPr/>
      </dsp:nvSpPr>
      <dsp:spPr>
        <a:xfrm>
          <a:off x="3504344" y="573"/>
          <a:ext cx="878011" cy="57070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Engage learners</a:t>
          </a:r>
        </a:p>
      </dsp:txBody>
      <dsp:txXfrm>
        <a:off x="3532204" y="28433"/>
        <a:ext cx="822291" cy="514987"/>
      </dsp:txXfrm>
    </dsp:sp>
    <dsp:sp modelId="{32768719-5AC2-45A7-9C09-6F755AA74EF4}">
      <dsp:nvSpPr>
        <dsp:cNvPr id="0" name=""/>
        <dsp:cNvSpPr/>
      </dsp:nvSpPr>
      <dsp:spPr>
        <a:xfrm>
          <a:off x="2598121" y="285927"/>
          <a:ext cx="2690456" cy="2690456"/>
        </a:xfrm>
        <a:custGeom>
          <a:avLst/>
          <a:gdLst/>
          <a:ahLst/>
          <a:cxnLst/>
          <a:rect l="0" t="0" r="0" b="0"/>
          <a:pathLst>
            <a:path>
              <a:moveTo>
                <a:pt x="1789852" y="75602"/>
              </a:moveTo>
              <a:arcTo wR="1345228" hR="1345228" stAng="17358018" swAng="1502307"/>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6D2E1DD-3769-4D82-AE90-C5858BE28B2F}">
      <dsp:nvSpPr>
        <dsp:cNvPr id="0" name=""/>
        <dsp:cNvSpPr/>
      </dsp:nvSpPr>
      <dsp:spPr>
        <a:xfrm>
          <a:off x="4669346" y="673188"/>
          <a:ext cx="878011" cy="570707"/>
        </a:xfrm>
        <a:prstGeom prst="roundRect">
          <a:avLst/>
        </a:prstGeom>
        <a:solidFill>
          <a:schemeClr val="accent4">
            <a:hueOff val="-1109937"/>
            <a:satOff val="-11234"/>
            <a:lumOff val="10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Shared Mental Model</a:t>
          </a:r>
        </a:p>
      </dsp:txBody>
      <dsp:txXfrm>
        <a:off x="4697206" y="701048"/>
        <a:ext cx="822291" cy="514987"/>
      </dsp:txXfrm>
    </dsp:sp>
    <dsp:sp modelId="{757D33E3-4F1A-4B79-85BB-C7CB22141DAB}">
      <dsp:nvSpPr>
        <dsp:cNvPr id="0" name=""/>
        <dsp:cNvSpPr/>
      </dsp:nvSpPr>
      <dsp:spPr>
        <a:xfrm>
          <a:off x="2598121" y="285927"/>
          <a:ext cx="2690456" cy="2690456"/>
        </a:xfrm>
        <a:custGeom>
          <a:avLst/>
          <a:gdLst/>
          <a:ahLst/>
          <a:cxnLst/>
          <a:rect l="0" t="0" r="0" b="0"/>
          <a:pathLst>
            <a:path>
              <a:moveTo>
                <a:pt x="2635717" y="965391"/>
              </a:moveTo>
              <a:arcTo wR="1345228" hR="1345228" stAng="20615939" swAng="1968122"/>
            </a:path>
          </a:pathLst>
        </a:custGeom>
        <a:noFill/>
        <a:ln w="6350" cap="flat" cmpd="sng" algn="ctr">
          <a:solidFill>
            <a:schemeClr val="accent4">
              <a:hueOff val="-1109937"/>
              <a:satOff val="-11234"/>
              <a:lumOff val="1019"/>
              <a:alphaOff val="0"/>
            </a:schemeClr>
          </a:solidFill>
          <a:prstDash val="solid"/>
          <a:miter lim="800000"/>
        </a:ln>
        <a:effectLst/>
      </dsp:spPr>
      <dsp:style>
        <a:lnRef idx="1">
          <a:scrgbClr r="0" g="0" b="0"/>
        </a:lnRef>
        <a:fillRef idx="0">
          <a:scrgbClr r="0" g="0" b="0"/>
        </a:fillRef>
        <a:effectRef idx="0">
          <a:scrgbClr r="0" g="0" b="0"/>
        </a:effectRef>
        <a:fontRef idx="minor"/>
      </dsp:style>
    </dsp:sp>
    <dsp:sp modelId="{B58561B9-06F6-41AA-A077-3F0749102EF2}">
      <dsp:nvSpPr>
        <dsp:cNvPr id="0" name=""/>
        <dsp:cNvSpPr/>
      </dsp:nvSpPr>
      <dsp:spPr>
        <a:xfrm>
          <a:off x="4669346" y="2018416"/>
          <a:ext cx="878011" cy="570707"/>
        </a:xfrm>
        <a:prstGeom prst="roundRect">
          <a:avLst/>
        </a:prstGeom>
        <a:solidFill>
          <a:schemeClr val="accent4">
            <a:hueOff val="-2219874"/>
            <a:satOff val="-22468"/>
            <a:lumOff val="20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Identify Performance Gaps</a:t>
          </a:r>
        </a:p>
      </dsp:txBody>
      <dsp:txXfrm>
        <a:off x="4697206" y="2046276"/>
        <a:ext cx="822291" cy="514987"/>
      </dsp:txXfrm>
    </dsp:sp>
    <dsp:sp modelId="{FC68DD9C-C95E-4C2B-9884-BABAA27E4B5C}">
      <dsp:nvSpPr>
        <dsp:cNvPr id="0" name=""/>
        <dsp:cNvSpPr/>
      </dsp:nvSpPr>
      <dsp:spPr>
        <a:xfrm>
          <a:off x="2598121" y="285927"/>
          <a:ext cx="2690456" cy="2690456"/>
        </a:xfrm>
        <a:custGeom>
          <a:avLst/>
          <a:gdLst/>
          <a:ahLst/>
          <a:cxnLst/>
          <a:rect l="0" t="0" r="0" b="0"/>
          <a:pathLst>
            <a:path>
              <a:moveTo>
                <a:pt x="2285407" y="2307362"/>
              </a:moveTo>
              <a:arcTo wR="1345228" hR="1345228" stAng="2739675" swAng="1502307"/>
            </a:path>
          </a:pathLst>
        </a:custGeom>
        <a:noFill/>
        <a:ln w="6350" cap="flat" cmpd="sng" algn="ctr">
          <a:solidFill>
            <a:schemeClr val="accent4">
              <a:hueOff val="-2219874"/>
              <a:satOff val="-22468"/>
              <a:lumOff val="2038"/>
              <a:alphaOff val="0"/>
            </a:schemeClr>
          </a:solidFill>
          <a:prstDash val="solid"/>
          <a:miter lim="800000"/>
        </a:ln>
        <a:effectLst/>
      </dsp:spPr>
      <dsp:style>
        <a:lnRef idx="1">
          <a:scrgbClr r="0" g="0" b="0"/>
        </a:lnRef>
        <a:fillRef idx="0">
          <a:scrgbClr r="0" g="0" b="0"/>
        </a:fillRef>
        <a:effectRef idx="0">
          <a:scrgbClr r="0" g="0" b="0"/>
        </a:effectRef>
        <a:fontRef idx="minor"/>
      </dsp:style>
    </dsp:sp>
    <dsp:sp modelId="{4E1E0BDA-A576-42BA-AB73-580BA56C905D}">
      <dsp:nvSpPr>
        <dsp:cNvPr id="0" name=""/>
        <dsp:cNvSpPr/>
      </dsp:nvSpPr>
      <dsp:spPr>
        <a:xfrm>
          <a:off x="3504344" y="2691030"/>
          <a:ext cx="878011" cy="570707"/>
        </a:xfrm>
        <a:prstGeom prst="roundRect">
          <a:avLst/>
        </a:prstGeom>
        <a:solidFill>
          <a:schemeClr val="accent4">
            <a:hueOff val="-3329811"/>
            <a:satOff val="-33703"/>
            <a:lumOff val="3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Identify Program Gaps</a:t>
          </a:r>
        </a:p>
      </dsp:txBody>
      <dsp:txXfrm>
        <a:off x="3532204" y="2718890"/>
        <a:ext cx="822291" cy="514987"/>
      </dsp:txXfrm>
    </dsp:sp>
    <dsp:sp modelId="{DE0A8F16-494B-476B-AB0A-F33B2E8D5BA0}">
      <dsp:nvSpPr>
        <dsp:cNvPr id="0" name=""/>
        <dsp:cNvSpPr/>
      </dsp:nvSpPr>
      <dsp:spPr>
        <a:xfrm>
          <a:off x="2598121" y="285927"/>
          <a:ext cx="2690456" cy="2690456"/>
        </a:xfrm>
        <a:custGeom>
          <a:avLst/>
          <a:gdLst/>
          <a:ahLst/>
          <a:cxnLst/>
          <a:rect l="0" t="0" r="0" b="0"/>
          <a:pathLst>
            <a:path>
              <a:moveTo>
                <a:pt x="900604" y="2614853"/>
              </a:moveTo>
              <a:arcTo wR="1345228" hR="1345228" stAng="6558018" swAng="1502307"/>
            </a:path>
          </a:pathLst>
        </a:custGeom>
        <a:noFill/>
        <a:ln w="6350" cap="flat" cmpd="sng" algn="ctr">
          <a:solidFill>
            <a:schemeClr val="accent4">
              <a:hueOff val="-3329811"/>
              <a:satOff val="-33703"/>
              <a:lumOff val="3058"/>
              <a:alphaOff val="0"/>
            </a:schemeClr>
          </a:solidFill>
          <a:prstDash val="solid"/>
          <a:miter lim="800000"/>
        </a:ln>
        <a:effectLst/>
      </dsp:spPr>
      <dsp:style>
        <a:lnRef idx="1">
          <a:scrgbClr r="0" g="0" b="0"/>
        </a:lnRef>
        <a:fillRef idx="0">
          <a:scrgbClr r="0" g="0" b="0"/>
        </a:fillRef>
        <a:effectRef idx="0">
          <a:scrgbClr r="0" g="0" b="0"/>
        </a:effectRef>
        <a:fontRef idx="minor"/>
      </dsp:style>
    </dsp:sp>
    <dsp:sp modelId="{AD8BF8EB-1593-47AF-8382-2AC1283D9E4B}">
      <dsp:nvSpPr>
        <dsp:cNvPr id="0" name=""/>
        <dsp:cNvSpPr/>
      </dsp:nvSpPr>
      <dsp:spPr>
        <a:xfrm>
          <a:off x="2339342" y="2018416"/>
          <a:ext cx="878011" cy="570707"/>
        </a:xfrm>
        <a:prstGeom prst="roundRect">
          <a:avLst/>
        </a:prstGeom>
        <a:solidFill>
          <a:schemeClr val="accent4">
            <a:hueOff val="-4439748"/>
            <a:satOff val="-44937"/>
            <a:lumOff val="40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Faculty Development</a:t>
          </a:r>
        </a:p>
      </dsp:txBody>
      <dsp:txXfrm>
        <a:off x="2367202" y="2046276"/>
        <a:ext cx="822291" cy="514987"/>
      </dsp:txXfrm>
    </dsp:sp>
    <dsp:sp modelId="{8F0C6525-8762-4017-9FE1-08C74CB61814}">
      <dsp:nvSpPr>
        <dsp:cNvPr id="0" name=""/>
        <dsp:cNvSpPr/>
      </dsp:nvSpPr>
      <dsp:spPr>
        <a:xfrm>
          <a:off x="2598121" y="285927"/>
          <a:ext cx="2690456" cy="2690456"/>
        </a:xfrm>
        <a:custGeom>
          <a:avLst/>
          <a:gdLst/>
          <a:ahLst/>
          <a:cxnLst/>
          <a:rect l="0" t="0" r="0" b="0"/>
          <a:pathLst>
            <a:path>
              <a:moveTo>
                <a:pt x="54738" y="1725064"/>
              </a:moveTo>
              <a:arcTo wR="1345228" hR="1345228" stAng="9815939" swAng="1968122"/>
            </a:path>
          </a:pathLst>
        </a:custGeom>
        <a:noFill/>
        <a:ln w="6350" cap="flat" cmpd="sng" algn="ctr">
          <a:solidFill>
            <a:schemeClr val="accent4">
              <a:hueOff val="-4439748"/>
              <a:satOff val="-44937"/>
              <a:lumOff val="4077"/>
              <a:alphaOff val="0"/>
            </a:schemeClr>
          </a:solidFill>
          <a:prstDash val="solid"/>
          <a:miter lim="800000"/>
        </a:ln>
        <a:effectLst/>
      </dsp:spPr>
      <dsp:style>
        <a:lnRef idx="1">
          <a:scrgbClr r="0" g="0" b="0"/>
        </a:lnRef>
        <a:fillRef idx="0">
          <a:scrgbClr r="0" g="0" b="0"/>
        </a:fillRef>
        <a:effectRef idx="0">
          <a:scrgbClr r="0" g="0" b="0"/>
        </a:effectRef>
        <a:fontRef idx="minor"/>
      </dsp:style>
    </dsp:sp>
    <dsp:sp modelId="{D1B07D93-5B1E-479F-BB55-9A4683BA7E1E}">
      <dsp:nvSpPr>
        <dsp:cNvPr id="0" name=""/>
        <dsp:cNvSpPr/>
      </dsp:nvSpPr>
      <dsp:spPr>
        <a:xfrm>
          <a:off x="2339342" y="673188"/>
          <a:ext cx="878011" cy="570707"/>
        </a:xfrm>
        <a:prstGeom prst="roundRect">
          <a:avLst/>
        </a:prstGeom>
        <a:solidFill>
          <a:schemeClr val="accent4">
            <a:hueOff val="-5549685"/>
            <a:satOff val="-56171"/>
            <a:lumOff val="50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Collects, review, &amp; interpret data</a:t>
          </a:r>
        </a:p>
      </dsp:txBody>
      <dsp:txXfrm>
        <a:off x="2367202" y="701048"/>
        <a:ext cx="822291" cy="514987"/>
      </dsp:txXfrm>
    </dsp:sp>
    <dsp:sp modelId="{84C1CEB3-42B5-4A50-BB6F-53C48C555504}">
      <dsp:nvSpPr>
        <dsp:cNvPr id="0" name=""/>
        <dsp:cNvSpPr/>
      </dsp:nvSpPr>
      <dsp:spPr>
        <a:xfrm>
          <a:off x="2598121" y="285927"/>
          <a:ext cx="2690456" cy="2690456"/>
        </a:xfrm>
        <a:custGeom>
          <a:avLst/>
          <a:gdLst/>
          <a:ahLst/>
          <a:cxnLst/>
          <a:rect l="0" t="0" r="0" b="0"/>
          <a:pathLst>
            <a:path>
              <a:moveTo>
                <a:pt x="405049" y="383093"/>
              </a:moveTo>
              <a:arcTo wR="1345228" hR="1345228" stAng="13539675" swAng="1502307"/>
            </a:path>
          </a:pathLst>
        </a:custGeom>
        <a:noFill/>
        <a:ln w="6350" cap="flat" cmpd="sng" algn="ctr">
          <a:solidFill>
            <a:schemeClr val="accent4">
              <a:hueOff val="-5549685"/>
              <a:satOff val="-56171"/>
              <a:lumOff val="5096"/>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201AB8-93FA-7F40-9BD8-CA0037A57A59}">
      <dsp:nvSpPr>
        <dsp:cNvPr id="0" name=""/>
        <dsp:cNvSpPr/>
      </dsp:nvSpPr>
      <dsp:spPr>
        <a:xfrm rot="10800000">
          <a:off x="1442126" y="53"/>
          <a:ext cx="5244655" cy="48441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615"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dirty="0"/>
            <a:t>Inexperience with CBME</a:t>
          </a:r>
        </a:p>
      </dsp:txBody>
      <dsp:txXfrm rot="10800000">
        <a:off x="1563230" y="53"/>
        <a:ext cx="5123551" cy="484417"/>
      </dsp:txXfrm>
    </dsp:sp>
    <dsp:sp modelId="{8A2B17FF-344B-4B41-98E2-3878BB067AAF}">
      <dsp:nvSpPr>
        <dsp:cNvPr id="0" name=""/>
        <dsp:cNvSpPr/>
      </dsp:nvSpPr>
      <dsp:spPr>
        <a:xfrm>
          <a:off x="1199917" y="53"/>
          <a:ext cx="484417" cy="48441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F1D362-BA5E-9345-B107-F7ECC9372792}">
      <dsp:nvSpPr>
        <dsp:cNvPr id="0" name=""/>
        <dsp:cNvSpPr/>
      </dsp:nvSpPr>
      <dsp:spPr>
        <a:xfrm rot="10800000">
          <a:off x="1442126" y="620425"/>
          <a:ext cx="5244655" cy="48441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615"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dirty="0"/>
            <a:t>Lack of Resources</a:t>
          </a:r>
        </a:p>
      </dsp:txBody>
      <dsp:txXfrm rot="10800000">
        <a:off x="1563230" y="620425"/>
        <a:ext cx="5123551" cy="484417"/>
      </dsp:txXfrm>
    </dsp:sp>
    <dsp:sp modelId="{F919E55F-A0B4-6F42-A096-F0CBCA1A528E}">
      <dsp:nvSpPr>
        <dsp:cNvPr id="0" name=""/>
        <dsp:cNvSpPr/>
      </dsp:nvSpPr>
      <dsp:spPr>
        <a:xfrm>
          <a:off x="1199917" y="620425"/>
          <a:ext cx="484417" cy="48441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CEAAB8-B95E-AC42-AAF3-5E59F28EDCA0}">
      <dsp:nvSpPr>
        <dsp:cNvPr id="0" name=""/>
        <dsp:cNvSpPr/>
      </dsp:nvSpPr>
      <dsp:spPr>
        <a:xfrm rot="10800000">
          <a:off x="1442126" y="1240797"/>
          <a:ext cx="5244655" cy="48441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615"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dirty="0"/>
            <a:t>Assessment Burden</a:t>
          </a:r>
        </a:p>
      </dsp:txBody>
      <dsp:txXfrm rot="10800000">
        <a:off x="1563230" y="1240797"/>
        <a:ext cx="5123551" cy="484417"/>
      </dsp:txXfrm>
    </dsp:sp>
    <dsp:sp modelId="{E77ABFD1-C62F-6646-834E-E3959610F968}">
      <dsp:nvSpPr>
        <dsp:cNvPr id="0" name=""/>
        <dsp:cNvSpPr/>
      </dsp:nvSpPr>
      <dsp:spPr>
        <a:xfrm>
          <a:off x="1199917" y="1240797"/>
          <a:ext cx="484417" cy="48441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4E7CE2-2142-B74E-929A-427C8CF1B52C}">
      <dsp:nvSpPr>
        <dsp:cNvPr id="0" name=""/>
        <dsp:cNvSpPr/>
      </dsp:nvSpPr>
      <dsp:spPr>
        <a:xfrm rot="10800000">
          <a:off x="1442126" y="1861169"/>
          <a:ext cx="5244655" cy="48441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615"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dirty="0"/>
            <a:t>Unpredictable learning experiences</a:t>
          </a:r>
        </a:p>
      </dsp:txBody>
      <dsp:txXfrm rot="10800000">
        <a:off x="1563230" y="1861169"/>
        <a:ext cx="5123551" cy="484417"/>
      </dsp:txXfrm>
    </dsp:sp>
    <dsp:sp modelId="{80892BE8-3733-7A47-B11A-3657F59B3C65}">
      <dsp:nvSpPr>
        <dsp:cNvPr id="0" name=""/>
        <dsp:cNvSpPr/>
      </dsp:nvSpPr>
      <dsp:spPr>
        <a:xfrm>
          <a:off x="1199917" y="1861169"/>
          <a:ext cx="484417" cy="484417"/>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723AB7-480B-9940-981E-B221055DBABB}">
      <dsp:nvSpPr>
        <dsp:cNvPr id="0" name=""/>
        <dsp:cNvSpPr/>
      </dsp:nvSpPr>
      <dsp:spPr>
        <a:xfrm rot="10800000">
          <a:off x="1442126" y="2481541"/>
          <a:ext cx="5244655" cy="48441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615"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dirty="0"/>
            <a:t>Resident expectations</a:t>
          </a:r>
        </a:p>
      </dsp:txBody>
      <dsp:txXfrm rot="10800000">
        <a:off x="1563230" y="2481541"/>
        <a:ext cx="5123551" cy="484417"/>
      </dsp:txXfrm>
    </dsp:sp>
    <dsp:sp modelId="{3699F9E3-B943-AD41-B6EC-4B0AFE404447}">
      <dsp:nvSpPr>
        <dsp:cNvPr id="0" name=""/>
        <dsp:cNvSpPr/>
      </dsp:nvSpPr>
      <dsp:spPr>
        <a:xfrm>
          <a:off x="1199917" y="2481541"/>
          <a:ext cx="484417" cy="484417"/>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F5D72B-D044-044D-8429-7B4BDB3CF6A2}">
      <dsp:nvSpPr>
        <dsp:cNvPr id="0" name=""/>
        <dsp:cNvSpPr/>
      </dsp:nvSpPr>
      <dsp:spPr>
        <a:xfrm>
          <a:off x="0" y="0"/>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6FD84C-7352-574E-AC73-CE5D866203A8}">
      <dsp:nvSpPr>
        <dsp:cNvPr id="0" name=""/>
        <dsp:cNvSpPr/>
      </dsp:nvSpPr>
      <dsp:spPr>
        <a:xfrm>
          <a:off x="0" y="0"/>
          <a:ext cx="1577340" cy="3262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dirty="0"/>
            <a:t>Engage your residents and faculty:</a:t>
          </a:r>
          <a:endParaRPr lang="en-US" sz="2800" kern="1200" dirty="0"/>
        </a:p>
      </dsp:txBody>
      <dsp:txXfrm>
        <a:off x="0" y="0"/>
        <a:ext cx="1577340" cy="3262312"/>
      </dsp:txXfrm>
    </dsp:sp>
    <dsp:sp modelId="{664C6BF9-DB74-6640-995C-6E0DF287E293}">
      <dsp:nvSpPr>
        <dsp:cNvPr id="0" name=""/>
        <dsp:cNvSpPr/>
      </dsp:nvSpPr>
      <dsp:spPr>
        <a:xfrm>
          <a:off x="1695640" y="50973"/>
          <a:ext cx="6191059" cy="1019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dirty="0"/>
            <a:t>How might the the Core Outcomes challenge your program specifically?</a:t>
          </a:r>
          <a:endParaRPr lang="en-US" sz="2000" kern="1200" dirty="0"/>
        </a:p>
      </dsp:txBody>
      <dsp:txXfrm>
        <a:off x="1695640" y="50973"/>
        <a:ext cx="6191059" cy="1019472"/>
      </dsp:txXfrm>
    </dsp:sp>
    <dsp:sp modelId="{3D811C7C-8155-1A46-BD5E-BD0C84DD8BA4}">
      <dsp:nvSpPr>
        <dsp:cNvPr id="0" name=""/>
        <dsp:cNvSpPr/>
      </dsp:nvSpPr>
      <dsp:spPr>
        <a:xfrm>
          <a:off x="1577340" y="1070446"/>
          <a:ext cx="63093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B6C67F-4730-2541-90D5-19BC703FFE61}">
      <dsp:nvSpPr>
        <dsp:cNvPr id="0" name=""/>
        <dsp:cNvSpPr/>
      </dsp:nvSpPr>
      <dsp:spPr>
        <a:xfrm>
          <a:off x="1695640" y="1121419"/>
          <a:ext cx="6191059" cy="1019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dirty="0"/>
            <a:t>How could the work you have already done for milestones help you when it comes to incorporating the Core Outcomes?</a:t>
          </a:r>
          <a:endParaRPr lang="en-US" sz="2000" kern="1200" dirty="0"/>
        </a:p>
      </dsp:txBody>
      <dsp:txXfrm>
        <a:off x="1695640" y="1121419"/>
        <a:ext cx="6191059" cy="1019472"/>
      </dsp:txXfrm>
    </dsp:sp>
    <dsp:sp modelId="{D15C776E-FF03-B141-AAAC-E4494DA618CC}">
      <dsp:nvSpPr>
        <dsp:cNvPr id="0" name=""/>
        <dsp:cNvSpPr/>
      </dsp:nvSpPr>
      <dsp:spPr>
        <a:xfrm>
          <a:off x="1577340" y="2140892"/>
          <a:ext cx="63093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CEEE59-59F1-424E-A3E6-E66DD9714F0D}">
      <dsp:nvSpPr>
        <dsp:cNvPr id="0" name=""/>
        <dsp:cNvSpPr/>
      </dsp:nvSpPr>
      <dsp:spPr>
        <a:xfrm>
          <a:off x="1695640" y="2191865"/>
          <a:ext cx="6191059" cy="1019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What resources will you use to help in the implementation of CBME?</a:t>
          </a:r>
        </a:p>
      </dsp:txBody>
      <dsp:txXfrm>
        <a:off x="1695640" y="2191865"/>
        <a:ext cx="6191059" cy="1019472"/>
      </dsp:txXfrm>
    </dsp:sp>
    <dsp:sp modelId="{2A9CC9AB-165C-9D4F-9855-DBB056126320}">
      <dsp:nvSpPr>
        <dsp:cNvPr id="0" name=""/>
        <dsp:cNvSpPr/>
      </dsp:nvSpPr>
      <dsp:spPr>
        <a:xfrm>
          <a:off x="1577340" y="3211338"/>
          <a:ext cx="63093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A28661-7D45-41D4-B2B1-04EB074468BB}">
      <dsp:nvSpPr>
        <dsp:cNvPr id="0" name=""/>
        <dsp:cNvSpPr/>
      </dsp:nvSpPr>
      <dsp:spPr>
        <a:xfrm>
          <a:off x="0" y="36536"/>
          <a:ext cx="7886700" cy="287819"/>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a:t>January 10, 2024: </a:t>
          </a:r>
          <a:r>
            <a:rPr lang="en-US" sz="1200" b="1" i="0" kern="1200"/>
            <a:t>Reflections, Goals, &amp; Objectives – Oh My! Best Practices for Creating Individualized Learning Plans</a:t>
          </a:r>
          <a:endParaRPr lang="en-US" sz="1200" kern="1200"/>
        </a:p>
      </dsp:txBody>
      <dsp:txXfrm>
        <a:off x="14050" y="50586"/>
        <a:ext cx="7858600" cy="259719"/>
      </dsp:txXfrm>
    </dsp:sp>
    <dsp:sp modelId="{79E6A7E5-9DFF-441F-98A3-7955C7C0F9CE}">
      <dsp:nvSpPr>
        <dsp:cNvPr id="0" name=""/>
        <dsp:cNvSpPr/>
      </dsp:nvSpPr>
      <dsp:spPr>
        <a:xfrm>
          <a:off x="0" y="358916"/>
          <a:ext cx="7886700" cy="287819"/>
        </a:xfrm>
        <a:prstGeom prst="roundRect">
          <a:avLst/>
        </a:prstGeom>
        <a:solidFill>
          <a:schemeClr val="accent1">
            <a:shade val="80000"/>
            <a:hueOff val="69888"/>
            <a:satOff val="-4846"/>
            <a:lumOff val="39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a:t>February 14, 2024: </a:t>
          </a:r>
          <a:r>
            <a:rPr lang="en-US" sz="1200" b="1" i="0" kern="1200"/>
            <a:t>Let’s Talk About Entrustment</a:t>
          </a:r>
          <a:endParaRPr lang="en-US" sz="1200" kern="1200"/>
        </a:p>
      </dsp:txBody>
      <dsp:txXfrm>
        <a:off x="14050" y="372966"/>
        <a:ext cx="7858600" cy="259719"/>
      </dsp:txXfrm>
    </dsp:sp>
    <dsp:sp modelId="{4837F327-B841-4CBB-9D78-D229639C094A}">
      <dsp:nvSpPr>
        <dsp:cNvPr id="0" name=""/>
        <dsp:cNvSpPr/>
      </dsp:nvSpPr>
      <dsp:spPr>
        <a:xfrm>
          <a:off x="0" y="681296"/>
          <a:ext cx="7886700" cy="287819"/>
        </a:xfrm>
        <a:prstGeom prst="roundRect">
          <a:avLst/>
        </a:prstGeom>
        <a:solidFill>
          <a:schemeClr val="accent1">
            <a:shade val="80000"/>
            <a:hueOff val="139776"/>
            <a:satOff val="-9692"/>
            <a:lumOff val="79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a:t>April 10, 2024: </a:t>
          </a:r>
          <a:r>
            <a:rPr lang="en-US" sz="1200" b="1" i="0" kern="1200"/>
            <a:t>Assessment Tools for CBME and the Core Outcomes</a:t>
          </a:r>
          <a:endParaRPr lang="en-US" sz="1200" kern="1200"/>
        </a:p>
      </dsp:txBody>
      <dsp:txXfrm>
        <a:off x="14050" y="695346"/>
        <a:ext cx="7858600" cy="259719"/>
      </dsp:txXfrm>
    </dsp:sp>
    <dsp:sp modelId="{2AB2DBD6-F698-4180-B4B0-D3813585C176}">
      <dsp:nvSpPr>
        <dsp:cNvPr id="0" name=""/>
        <dsp:cNvSpPr/>
      </dsp:nvSpPr>
      <dsp:spPr>
        <a:xfrm>
          <a:off x="0" y="1003676"/>
          <a:ext cx="7886700" cy="287819"/>
        </a:xfrm>
        <a:prstGeom prst="roundRect">
          <a:avLst/>
        </a:prstGeom>
        <a:solidFill>
          <a:schemeClr val="accent1">
            <a:shade val="80000"/>
            <a:hueOff val="209665"/>
            <a:satOff val="-14538"/>
            <a:lumOff val="119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a:t>May 15, 2024: </a:t>
          </a:r>
          <a:r>
            <a:rPr lang="en-US" sz="1200" b="1" i="0" kern="1200"/>
            <a:t>Building CBME Into Faculty Development</a:t>
          </a:r>
          <a:endParaRPr lang="en-US" sz="1200" kern="1200"/>
        </a:p>
      </dsp:txBody>
      <dsp:txXfrm>
        <a:off x="14050" y="1017726"/>
        <a:ext cx="7858600" cy="259719"/>
      </dsp:txXfrm>
    </dsp:sp>
    <dsp:sp modelId="{E7175C16-EC1E-4402-B560-0152A771BCC7}">
      <dsp:nvSpPr>
        <dsp:cNvPr id="0" name=""/>
        <dsp:cNvSpPr/>
      </dsp:nvSpPr>
      <dsp:spPr>
        <a:xfrm>
          <a:off x="0" y="1326056"/>
          <a:ext cx="7886700" cy="287819"/>
        </a:xfrm>
        <a:prstGeom prst="roundRect">
          <a:avLst/>
        </a:prstGeom>
        <a:solidFill>
          <a:schemeClr val="accent1">
            <a:shade val="80000"/>
            <a:hueOff val="279553"/>
            <a:satOff val="-19384"/>
            <a:lumOff val="159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a:t>June 12, 2024: </a:t>
          </a:r>
          <a:r>
            <a:rPr lang="en-US" sz="1200" b="1" i="0" kern="1200"/>
            <a:t>Advisors and Coaches: The Evolving Role of Faculty and Resident Relationships</a:t>
          </a:r>
          <a:endParaRPr lang="en-US" sz="1200" kern="1200"/>
        </a:p>
      </dsp:txBody>
      <dsp:txXfrm>
        <a:off x="14050" y="1340106"/>
        <a:ext cx="7858600" cy="259719"/>
      </dsp:txXfrm>
    </dsp:sp>
    <dsp:sp modelId="{7AAD60CB-7E07-4139-8E8B-8ED5D4A97B42}">
      <dsp:nvSpPr>
        <dsp:cNvPr id="0" name=""/>
        <dsp:cNvSpPr/>
      </dsp:nvSpPr>
      <dsp:spPr>
        <a:xfrm>
          <a:off x="0" y="1648436"/>
          <a:ext cx="7886700" cy="287819"/>
        </a:xfrm>
        <a:prstGeom prst="roundRect">
          <a:avLst/>
        </a:prstGeom>
        <a:solidFill>
          <a:schemeClr val="accent1">
            <a:shade val="80000"/>
            <a:hueOff val="349441"/>
            <a:satOff val="-24231"/>
            <a:lumOff val="199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a:t>July 10, 2024: </a:t>
          </a:r>
          <a:r>
            <a:rPr lang="en-US" sz="1200" b="1" i="0" kern="1200"/>
            <a:t>How to Have Reflective Feedback Conversations and Develop a Culture of Effective Feedback</a:t>
          </a:r>
          <a:endParaRPr lang="en-US" sz="1200" kern="1200"/>
        </a:p>
      </dsp:txBody>
      <dsp:txXfrm>
        <a:off x="14050" y="1662486"/>
        <a:ext cx="7858600" cy="259719"/>
      </dsp:txXfrm>
    </dsp:sp>
    <dsp:sp modelId="{B851B2C9-ED42-4DFE-B9B3-ABA59AFE1AE3}">
      <dsp:nvSpPr>
        <dsp:cNvPr id="0" name=""/>
        <dsp:cNvSpPr/>
      </dsp:nvSpPr>
      <dsp:spPr>
        <a:xfrm>
          <a:off x="0" y="1970816"/>
          <a:ext cx="7886700" cy="287819"/>
        </a:xfrm>
        <a:prstGeom prst="roundRect">
          <a:avLst/>
        </a:prstGeom>
        <a:solidFill>
          <a:schemeClr val="accent1">
            <a:shade val="80000"/>
            <a:hueOff val="419329"/>
            <a:satOff val="-29077"/>
            <a:lumOff val="239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a:t>August 14, 2024: </a:t>
          </a:r>
          <a:r>
            <a:rPr lang="en-US" sz="1200" b="1" i="0" kern="1200"/>
            <a:t>Fostering Master Adaptive Learning and a Growth Mindset in Your Program</a:t>
          </a:r>
          <a:endParaRPr lang="en-US" sz="1200" kern="1200"/>
        </a:p>
      </dsp:txBody>
      <dsp:txXfrm>
        <a:off x="14050" y="1984866"/>
        <a:ext cx="7858600" cy="259719"/>
      </dsp:txXfrm>
    </dsp:sp>
    <dsp:sp modelId="{4EBB4F9E-0ED1-4953-969C-F13EFD4EE811}">
      <dsp:nvSpPr>
        <dsp:cNvPr id="0" name=""/>
        <dsp:cNvSpPr/>
      </dsp:nvSpPr>
      <dsp:spPr>
        <a:xfrm>
          <a:off x="0" y="2293196"/>
          <a:ext cx="7886700" cy="287819"/>
        </a:xfrm>
        <a:prstGeom prst="roundRect">
          <a:avLst/>
        </a:prstGeom>
        <a:solidFill>
          <a:schemeClr val="accent1">
            <a:shade val="80000"/>
            <a:hueOff val="489217"/>
            <a:satOff val="-33923"/>
            <a:lumOff val="279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a:t>September 18, 2024: </a:t>
          </a:r>
          <a:r>
            <a:rPr lang="en-US" sz="1200" b="1" i="0" kern="1200"/>
            <a:t>How to Effectively Use Electives to Help Residents Attain Competency in the Core Outcomes</a:t>
          </a:r>
          <a:endParaRPr lang="en-US" sz="1200" kern="1200"/>
        </a:p>
      </dsp:txBody>
      <dsp:txXfrm>
        <a:off x="14050" y="2307246"/>
        <a:ext cx="7858600" cy="259719"/>
      </dsp:txXfrm>
    </dsp:sp>
    <dsp:sp modelId="{38E037EE-188D-4A0B-BE38-C8E4B1038A2D}">
      <dsp:nvSpPr>
        <dsp:cNvPr id="0" name=""/>
        <dsp:cNvSpPr/>
      </dsp:nvSpPr>
      <dsp:spPr>
        <a:xfrm>
          <a:off x="0" y="2615576"/>
          <a:ext cx="7886700" cy="287819"/>
        </a:xfrm>
        <a:prstGeom prst="roundRect">
          <a:avLst/>
        </a:prstGeom>
        <a:solidFill>
          <a:schemeClr val="accent1">
            <a:shade val="80000"/>
            <a:hueOff val="559106"/>
            <a:satOff val="-38769"/>
            <a:lumOff val="319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a:t>October 9, 2024: </a:t>
          </a:r>
          <a:r>
            <a:rPr lang="en-US" sz="1200" b="1" i="0" kern="1200"/>
            <a:t>The Role of Resident Portfolios in Competency-Based Assessment</a:t>
          </a:r>
          <a:endParaRPr lang="en-US" sz="1200" kern="1200"/>
        </a:p>
      </dsp:txBody>
      <dsp:txXfrm>
        <a:off x="14050" y="2629626"/>
        <a:ext cx="7858600" cy="259719"/>
      </dsp:txXfrm>
    </dsp:sp>
    <dsp:sp modelId="{097059A3-BC67-46D0-9DDE-0000C2E29C24}">
      <dsp:nvSpPr>
        <dsp:cNvPr id="0" name=""/>
        <dsp:cNvSpPr/>
      </dsp:nvSpPr>
      <dsp:spPr>
        <a:xfrm>
          <a:off x="0" y="2937955"/>
          <a:ext cx="7886700" cy="287819"/>
        </a:xfrm>
        <a:prstGeom prst="roundRect">
          <a:avLst/>
        </a:prstGeom>
        <a:solidFill>
          <a:schemeClr val="accent1">
            <a:shade val="80000"/>
            <a:hueOff val="628994"/>
            <a:satOff val="-43615"/>
            <a:lumOff val="359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a:t>November 13, 2024: </a:t>
          </a:r>
          <a:r>
            <a:rPr lang="en-US" sz="1200" b="1" i="0" kern="1200"/>
            <a:t>Managing Assessment Burden in CBME</a:t>
          </a:r>
          <a:endParaRPr lang="en-US" sz="1200" kern="1200"/>
        </a:p>
      </dsp:txBody>
      <dsp:txXfrm>
        <a:off x="14050" y="2952005"/>
        <a:ext cx="7858600" cy="2597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B1FC8A-4981-425B-9466-E728750A5B53}">
      <dsp:nvSpPr>
        <dsp:cNvPr id="0" name=""/>
        <dsp:cNvSpPr/>
      </dsp:nvSpPr>
      <dsp:spPr>
        <a:xfrm>
          <a:off x="0" y="57520"/>
          <a:ext cx="7886700" cy="79560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t>List key differences between the ABFM Core Outcomes and the ACGME Milestones.</a:t>
          </a:r>
          <a:endParaRPr lang="en-US" sz="2000" kern="1200" dirty="0"/>
        </a:p>
      </dsp:txBody>
      <dsp:txXfrm>
        <a:off x="38838" y="96358"/>
        <a:ext cx="7809024" cy="717924"/>
      </dsp:txXfrm>
    </dsp:sp>
    <dsp:sp modelId="{B925D52C-D35B-4F29-879D-7DF1EFA2D828}">
      <dsp:nvSpPr>
        <dsp:cNvPr id="0" name=""/>
        <dsp:cNvSpPr/>
      </dsp:nvSpPr>
      <dsp:spPr>
        <a:xfrm>
          <a:off x="0" y="910720"/>
          <a:ext cx="7886700" cy="79560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t>Identify expectations on the CCC for implications of the Milestones &amp; Core Outcomes beyond individual resident assessment.</a:t>
          </a:r>
          <a:endParaRPr lang="en-US" sz="2000" kern="1200" dirty="0"/>
        </a:p>
      </dsp:txBody>
      <dsp:txXfrm>
        <a:off x="38838" y="949558"/>
        <a:ext cx="7809024" cy="717924"/>
      </dsp:txXfrm>
    </dsp:sp>
    <dsp:sp modelId="{A84B0D48-4823-4889-8A3C-F7DB0579C226}">
      <dsp:nvSpPr>
        <dsp:cNvPr id="0" name=""/>
        <dsp:cNvSpPr/>
      </dsp:nvSpPr>
      <dsp:spPr>
        <a:xfrm>
          <a:off x="0" y="1763920"/>
          <a:ext cx="7886700" cy="79560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t>Describe the timeline of attestation for the Core Outcomes proposed by the ABFM.</a:t>
          </a:r>
          <a:endParaRPr lang="en-US" sz="2000" kern="1200" dirty="0"/>
        </a:p>
      </dsp:txBody>
      <dsp:txXfrm>
        <a:off x="38838" y="1802758"/>
        <a:ext cx="7809024" cy="7179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72DC4E-8EBF-4C43-BBE4-46BE313C0C36}">
      <dsp:nvSpPr>
        <dsp:cNvPr id="0" name=""/>
        <dsp:cNvSpPr/>
      </dsp:nvSpPr>
      <dsp:spPr>
        <a:xfrm>
          <a:off x="794305" y="418864"/>
          <a:ext cx="727440" cy="3637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Master Adaptive Learner</a:t>
          </a:r>
        </a:p>
      </dsp:txBody>
      <dsp:txXfrm>
        <a:off x="804958" y="429517"/>
        <a:ext cx="706134" cy="342414"/>
      </dsp:txXfrm>
    </dsp:sp>
    <dsp:sp modelId="{467DA4A4-D3BA-476E-B2BD-8CCA99BC5F6C}">
      <dsp:nvSpPr>
        <dsp:cNvPr id="0" name=""/>
        <dsp:cNvSpPr/>
      </dsp:nvSpPr>
      <dsp:spPr>
        <a:xfrm rot="18289469">
          <a:off x="1412467" y="364339"/>
          <a:ext cx="509532" cy="54492"/>
        </a:xfrm>
        <a:custGeom>
          <a:avLst/>
          <a:gdLst/>
          <a:ahLst/>
          <a:cxnLst/>
          <a:rect l="0" t="0" r="0" b="0"/>
          <a:pathLst>
            <a:path>
              <a:moveTo>
                <a:pt x="0" y="27246"/>
              </a:moveTo>
              <a:lnTo>
                <a:pt x="509532" y="2724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654495" y="378847"/>
        <a:ext cx="25476" cy="25476"/>
      </dsp:txXfrm>
    </dsp:sp>
    <dsp:sp modelId="{9B4D4305-3EA6-4687-8D78-AB0D3EA67C80}">
      <dsp:nvSpPr>
        <dsp:cNvPr id="0" name=""/>
        <dsp:cNvSpPr/>
      </dsp:nvSpPr>
      <dsp:spPr>
        <a:xfrm>
          <a:off x="1812722" y="586"/>
          <a:ext cx="727440" cy="36372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Ability to Self Reflect</a:t>
          </a:r>
        </a:p>
      </dsp:txBody>
      <dsp:txXfrm>
        <a:off x="1823375" y="11239"/>
        <a:ext cx="706134" cy="342414"/>
      </dsp:txXfrm>
    </dsp:sp>
    <dsp:sp modelId="{4193BA45-8F58-4C42-9808-9A1E9EDC8CF0}">
      <dsp:nvSpPr>
        <dsp:cNvPr id="0" name=""/>
        <dsp:cNvSpPr/>
      </dsp:nvSpPr>
      <dsp:spPr>
        <a:xfrm>
          <a:off x="1521745" y="573478"/>
          <a:ext cx="290976" cy="54492"/>
        </a:xfrm>
        <a:custGeom>
          <a:avLst/>
          <a:gdLst/>
          <a:ahLst/>
          <a:cxnLst/>
          <a:rect l="0" t="0" r="0" b="0"/>
          <a:pathLst>
            <a:path>
              <a:moveTo>
                <a:pt x="0" y="27246"/>
              </a:moveTo>
              <a:lnTo>
                <a:pt x="290976" y="2724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659959" y="593450"/>
        <a:ext cx="14548" cy="14548"/>
      </dsp:txXfrm>
    </dsp:sp>
    <dsp:sp modelId="{D3E6B8F5-69C3-40C6-B4A8-43806B932AA5}">
      <dsp:nvSpPr>
        <dsp:cNvPr id="0" name=""/>
        <dsp:cNvSpPr/>
      </dsp:nvSpPr>
      <dsp:spPr>
        <a:xfrm>
          <a:off x="1812722" y="418864"/>
          <a:ext cx="727440" cy="36372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Ability to Self Assess</a:t>
          </a:r>
        </a:p>
      </dsp:txBody>
      <dsp:txXfrm>
        <a:off x="1823375" y="429517"/>
        <a:ext cx="706134" cy="342414"/>
      </dsp:txXfrm>
    </dsp:sp>
    <dsp:sp modelId="{C63CD976-905A-492F-9497-E4E04E8D5B24}">
      <dsp:nvSpPr>
        <dsp:cNvPr id="0" name=""/>
        <dsp:cNvSpPr/>
      </dsp:nvSpPr>
      <dsp:spPr>
        <a:xfrm rot="3310531">
          <a:off x="1412467" y="782618"/>
          <a:ext cx="509532" cy="54492"/>
        </a:xfrm>
        <a:custGeom>
          <a:avLst/>
          <a:gdLst/>
          <a:ahLst/>
          <a:cxnLst/>
          <a:rect l="0" t="0" r="0" b="0"/>
          <a:pathLst>
            <a:path>
              <a:moveTo>
                <a:pt x="0" y="27246"/>
              </a:moveTo>
              <a:lnTo>
                <a:pt x="509532" y="2724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654495" y="797125"/>
        <a:ext cx="25476" cy="25476"/>
      </dsp:txXfrm>
    </dsp:sp>
    <dsp:sp modelId="{E6CA096E-E26F-4C92-872F-ED6406364A65}">
      <dsp:nvSpPr>
        <dsp:cNvPr id="0" name=""/>
        <dsp:cNvSpPr/>
      </dsp:nvSpPr>
      <dsp:spPr>
        <a:xfrm>
          <a:off x="1812722" y="837143"/>
          <a:ext cx="727440" cy="36372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Ability to Self Direct</a:t>
          </a:r>
        </a:p>
      </dsp:txBody>
      <dsp:txXfrm>
        <a:off x="1823375" y="847796"/>
        <a:ext cx="706134" cy="3424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CAE883-65C8-47AC-B851-2DAE15F601D8}">
      <dsp:nvSpPr>
        <dsp:cNvPr id="0" name=""/>
        <dsp:cNvSpPr/>
      </dsp:nvSpPr>
      <dsp:spPr>
        <a:xfrm rot="16200000">
          <a:off x="251142" y="-251142"/>
          <a:ext cx="1250315" cy="1752600"/>
        </a:xfrm>
        <a:prstGeom prst="round1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Curiosity</a:t>
          </a:r>
        </a:p>
      </dsp:txBody>
      <dsp:txXfrm rot="5400000">
        <a:off x="-1" y="1"/>
        <a:ext cx="1752600" cy="937736"/>
      </dsp:txXfrm>
    </dsp:sp>
    <dsp:sp modelId="{28CDCC6F-BDDF-41F0-B1EE-22C4DE5A578F}">
      <dsp:nvSpPr>
        <dsp:cNvPr id="0" name=""/>
        <dsp:cNvSpPr/>
      </dsp:nvSpPr>
      <dsp:spPr>
        <a:xfrm>
          <a:off x="1752600" y="0"/>
          <a:ext cx="1752600" cy="1250315"/>
        </a:xfrm>
        <a:prstGeom prst="round1Rect">
          <a:avLst/>
        </a:prstGeom>
        <a:solidFill>
          <a:schemeClr val="accent1">
            <a:shade val="80000"/>
            <a:hueOff val="209665"/>
            <a:satOff val="-14538"/>
            <a:lumOff val="119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Motivation</a:t>
          </a:r>
        </a:p>
      </dsp:txBody>
      <dsp:txXfrm>
        <a:off x="1752600" y="0"/>
        <a:ext cx="1752600" cy="937736"/>
      </dsp:txXfrm>
    </dsp:sp>
    <dsp:sp modelId="{34063027-98FF-45DD-A45A-0ADB51D2D021}">
      <dsp:nvSpPr>
        <dsp:cNvPr id="0" name=""/>
        <dsp:cNvSpPr/>
      </dsp:nvSpPr>
      <dsp:spPr>
        <a:xfrm rot="10800000">
          <a:off x="0" y="1250315"/>
          <a:ext cx="1752600" cy="1250315"/>
        </a:xfrm>
        <a:prstGeom prst="round1Rect">
          <a:avLst/>
        </a:prstGeom>
        <a:solidFill>
          <a:schemeClr val="accent1">
            <a:shade val="80000"/>
            <a:hueOff val="419329"/>
            <a:satOff val="-29077"/>
            <a:lumOff val="239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Growth Mindset</a:t>
          </a:r>
        </a:p>
      </dsp:txBody>
      <dsp:txXfrm rot="10800000">
        <a:off x="0" y="1562893"/>
        <a:ext cx="1752600" cy="937736"/>
      </dsp:txXfrm>
    </dsp:sp>
    <dsp:sp modelId="{C600F904-A8A5-415C-844D-150932F5480F}">
      <dsp:nvSpPr>
        <dsp:cNvPr id="0" name=""/>
        <dsp:cNvSpPr/>
      </dsp:nvSpPr>
      <dsp:spPr>
        <a:xfrm rot="5400000">
          <a:off x="2003742" y="999172"/>
          <a:ext cx="1250315" cy="1752600"/>
        </a:xfrm>
        <a:prstGeom prst="round1Rect">
          <a:avLst/>
        </a:prstGeom>
        <a:solidFill>
          <a:schemeClr val="accent1">
            <a:shade val="80000"/>
            <a:hueOff val="628994"/>
            <a:satOff val="-43615"/>
            <a:lumOff val="359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Resilience</a:t>
          </a:r>
        </a:p>
      </dsp:txBody>
      <dsp:txXfrm rot="-5400000">
        <a:off x="1752599" y="1562893"/>
        <a:ext cx="1752600" cy="937736"/>
      </dsp:txXfrm>
    </dsp:sp>
    <dsp:sp modelId="{7803C8E1-89CA-4FD0-8154-A1F6E2092EDA}">
      <dsp:nvSpPr>
        <dsp:cNvPr id="0" name=""/>
        <dsp:cNvSpPr/>
      </dsp:nvSpPr>
      <dsp:spPr>
        <a:xfrm>
          <a:off x="1226820" y="937736"/>
          <a:ext cx="1051560" cy="625157"/>
        </a:xfrm>
        <a:prstGeom prst="roundRect">
          <a:avLst/>
        </a:prstGeom>
        <a:solidFill>
          <a:schemeClr val="accent1">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 </a:t>
          </a:r>
        </a:p>
      </dsp:txBody>
      <dsp:txXfrm>
        <a:off x="1257338" y="968254"/>
        <a:ext cx="990524" cy="5641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D3178-0205-4226-9917-240CCD04979F}">
      <dsp:nvSpPr>
        <dsp:cNvPr id="0" name=""/>
        <dsp:cNvSpPr/>
      </dsp:nvSpPr>
      <dsp:spPr>
        <a:xfrm>
          <a:off x="1284" y="537503"/>
          <a:ext cx="2543268" cy="29920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5FAAEF-282E-432C-9829-CE08BF961A7E}">
      <dsp:nvSpPr>
        <dsp:cNvPr id="0" name=""/>
        <dsp:cNvSpPr/>
      </dsp:nvSpPr>
      <dsp:spPr>
        <a:xfrm>
          <a:off x="1284" y="649873"/>
          <a:ext cx="186837" cy="1868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D2DC12-57CA-4996-823A-0105F97BF771}">
      <dsp:nvSpPr>
        <dsp:cNvPr id="0" name=""/>
        <dsp:cNvSpPr/>
      </dsp:nvSpPr>
      <dsp:spPr>
        <a:xfrm>
          <a:off x="1284" y="0"/>
          <a:ext cx="2543268" cy="537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l" defTabSz="533400">
            <a:lnSpc>
              <a:spcPct val="90000"/>
            </a:lnSpc>
            <a:spcBef>
              <a:spcPct val="0"/>
            </a:spcBef>
            <a:spcAft>
              <a:spcPct val="35000"/>
            </a:spcAft>
            <a:buNone/>
          </a:pPr>
          <a:r>
            <a:rPr lang="en-US" sz="1200" b="0" i="0" kern="1200"/>
            <a:t>What have I heard about the Core Outcomes that makes sense?</a:t>
          </a:r>
          <a:endParaRPr lang="en-US" sz="1200" kern="1200"/>
        </a:p>
      </dsp:txBody>
      <dsp:txXfrm>
        <a:off x="1284" y="0"/>
        <a:ext cx="2543268" cy="537503"/>
      </dsp:txXfrm>
    </dsp:sp>
    <dsp:sp modelId="{EF697BA4-5553-444C-8610-74BB69EDB808}">
      <dsp:nvSpPr>
        <dsp:cNvPr id="0" name=""/>
        <dsp:cNvSpPr/>
      </dsp:nvSpPr>
      <dsp:spPr>
        <a:xfrm>
          <a:off x="2671715" y="537503"/>
          <a:ext cx="2543268" cy="29920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12F6F1-20CB-4553-8775-A4430A62042D}">
      <dsp:nvSpPr>
        <dsp:cNvPr id="0" name=""/>
        <dsp:cNvSpPr/>
      </dsp:nvSpPr>
      <dsp:spPr>
        <a:xfrm>
          <a:off x="2671715" y="649873"/>
          <a:ext cx="186837" cy="1868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79D0CA-5B5A-4EBC-9CB1-80B617851564}">
      <dsp:nvSpPr>
        <dsp:cNvPr id="0" name=""/>
        <dsp:cNvSpPr/>
      </dsp:nvSpPr>
      <dsp:spPr>
        <a:xfrm>
          <a:off x="2671715" y="0"/>
          <a:ext cx="2543268" cy="537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l" defTabSz="533400">
            <a:lnSpc>
              <a:spcPct val="90000"/>
            </a:lnSpc>
            <a:spcBef>
              <a:spcPct val="0"/>
            </a:spcBef>
            <a:spcAft>
              <a:spcPct val="35000"/>
            </a:spcAft>
            <a:buNone/>
          </a:pPr>
          <a:r>
            <a:rPr lang="en-US" sz="1200" b="0" i="0" kern="1200"/>
            <a:t>What am I most concerned about and what barriers do I perceive to implementing this?</a:t>
          </a:r>
          <a:endParaRPr lang="en-US" sz="1200" kern="1200"/>
        </a:p>
      </dsp:txBody>
      <dsp:txXfrm>
        <a:off x="2671715" y="0"/>
        <a:ext cx="2543268" cy="537503"/>
      </dsp:txXfrm>
    </dsp:sp>
    <dsp:sp modelId="{D1F46C11-8CA3-47C8-B269-D9BDD2B3DB5A}">
      <dsp:nvSpPr>
        <dsp:cNvPr id="0" name=""/>
        <dsp:cNvSpPr/>
      </dsp:nvSpPr>
      <dsp:spPr>
        <a:xfrm>
          <a:off x="5342147" y="537503"/>
          <a:ext cx="2543268" cy="29920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EEA155-E2C5-4701-842E-FB5D91D69A50}">
      <dsp:nvSpPr>
        <dsp:cNvPr id="0" name=""/>
        <dsp:cNvSpPr/>
      </dsp:nvSpPr>
      <dsp:spPr>
        <a:xfrm>
          <a:off x="5342147" y="649873"/>
          <a:ext cx="186837" cy="1868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4090E3-104E-44CE-8121-86BA4BA3D312}">
      <dsp:nvSpPr>
        <dsp:cNvPr id="0" name=""/>
        <dsp:cNvSpPr/>
      </dsp:nvSpPr>
      <dsp:spPr>
        <a:xfrm>
          <a:off x="5342147" y="0"/>
          <a:ext cx="2543268" cy="537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l" defTabSz="533400">
            <a:lnSpc>
              <a:spcPct val="90000"/>
            </a:lnSpc>
            <a:spcBef>
              <a:spcPct val="0"/>
            </a:spcBef>
            <a:spcAft>
              <a:spcPct val="35000"/>
            </a:spcAft>
            <a:buNone/>
          </a:pPr>
          <a:r>
            <a:rPr lang="en-US" sz="1200" b="0" i="0" kern="1200"/>
            <a:t>What do I need to address those concerns and barriers?</a:t>
          </a:r>
          <a:endParaRPr lang="en-US" sz="1200" kern="1200"/>
        </a:p>
      </dsp:txBody>
      <dsp:txXfrm>
        <a:off x="5342147" y="0"/>
        <a:ext cx="2543268" cy="5375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18A47B-DFAB-004F-9297-8FF04FCFBA64}">
      <dsp:nvSpPr>
        <dsp:cNvPr id="0" name=""/>
        <dsp:cNvSpPr/>
      </dsp:nvSpPr>
      <dsp:spPr>
        <a:xfrm>
          <a:off x="962" y="692492"/>
          <a:ext cx="1877327" cy="1877327"/>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3316" tIns="19050" rIns="103316" bIns="19050" numCol="1" spcCol="1270" anchor="ctr" anchorCtr="0">
          <a:noAutofit/>
        </a:bodyPr>
        <a:lstStyle/>
        <a:p>
          <a:pPr marL="0" lvl="0" indent="0" algn="ctr" defTabSz="666750">
            <a:lnSpc>
              <a:spcPct val="90000"/>
            </a:lnSpc>
            <a:spcBef>
              <a:spcPct val="0"/>
            </a:spcBef>
            <a:spcAft>
              <a:spcPct val="35000"/>
            </a:spcAft>
            <a:buNone/>
          </a:pPr>
          <a:r>
            <a:rPr lang="en-US" sz="1500" b="0" i="0" kern="1200"/>
            <a:t>Outcomes based approach</a:t>
          </a:r>
          <a:endParaRPr lang="en-US" sz="1500" kern="1200"/>
        </a:p>
      </dsp:txBody>
      <dsp:txXfrm>
        <a:off x="275890" y="967420"/>
        <a:ext cx="1327471" cy="1327471"/>
      </dsp:txXfrm>
    </dsp:sp>
    <dsp:sp modelId="{A7B46852-2B37-6D49-87E2-1DC12559350A}">
      <dsp:nvSpPr>
        <dsp:cNvPr id="0" name=""/>
        <dsp:cNvSpPr/>
      </dsp:nvSpPr>
      <dsp:spPr>
        <a:xfrm>
          <a:off x="1502824" y="692492"/>
          <a:ext cx="1877327" cy="1877327"/>
        </a:xfrm>
        <a:prstGeom prst="ellipse">
          <a:avLst/>
        </a:prstGeom>
        <a:solidFill>
          <a:schemeClr val="accent2">
            <a:alpha val="50000"/>
            <a:hueOff val="2805355"/>
            <a:satOff val="-6032"/>
            <a:lumOff val="-6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3316" tIns="19050" rIns="103316" bIns="19050" numCol="1" spcCol="1270" anchor="ctr" anchorCtr="0">
          <a:noAutofit/>
        </a:bodyPr>
        <a:lstStyle/>
        <a:p>
          <a:pPr marL="0" lvl="0" indent="0" algn="ctr" defTabSz="666750">
            <a:lnSpc>
              <a:spcPct val="90000"/>
            </a:lnSpc>
            <a:spcBef>
              <a:spcPct val="0"/>
            </a:spcBef>
            <a:spcAft>
              <a:spcPct val="35000"/>
            </a:spcAft>
            <a:buNone/>
          </a:pPr>
          <a:r>
            <a:rPr lang="en-US" sz="1500" b="0" i="0" kern="1200" dirty="0"/>
            <a:t>De-emphasis of “Time Spent”</a:t>
          </a:r>
          <a:endParaRPr lang="en-US" sz="1500" kern="1200" dirty="0"/>
        </a:p>
      </dsp:txBody>
      <dsp:txXfrm>
        <a:off x="1777752" y="967420"/>
        <a:ext cx="1327471" cy="1327471"/>
      </dsp:txXfrm>
    </dsp:sp>
    <dsp:sp modelId="{EC019B31-56BA-EE4C-A6B1-FA2851E4DB76}">
      <dsp:nvSpPr>
        <dsp:cNvPr id="0" name=""/>
        <dsp:cNvSpPr/>
      </dsp:nvSpPr>
      <dsp:spPr>
        <a:xfrm>
          <a:off x="3004686" y="692492"/>
          <a:ext cx="1877327" cy="1877327"/>
        </a:xfrm>
        <a:prstGeom prst="ellipse">
          <a:avLst/>
        </a:prstGeom>
        <a:solidFill>
          <a:schemeClr val="accent2">
            <a:alpha val="50000"/>
            <a:hueOff val="5610710"/>
            <a:satOff val="-12064"/>
            <a:lumOff val="-12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3316" tIns="19050" rIns="103316" bIns="19050" numCol="1" spcCol="1270" anchor="ctr" anchorCtr="0">
          <a:noAutofit/>
        </a:bodyPr>
        <a:lstStyle/>
        <a:p>
          <a:pPr marL="0" lvl="0" indent="0" algn="ctr" defTabSz="666750">
            <a:lnSpc>
              <a:spcPct val="90000"/>
            </a:lnSpc>
            <a:spcBef>
              <a:spcPct val="0"/>
            </a:spcBef>
            <a:spcAft>
              <a:spcPct val="35000"/>
            </a:spcAft>
            <a:buNone/>
          </a:pPr>
          <a:r>
            <a:rPr lang="en-US" sz="1500" b="0" i="0" kern="1200"/>
            <a:t>Organizing curriculum around hierarchy of competencies</a:t>
          </a:r>
          <a:endParaRPr lang="en-US" sz="1500" kern="1200"/>
        </a:p>
      </dsp:txBody>
      <dsp:txXfrm>
        <a:off x="3279614" y="967420"/>
        <a:ext cx="1327471" cy="1327471"/>
      </dsp:txXfrm>
    </dsp:sp>
    <dsp:sp modelId="{FDDBC8F0-F367-1A40-B226-F05D1E3AC6AA}">
      <dsp:nvSpPr>
        <dsp:cNvPr id="0" name=""/>
        <dsp:cNvSpPr/>
      </dsp:nvSpPr>
      <dsp:spPr>
        <a:xfrm>
          <a:off x="4506548" y="692492"/>
          <a:ext cx="1877327" cy="1877327"/>
        </a:xfrm>
        <a:prstGeom prst="ellipse">
          <a:avLst/>
        </a:prstGeom>
        <a:solidFill>
          <a:schemeClr val="accent2">
            <a:alpha val="50000"/>
            <a:hueOff val="8416065"/>
            <a:satOff val="-18096"/>
            <a:lumOff val="-19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3316" tIns="19050" rIns="103316" bIns="19050" numCol="1" spcCol="1270" anchor="ctr" anchorCtr="0">
          <a:noAutofit/>
        </a:bodyPr>
        <a:lstStyle/>
        <a:p>
          <a:pPr marL="0" lvl="0" indent="0" algn="ctr" defTabSz="666750">
            <a:lnSpc>
              <a:spcPct val="90000"/>
            </a:lnSpc>
            <a:spcBef>
              <a:spcPct val="0"/>
            </a:spcBef>
            <a:spcAft>
              <a:spcPct val="35000"/>
            </a:spcAft>
            <a:buNone/>
          </a:pPr>
          <a:r>
            <a:rPr lang="en-US" sz="1500" b="0" i="0" kern="1200"/>
            <a:t>Centering education around learners</a:t>
          </a:r>
          <a:endParaRPr lang="en-US" sz="1500" kern="1200"/>
        </a:p>
      </dsp:txBody>
      <dsp:txXfrm>
        <a:off x="4781476" y="967420"/>
        <a:ext cx="1327471" cy="1327471"/>
      </dsp:txXfrm>
    </dsp:sp>
    <dsp:sp modelId="{315D28B2-299A-5541-941C-0CB5E9C3FCDA}">
      <dsp:nvSpPr>
        <dsp:cNvPr id="0" name=""/>
        <dsp:cNvSpPr/>
      </dsp:nvSpPr>
      <dsp:spPr>
        <a:xfrm>
          <a:off x="6008409" y="692492"/>
          <a:ext cx="1877327" cy="1877327"/>
        </a:xfrm>
        <a:prstGeom prst="ellipse">
          <a:avLst/>
        </a:prstGeom>
        <a:solidFill>
          <a:schemeClr val="accent2">
            <a:alpha val="50000"/>
            <a:hueOff val="11221420"/>
            <a:satOff val="-24128"/>
            <a:lumOff val="-254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3316" tIns="19050" rIns="103316" bIns="19050" numCol="1" spcCol="1270" anchor="ctr" anchorCtr="0">
          <a:noAutofit/>
        </a:bodyPr>
        <a:lstStyle/>
        <a:p>
          <a:pPr marL="0" lvl="0" indent="0" algn="ctr" defTabSz="666750">
            <a:lnSpc>
              <a:spcPct val="90000"/>
            </a:lnSpc>
            <a:spcBef>
              <a:spcPct val="0"/>
            </a:spcBef>
            <a:spcAft>
              <a:spcPct val="35000"/>
            </a:spcAft>
            <a:buNone/>
          </a:pPr>
          <a:r>
            <a:rPr lang="en-US" sz="1500" b="0" i="0" kern="1200"/>
            <a:t>Curricular emphasis on societal needs</a:t>
          </a:r>
          <a:endParaRPr lang="en-US" sz="1500" kern="1200"/>
        </a:p>
      </dsp:txBody>
      <dsp:txXfrm>
        <a:off x="6283337" y="967420"/>
        <a:ext cx="1327471" cy="132747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938A69-5FDE-1F44-938E-88B71A0433B2}">
      <dsp:nvSpPr>
        <dsp:cNvPr id="0" name=""/>
        <dsp:cNvSpPr/>
      </dsp:nvSpPr>
      <dsp:spPr>
        <a:xfrm>
          <a:off x="3943350" y="1195988"/>
          <a:ext cx="250948" cy="1099391"/>
        </a:xfrm>
        <a:custGeom>
          <a:avLst/>
          <a:gdLst/>
          <a:ahLst/>
          <a:cxnLst/>
          <a:rect l="0" t="0" r="0" b="0"/>
          <a:pathLst>
            <a:path>
              <a:moveTo>
                <a:pt x="0" y="0"/>
              </a:moveTo>
              <a:lnTo>
                <a:pt x="0" y="1099391"/>
              </a:lnTo>
              <a:lnTo>
                <a:pt x="250948" y="109939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AB83E3-4BA8-3C4C-9C62-6582B2692B52}">
      <dsp:nvSpPr>
        <dsp:cNvPr id="0" name=""/>
        <dsp:cNvSpPr/>
      </dsp:nvSpPr>
      <dsp:spPr>
        <a:xfrm>
          <a:off x="3692401" y="1195988"/>
          <a:ext cx="250948" cy="1099391"/>
        </a:xfrm>
        <a:custGeom>
          <a:avLst/>
          <a:gdLst/>
          <a:ahLst/>
          <a:cxnLst/>
          <a:rect l="0" t="0" r="0" b="0"/>
          <a:pathLst>
            <a:path>
              <a:moveTo>
                <a:pt x="250948" y="0"/>
              </a:moveTo>
              <a:lnTo>
                <a:pt x="250948" y="1099391"/>
              </a:lnTo>
              <a:lnTo>
                <a:pt x="0" y="109939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0327C5-5837-F744-977B-6CE12614128B}">
      <dsp:nvSpPr>
        <dsp:cNvPr id="0" name=""/>
        <dsp:cNvSpPr/>
      </dsp:nvSpPr>
      <dsp:spPr>
        <a:xfrm>
          <a:off x="2748358" y="997"/>
          <a:ext cx="2389982" cy="11949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Is the learner at the desired benchmark?</a:t>
          </a:r>
        </a:p>
      </dsp:txBody>
      <dsp:txXfrm>
        <a:off x="2748358" y="997"/>
        <a:ext cx="2389982" cy="1194991"/>
      </dsp:txXfrm>
    </dsp:sp>
    <dsp:sp modelId="{79ACE4CB-A71F-F147-8F6E-1035134D2EC2}">
      <dsp:nvSpPr>
        <dsp:cNvPr id="0" name=""/>
        <dsp:cNvSpPr/>
      </dsp:nvSpPr>
      <dsp:spPr>
        <a:xfrm>
          <a:off x="1302419" y="1697885"/>
          <a:ext cx="2389982" cy="11949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Yes:</a:t>
          </a:r>
        </a:p>
        <a:p>
          <a:pPr marL="0" lvl="0" indent="0" algn="ctr" defTabSz="666750">
            <a:lnSpc>
              <a:spcPct val="90000"/>
            </a:lnSpc>
            <a:spcBef>
              <a:spcPct val="0"/>
            </a:spcBef>
            <a:spcAft>
              <a:spcPct val="35000"/>
            </a:spcAft>
            <a:buNone/>
          </a:pPr>
          <a:r>
            <a:rPr lang="en-US" sz="1500" kern="1200" dirty="0"/>
            <a:t>What can the learner do with time and resources to further enrich their learning?</a:t>
          </a:r>
        </a:p>
      </dsp:txBody>
      <dsp:txXfrm>
        <a:off x="1302419" y="1697885"/>
        <a:ext cx="2389982" cy="1194991"/>
      </dsp:txXfrm>
    </dsp:sp>
    <dsp:sp modelId="{E3895AAB-4F47-1D44-BF51-53BAE82F0389}">
      <dsp:nvSpPr>
        <dsp:cNvPr id="0" name=""/>
        <dsp:cNvSpPr/>
      </dsp:nvSpPr>
      <dsp:spPr>
        <a:xfrm>
          <a:off x="4194298" y="1697885"/>
          <a:ext cx="2389982" cy="11949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No:</a:t>
          </a:r>
        </a:p>
        <a:p>
          <a:pPr marL="0" lvl="0" indent="0" algn="ctr" defTabSz="666750">
            <a:lnSpc>
              <a:spcPct val="90000"/>
            </a:lnSpc>
            <a:spcBef>
              <a:spcPct val="0"/>
            </a:spcBef>
            <a:spcAft>
              <a:spcPct val="35000"/>
            </a:spcAft>
            <a:buNone/>
          </a:pPr>
          <a:r>
            <a:rPr lang="en-US" sz="1500" kern="1200" dirty="0"/>
            <a:t>What experiences and opportunities does a learner need now to get (closer) to the desired benchmark?</a:t>
          </a:r>
        </a:p>
      </dsp:txBody>
      <dsp:txXfrm>
        <a:off x="4194298" y="1697885"/>
        <a:ext cx="2389982" cy="119499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795ED-7D1A-0A47-BCC2-A08398BBA6BB}">
      <dsp:nvSpPr>
        <dsp:cNvPr id="0" name=""/>
        <dsp:cNvSpPr/>
      </dsp:nvSpPr>
      <dsp:spPr>
        <a:xfrm>
          <a:off x="407710" y="305"/>
          <a:ext cx="1162162" cy="6972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Medical Knowledge</a:t>
          </a:r>
        </a:p>
      </dsp:txBody>
      <dsp:txXfrm>
        <a:off x="407710" y="305"/>
        <a:ext cx="1162162" cy="697297"/>
      </dsp:txXfrm>
    </dsp:sp>
    <dsp:sp modelId="{05E7B266-DFB8-8048-B441-CD1CCADCA4CB}">
      <dsp:nvSpPr>
        <dsp:cNvPr id="0" name=""/>
        <dsp:cNvSpPr/>
      </dsp:nvSpPr>
      <dsp:spPr>
        <a:xfrm>
          <a:off x="1686089" y="305"/>
          <a:ext cx="1162162" cy="6972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Patient Care</a:t>
          </a:r>
        </a:p>
      </dsp:txBody>
      <dsp:txXfrm>
        <a:off x="1686089" y="305"/>
        <a:ext cx="1162162" cy="697297"/>
      </dsp:txXfrm>
    </dsp:sp>
    <dsp:sp modelId="{42D37946-F7A3-3F42-BA25-F9417D4D19A8}">
      <dsp:nvSpPr>
        <dsp:cNvPr id="0" name=""/>
        <dsp:cNvSpPr/>
      </dsp:nvSpPr>
      <dsp:spPr>
        <a:xfrm>
          <a:off x="407710" y="813819"/>
          <a:ext cx="1162162" cy="6972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Systems Based Practice </a:t>
          </a:r>
        </a:p>
      </dsp:txBody>
      <dsp:txXfrm>
        <a:off x="407710" y="813819"/>
        <a:ext cx="1162162" cy="697297"/>
      </dsp:txXfrm>
    </dsp:sp>
    <dsp:sp modelId="{DA177F3F-BF1F-114F-BB9D-BD4BE96E79E3}">
      <dsp:nvSpPr>
        <dsp:cNvPr id="0" name=""/>
        <dsp:cNvSpPr/>
      </dsp:nvSpPr>
      <dsp:spPr>
        <a:xfrm>
          <a:off x="1686089" y="813819"/>
          <a:ext cx="1162162" cy="6972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Interpersonal &amp; Communication</a:t>
          </a:r>
        </a:p>
      </dsp:txBody>
      <dsp:txXfrm>
        <a:off x="1686089" y="813819"/>
        <a:ext cx="1162162" cy="697297"/>
      </dsp:txXfrm>
    </dsp:sp>
    <dsp:sp modelId="{77979C3B-8837-7648-9F7B-57F0368425A1}">
      <dsp:nvSpPr>
        <dsp:cNvPr id="0" name=""/>
        <dsp:cNvSpPr/>
      </dsp:nvSpPr>
      <dsp:spPr>
        <a:xfrm>
          <a:off x="407710" y="1627332"/>
          <a:ext cx="1162162" cy="6972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Practice Based Learning &amp; Improvement</a:t>
          </a:r>
        </a:p>
      </dsp:txBody>
      <dsp:txXfrm>
        <a:off x="407710" y="1627332"/>
        <a:ext cx="1162162" cy="697297"/>
      </dsp:txXfrm>
    </dsp:sp>
    <dsp:sp modelId="{38ABD183-16C0-43E0-9AD1-EA1C6512685A}">
      <dsp:nvSpPr>
        <dsp:cNvPr id="0" name=""/>
        <dsp:cNvSpPr/>
      </dsp:nvSpPr>
      <dsp:spPr>
        <a:xfrm>
          <a:off x="1686089" y="1627332"/>
          <a:ext cx="1162162" cy="6972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Professionalism</a:t>
          </a:r>
        </a:p>
      </dsp:txBody>
      <dsp:txXfrm>
        <a:off x="1686089" y="1627332"/>
        <a:ext cx="1162162" cy="69729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6.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47B8E2-7AD8-FE44-B914-FFC2FC509E19}" type="datetimeFigureOut">
              <a:rPr lang="en-US" smtClean="0"/>
              <a:t>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9D9F58-1589-5449-B3D0-75EAEBA22EBA}" type="slidenum">
              <a:rPr lang="en-US" smtClean="0"/>
              <a:t>‹#›</a:t>
            </a:fld>
            <a:endParaRPr lang="en-US"/>
          </a:p>
        </p:txBody>
      </p:sp>
    </p:spTree>
    <p:extLst>
      <p:ext uri="{BB962C8B-B14F-4D97-AF65-F5344CB8AC3E}">
        <p14:creationId xmlns:p14="http://schemas.microsoft.com/office/powerpoint/2010/main" val="2047930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 of the STFM National Task</a:t>
            </a:r>
            <a:r>
              <a:rPr lang="en-US" baseline="0" dirty="0"/>
              <a:t> force on Competency Based Medical Education. APD of Cheshire FMR in Keene, NH</a:t>
            </a:r>
            <a:endParaRPr lang="en-US" dirty="0"/>
          </a:p>
        </p:txBody>
      </p:sp>
      <p:sp>
        <p:nvSpPr>
          <p:cNvPr id="4" name="Slide Number Placeholder 3"/>
          <p:cNvSpPr>
            <a:spLocks noGrp="1"/>
          </p:cNvSpPr>
          <p:nvPr>
            <p:ph type="sldNum" sz="quarter" idx="10"/>
          </p:nvPr>
        </p:nvSpPr>
        <p:spPr/>
        <p:txBody>
          <a:bodyPr/>
          <a:lstStyle/>
          <a:p>
            <a:fld id="{F69D9F58-1589-5449-B3D0-75EAEBA22EBA}" type="slidenum">
              <a:rPr lang="en-US" smtClean="0"/>
              <a:t>1</a:t>
            </a:fld>
            <a:endParaRPr lang="en-US"/>
          </a:p>
        </p:txBody>
      </p:sp>
    </p:spTree>
    <p:extLst>
      <p:ext uri="{BB962C8B-B14F-4D97-AF65-F5344CB8AC3E}">
        <p14:creationId xmlns:p14="http://schemas.microsoft.com/office/powerpoint/2010/main" val="2954354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15:00</a:t>
            </a:r>
          </a:p>
          <a:p>
            <a:endParaRPr lang="en-US" baseline="0" dirty="0"/>
          </a:p>
          <a:p>
            <a:r>
              <a:rPr lang="en-US" baseline="0" dirty="0"/>
              <a:t>Outcomes-based: Link to Core Competencies/milestones</a:t>
            </a:r>
          </a:p>
          <a:p>
            <a:endParaRPr lang="en-US" baseline="0" dirty="0"/>
          </a:p>
          <a:p>
            <a:r>
              <a:rPr lang="en-US" baseline="0" dirty="0"/>
              <a:t>Time spent: Traditional GME model assumes “everyone learns at the same pace, in the same way to end up at the same place” </a:t>
            </a:r>
          </a:p>
          <a:p>
            <a:r>
              <a:rPr lang="en-US" baseline="0" dirty="0"/>
              <a:t>A need for institutional acceptance of adaption of pace intensity, duration to ensure master of essential competencies. </a:t>
            </a:r>
          </a:p>
          <a:p>
            <a:r>
              <a:rPr lang="en-US" baseline="0" dirty="0"/>
              <a:t>No enough to have spent time--need to demonstrate trustworthiness.  </a:t>
            </a:r>
          </a:p>
          <a:p>
            <a:r>
              <a:rPr lang="en-US" baseline="0" dirty="0"/>
              <a:t>While time matters, it is only one feature of training. Link to Electives, concept leaners all learn at different speeds, need for flexibility to ensure competency. </a:t>
            </a:r>
          </a:p>
          <a:p>
            <a:r>
              <a:rPr lang="en-US" baseline="0" dirty="0"/>
              <a:t>Ultimately a paradigm shift away from an assumption of competence at the end of a predetermined training period to observing/qualify competence of candidates for specific, critical, profession activities. </a:t>
            </a:r>
          </a:p>
          <a:p>
            <a:r>
              <a:rPr lang="en-US" baseline="0" dirty="0"/>
              <a:t>Hierarchy of competencies: Link to core competencies</a:t>
            </a:r>
          </a:p>
          <a:p>
            <a:r>
              <a:rPr lang="en-US" baseline="0" dirty="0"/>
              <a:t>Centering education around learners: ILP/Portfolios, coaching/advising, Assessment and the CCC</a:t>
            </a:r>
          </a:p>
          <a:p>
            <a:r>
              <a:rPr lang="en-US" baseline="0" dirty="0"/>
              <a:t>Societal emphasis-link to responsibility to society, community, and our patients.</a:t>
            </a:r>
            <a:endParaRPr lang="en-US" dirty="0"/>
          </a:p>
        </p:txBody>
      </p:sp>
      <p:sp>
        <p:nvSpPr>
          <p:cNvPr id="4" name="Slide Number Placeholder 3"/>
          <p:cNvSpPr>
            <a:spLocks noGrp="1"/>
          </p:cNvSpPr>
          <p:nvPr>
            <p:ph type="sldNum" sz="quarter" idx="5"/>
          </p:nvPr>
        </p:nvSpPr>
        <p:spPr/>
        <p:txBody>
          <a:bodyPr/>
          <a:lstStyle/>
          <a:p>
            <a:fld id="{F69D9F58-1589-5449-B3D0-75EAEBA22EBA}" type="slidenum">
              <a:rPr lang="en-US" smtClean="0"/>
              <a:t>10</a:t>
            </a:fld>
            <a:endParaRPr lang="en-US"/>
          </a:p>
        </p:txBody>
      </p:sp>
    </p:spTree>
    <p:extLst>
      <p:ext uri="{BB962C8B-B14F-4D97-AF65-F5344CB8AC3E}">
        <p14:creationId xmlns:p14="http://schemas.microsoft.com/office/powerpoint/2010/main" val="716312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16:30</a:t>
            </a:r>
          </a:p>
          <a:p>
            <a:endParaRPr lang="en-US" dirty="0"/>
          </a:p>
          <a:p>
            <a:r>
              <a:rPr lang="en-US" dirty="0"/>
              <a:t>Distinction between achievement variability or individual time to mastery versus duration of training variability </a:t>
            </a:r>
          </a:p>
          <a:p>
            <a:endParaRPr lang="en-US" dirty="0"/>
          </a:p>
          <a:p>
            <a:r>
              <a:rPr lang="en-US" dirty="0"/>
              <a:t>Shifting the role of time from threat to resource (</a:t>
            </a:r>
            <a:r>
              <a:rPr lang="en-US" dirty="0" err="1"/>
              <a:t>lucey</a:t>
            </a:r>
            <a:r>
              <a:rPr lang="en-US" dirty="0"/>
              <a:t>, 2018)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Need for additional time not “punishment” but a resource for additional opportunities to meet competency mastery—allowing necessary flexibility within a normal training. (Lucey et al, 2018)</a:t>
            </a:r>
          </a:p>
          <a:p>
            <a:endParaRPr lang="en-US" dirty="0"/>
          </a:p>
        </p:txBody>
      </p:sp>
      <p:sp>
        <p:nvSpPr>
          <p:cNvPr id="4" name="Slide Number Placeholder 3"/>
          <p:cNvSpPr>
            <a:spLocks noGrp="1"/>
          </p:cNvSpPr>
          <p:nvPr>
            <p:ph type="sldNum" sz="quarter" idx="5"/>
          </p:nvPr>
        </p:nvSpPr>
        <p:spPr/>
        <p:txBody>
          <a:bodyPr/>
          <a:lstStyle/>
          <a:p>
            <a:fld id="{F69D9F58-1589-5449-B3D0-75EAEBA22EBA}" type="slidenum">
              <a:rPr lang="en-US" smtClean="0"/>
              <a:t>11</a:t>
            </a:fld>
            <a:endParaRPr lang="en-US"/>
          </a:p>
        </p:txBody>
      </p:sp>
    </p:spTree>
    <p:extLst>
      <p:ext uri="{BB962C8B-B14F-4D97-AF65-F5344CB8AC3E}">
        <p14:creationId xmlns:p14="http://schemas.microsoft.com/office/powerpoint/2010/main" val="3977915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18:30</a:t>
            </a:r>
          </a:p>
          <a:p>
            <a:endParaRPr lang="en-US" dirty="0"/>
          </a:p>
          <a:p>
            <a:r>
              <a:rPr lang="en-US" dirty="0"/>
              <a:t>Here are the core competencies that we know</a:t>
            </a:r>
            <a:r>
              <a:rPr lang="en-US" baseline="0" dirty="0"/>
              <a:t> and love-Not going to spend a lot of time on their details-you know them in and out</a:t>
            </a:r>
          </a:p>
          <a:p>
            <a:endParaRPr lang="en-US" baseline="0" dirty="0"/>
          </a:p>
          <a:p>
            <a:r>
              <a:rPr lang="en-US" baseline="0" dirty="0"/>
              <a:t>Milestones: Developmental bridge for implementing an outcomes within a competency framework. Guidepost along the journey to competence (and daresay excellence) and fully independent practice. </a:t>
            </a:r>
          </a:p>
          <a:p>
            <a:endParaRPr lang="en-US" baseline="0" dirty="0"/>
          </a:p>
          <a:p>
            <a:r>
              <a:rPr lang="en-US" baseline="0" dirty="0"/>
              <a:t>remind that these are the guideposts towards competencies. Don’t mistake them for grades. Levels do not necessarily correspond to specific PGY years.</a:t>
            </a:r>
          </a:p>
          <a:p>
            <a:r>
              <a:rPr lang="en-US" baseline="0" dirty="0"/>
              <a:t>Flexibility in getting there—based on your individual learner needs and characteristics, your program resources, your curricular and rotational timeline.</a:t>
            </a:r>
          </a:p>
          <a:p>
            <a:endParaRPr lang="en-US" dirty="0"/>
          </a:p>
          <a:p>
            <a:r>
              <a:rPr lang="en-US" dirty="0"/>
              <a:t>Focus on the extent to which the program exemplifies integrity to key concepts rather that specific practices…Promote local innovation while fidelity is maintained (Van </a:t>
            </a:r>
            <a:r>
              <a:rPr lang="en-US" dirty="0" err="1"/>
              <a:t>Melle</a:t>
            </a:r>
            <a:r>
              <a:rPr lang="en-US" dirty="0"/>
              <a:t> et al, 2019)</a:t>
            </a:r>
          </a:p>
        </p:txBody>
      </p:sp>
      <p:sp>
        <p:nvSpPr>
          <p:cNvPr id="4" name="Slide Number Placeholder 3"/>
          <p:cNvSpPr>
            <a:spLocks noGrp="1"/>
          </p:cNvSpPr>
          <p:nvPr>
            <p:ph type="sldNum" sz="quarter" idx="10"/>
          </p:nvPr>
        </p:nvSpPr>
        <p:spPr/>
        <p:txBody>
          <a:bodyPr/>
          <a:lstStyle/>
          <a:p>
            <a:fld id="{F69D9F58-1589-5449-B3D0-75EAEBA22EBA}" type="slidenum">
              <a:rPr lang="en-US" smtClean="0"/>
              <a:t>12</a:t>
            </a:fld>
            <a:endParaRPr lang="en-US"/>
          </a:p>
        </p:txBody>
      </p:sp>
    </p:spTree>
    <p:extLst>
      <p:ext uri="{BB962C8B-B14F-4D97-AF65-F5344CB8AC3E}">
        <p14:creationId xmlns:p14="http://schemas.microsoft.com/office/powerpoint/2010/main" val="3746599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19:00</a:t>
            </a:r>
          </a:p>
          <a:p>
            <a:endParaRPr lang="en-US" dirty="0"/>
          </a:p>
        </p:txBody>
      </p:sp>
      <p:sp>
        <p:nvSpPr>
          <p:cNvPr id="4" name="Slide Number Placeholder 3"/>
          <p:cNvSpPr>
            <a:spLocks noGrp="1"/>
          </p:cNvSpPr>
          <p:nvPr>
            <p:ph type="sldNum" sz="quarter" idx="5"/>
          </p:nvPr>
        </p:nvSpPr>
        <p:spPr/>
        <p:txBody>
          <a:bodyPr/>
          <a:lstStyle/>
          <a:p>
            <a:fld id="{F69D9F58-1589-5449-B3D0-75EAEBA22EBA}" type="slidenum">
              <a:rPr lang="en-US" smtClean="0"/>
              <a:t>13</a:t>
            </a:fld>
            <a:endParaRPr lang="en-US"/>
          </a:p>
        </p:txBody>
      </p:sp>
    </p:spTree>
    <p:extLst>
      <p:ext uri="{BB962C8B-B14F-4D97-AF65-F5344CB8AC3E}">
        <p14:creationId xmlns:p14="http://schemas.microsoft.com/office/powerpoint/2010/main" val="849429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22:00</a:t>
            </a:r>
          </a:p>
          <a:p>
            <a:endParaRPr lang="en-US" dirty="0"/>
          </a:p>
          <a:p>
            <a:r>
              <a:rPr lang="en-US" dirty="0"/>
              <a:t>Each</a:t>
            </a:r>
            <a:r>
              <a:rPr lang="en-US" baseline="0" dirty="0"/>
              <a:t> residency program exists within a unique context and each program’s CCC operates within that context. </a:t>
            </a:r>
          </a:p>
          <a:p>
            <a:endParaRPr lang="en-US" baseline="0" dirty="0"/>
          </a:p>
          <a:p>
            <a:r>
              <a:rPr lang="en-US" baseline="0" dirty="0"/>
              <a:t>CCC must be well versed in the shared standards used as benchmarks for assess residents (rooted in the competencies and milestones with the ultimate end point being entrustment in the Core Outcomes.</a:t>
            </a:r>
          </a:p>
          <a:p>
            <a:endParaRPr lang="en-US" baseline="0" dirty="0"/>
          </a:p>
          <a:p>
            <a:r>
              <a:rPr lang="en-US" baseline="0" dirty="0"/>
              <a:t>CCC must have transparency in how the identify performance gaps, what residents should be doing to meet expected standards, and using this information to enhance learner self-awareness and develop self-monitoring skills. Empowering learners to seek direct observation and engage in self audits, review and synthesize assessment data to create ILPs.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CCC engage learner in reflective feedback conversations-supported and facilitated by faculty advisors, mentors, and coaches. A co-production or interdependent work of learners and faculty deliberately designed to attain the desired educational outcomes of learners AND desired health outcomes (</a:t>
            </a:r>
            <a:r>
              <a:rPr lang="en-US" baseline="0" dirty="0" err="1"/>
              <a:t>ind</a:t>
            </a:r>
            <a:r>
              <a:rPr lang="en-US" baseline="0" dirty="0"/>
              <a:t> and Pop). </a:t>
            </a:r>
          </a:p>
          <a:p>
            <a:endParaRPr lang="en-US" baseline="0" dirty="0"/>
          </a:p>
          <a:p>
            <a:r>
              <a:rPr lang="en-US" baseline="0" dirty="0"/>
              <a:t>CCC must identify curricular and assessment gaps so that the program can address them.</a:t>
            </a:r>
          </a:p>
          <a:p>
            <a:endParaRPr lang="en-US" baseline="0" dirty="0"/>
          </a:p>
          <a:p>
            <a:r>
              <a:rPr lang="en-US" baseline="0" dirty="0"/>
              <a:t>CCC provides opportunities for faculty development in context of core competencies, milestones, and core outcomes</a:t>
            </a:r>
          </a:p>
          <a:p>
            <a:endParaRPr lang="en-US" baseline="0" dirty="0"/>
          </a:p>
          <a:p>
            <a:r>
              <a:rPr lang="en-US" baseline="0" dirty="0"/>
              <a:t>CCC collects, reviewed, and interprets that data on individual resident performance, cohort performance, and program progress. </a:t>
            </a:r>
            <a:endParaRPr lang="en-US" dirty="0"/>
          </a:p>
        </p:txBody>
      </p:sp>
      <p:sp>
        <p:nvSpPr>
          <p:cNvPr id="4" name="Slide Number Placeholder 3"/>
          <p:cNvSpPr>
            <a:spLocks noGrp="1"/>
          </p:cNvSpPr>
          <p:nvPr>
            <p:ph type="sldNum" sz="quarter" idx="10"/>
          </p:nvPr>
        </p:nvSpPr>
        <p:spPr/>
        <p:txBody>
          <a:bodyPr/>
          <a:lstStyle/>
          <a:p>
            <a:fld id="{F69D9F58-1589-5449-B3D0-75EAEBA22EBA}" type="slidenum">
              <a:rPr lang="en-US" smtClean="0"/>
              <a:t>14</a:t>
            </a:fld>
            <a:endParaRPr lang="en-US"/>
          </a:p>
        </p:txBody>
      </p:sp>
    </p:spTree>
    <p:extLst>
      <p:ext uri="{BB962C8B-B14F-4D97-AF65-F5344CB8AC3E}">
        <p14:creationId xmlns:p14="http://schemas.microsoft.com/office/powerpoint/2010/main" val="1358673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25:00</a:t>
            </a:r>
          </a:p>
          <a:p>
            <a:endParaRPr lang="en-US" dirty="0"/>
          </a:p>
          <a:p>
            <a:r>
              <a:rPr lang="en-US" dirty="0"/>
              <a:t>Inexperience of faculty and residents---use the webinars, RLS/STFM conferences, and other learning events to become more familiar</a:t>
            </a:r>
          </a:p>
          <a:p>
            <a:endParaRPr lang="en-US" dirty="0"/>
          </a:p>
          <a:p>
            <a:r>
              <a:rPr lang="en-US" dirty="0"/>
              <a:t>Lack of resources—take stock of what you have already done in terms of the milestones. ACGME protected faculty time. Use resident learning networks to share resources.</a:t>
            </a:r>
          </a:p>
          <a:p>
            <a:endParaRPr lang="en-US" dirty="0"/>
          </a:p>
          <a:p>
            <a:r>
              <a:rPr lang="en-US" dirty="0"/>
              <a:t>Assessment shifting away from exclusively “expert” given grade at the end of rotation or periodic, high stakes, knowledge focused test towards and ongoing process of assessment that is geared at engaging the learner to guide personal learning and improvement. (</a:t>
            </a:r>
            <a:r>
              <a:rPr lang="en-US" dirty="0" err="1"/>
              <a:t>lucey</a:t>
            </a:r>
            <a:r>
              <a:rPr lang="en-US" dirty="0"/>
              <a:t> et al, 2018) look to </a:t>
            </a:r>
          </a:p>
          <a:p>
            <a:r>
              <a:rPr lang="en-US" dirty="0"/>
              <a:t>Webinar on assessment, ACGME assessment webinar, and STFM CBME tool kit. </a:t>
            </a:r>
          </a:p>
          <a:p>
            <a:endParaRPr lang="en-US" dirty="0"/>
          </a:p>
          <a:p>
            <a:r>
              <a:rPr lang="en-US" dirty="0"/>
              <a:t>Use electives in a meaningful way, incorporate other WBAT (chart audits, 360 surveys) and simulation activities as adjuncts to clinical experiences</a:t>
            </a:r>
          </a:p>
          <a:p>
            <a:endParaRPr lang="en-US" dirty="0"/>
          </a:p>
          <a:p>
            <a:r>
              <a:rPr lang="en-US" dirty="0"/>
              <a:t>Reframe resident expectations around time as a resource, learner responsibilities in CBME, and the differences in learner journeys.</a:t>
            </a:r>
          </a:p>
          <a:p>
            <a:endParaRPr lang="en-US" dirty="0"/>
          </a:p>
        </p:txBody>
      </p:sp>
      <p:sp>
        <p:nvSpPr>
          <p:cNvPr id="4" name="Slide Number Placeholder 3"/>
          <p:cNvSpPr>
            <a:spLocks noGrp="1"/>
          </p:cNvSpPr>
          <p:nvPr>
            <p:ph type="sldNum" sz="quarter" idx="5"/>
          </p:nvPr>
        </p:nvSpPr>
        <p:spPr/>
        <p:txBody>
          <a:bodyPr/>
          <a:lstStyle/>
          <a:p>
            <a:fld id="{F69D9F58-1589-5449-B3D0-75EAEBA22EBA}" type="slidenum">
              <a:rPr lang="en-US" smtClean="0"/>
              <a:t>15</a:t>
            </a:fld>
            <a:endParaRPr lang="en-US"/>
          </a:p>
        </p:txBody>
      </p:sp>
    </p:spTree>
    <p:extLst>
      <p:ext uri="{BB962C8B-B14F-4D97-AF65-F5344CB8AC3E}">
        <p14:creationId xmlns:p14="http://schemas.microsoft.com/office/powerpoint/2010/main" val="2089152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9D9F58-1589-5449-B3D0-75EAEBA22EBA}" type="slidenum">
              <a:rPr lang="en-US" smtClean="0"/>
              <a:t>16</a:t>
            </a:fld>
            <a:endParaRPr lang="en-US"/>
          </a:p>
        </p:txBody>
      </p:sp>
    </p:spTree>
    <p:extLst>
      <p:ext uri="{BB962C8B-B14F-4D97-AF65-F5344CB8AC3E}">
        <p14:creationId xmlns:p14="http://schemas.microsoft.com/office/powerpoint/2010/main" val="3098030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C8D4B-F922-47AB-980B-845F7BF298CE}" type="slidenum">
              <a:rPr lang="en-US" smtClean="0"/>
              <a:t>21</a:t>
            </a:fld>
            <a:endParaRPr lang="en-US" dirty="0"/>
          </a:p>
        </p:txBody>
      </p:sp>
    </p:spTree>
    <p:extLst>
      <p:ext uri="{BB962C8B-B14F-4D97-AF65-F5344CB8AC3E}">
        <p14:creationId xmlns:p14="http://schemas.microsoft.com/office/powerpoint/2010/main" val="2570304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2C1113-9AC3-42B4-971F-F8185070F051}" type="slidenum">
              <a:rPr lang="en-US" smtClean="0"/>
              <a:t>26</a:t>
            </a:fld>
            <a:endParaRPr lang="en-US" dirty="0"/>
          </a:p>
        </p:txBody>
      </p:sp>
    </p:spTree>
    <p:extLst>
      <p:ext uri="{BB962C8B-B14F-4D97-AF65-F5344CB8AC3E}">
        <p14:creationId xmlns:p14="http://schemas.microsoft.com/office/powerpoint/2010/main" val="2118137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a:t>
            </a:r>
          </a:p>
          <a:p>
            <a:endParaRPr lang="en-US" dirty="0"/>
          </a:p>
          <a:p>
            <a:r>
              <a:rPr lang="en-US" dirty="0"/>
              <a:t>Introduction</a:t>
            </a:r>
            <a:r>
              <a:rPr lang="en-US" baseline="0" dirty="0"/>
              <a:t> of Core Outcomes at RLS and follow up articles in the Journal of the Board of Family Med and Annals of Family Medicine</a:t>
            </a:r>
          </a:p>
          <a:p>
            <a:pPr marL="171450" indent="-171450">
              <a:buFont typeface="Arial" panose="020B0604020202020204" pitchFamily="34" charset="0"/>
              <a:buChar char="•"/>
            </a:pPr>
            <a:r>
              <a:rPr lang="en-US" baseline="0" dirty="0"/>
              <a:t>Why now? </a:t>
            </a:r>
          </a:p>
          <a:p>
            <a:pPr marL="171450" indent="-171450">
              <a:buFont typeface="Arial" panose="020B0604020202020204" pitchFamily="34" charset="0"/>
              <a:buChar char="•"/>
            </a:pPr>
            <a:r>
              <a:rPr lang="en-US" baseline="0" dirty="0"/>
              <a:t>Why this?</a:t>
            </a:r>
          </a:p>
          <a:p>
            <a:pPr marL="171450" indent="-171450">
              <a:buFont typeface="Arial" panose="020B0604020202020204" pitchFamily="34" charset="0"/>
              <a:buChar char="•"/>
            </a:pPr>
            <a:r>
              <a:rPr lang="en-US" baseline="0" dirty="0"/>
              <a:t>What about the core competencies and milestones?</a:t>
            </a:r>
          </a:p>
          <a:p>
            <a:pPr marL="171450" indent="-171450">
              <a:buFont typeface="Arial" panose="020B0604020202020204" pitchFamily="34" charset="0"/>
              <a:buChar char="•"/>
            </a:pPr>
            <a:r>
              <a:rPr lang="en-US" baseline="0" dirty="0"/>
              <a:t>Don’t you understand what we are going through here?</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Challenges:</a:t>
            </a:r>
          </a:p>
          <a:p>
            <a:pPr marL="171450" indent="-171450">
              <a:buFont typeface="Arial" panose="020B0604020202020204" pitchFamily="34" charset="0"/>
              <a:buChar char="•"/>
            </a:pPr>
            <a:r>
              <a:rPr lang="en-US" baseline="0" dirty="0"/>
              <a:t>Less resources</a:t>
            </a:r>
          </a:p>
          <a:p>
            <a:pPr marL="171450" indent="-171450">
              <a:buFont typeface="Arial" panose="020B0604020202020204" pitchFamily="34" charset="0"/>
              <a:buChar char="•"/>
            </a:pPr>
            <a:r>
              <a:rPr lang="en-US" baseline="0" dirty="0"/>
              <a:t>More institutional demands</a:t>
            </a:r>
          </a:p>
          <a:p>
            <a:pPr marL="171450" indent="-171450">
              <a:buFont typeface="Arial" panose="020B0604020202020204" pitchFamily="34" charset="0"/>
              <a:buChar char="•"/>
            </a:pPr>
            <a:r>
              <a:rPr lang="en-US" baseline="0" dirty="0"/>
              <a:t>COVID pandemic and subsequent exodus of physicians, providers, and other support staff</a:t>
            </a:r>
          </a:p>
          <a:p>
            <a:pPr marL="171450" indent="-171450">
              <a:buFont typeface="Arial" panose="020B0604020202020204" pitchFamily="34" charset="0"/>
              <a:buChar char="•"/>
            </a:pPr>
            <a:r>
              <a:rPr lang="en-US" baseline="0" dirty="0"/>
              <a:t>Increase telehealth</a:t>
            </a:r>
          </a:p>
          <a:p>
            <a:pPr marL="171450" indent="-171450">
              <a:buFont typeface="Arial" panose="020B0604020202020204" pitchFamily="34" charset="0"/>
              <a:buChar char="•"/>
            </a:pPr>
            <a:r>
              <a:rPr lang="en-US" baseline="0" dirty="0"/>
              <a:t>Political climate that creating both legal and cultural challenges to provision of care</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Setting of overall national downtrend of ITE scores</a:t>
            </a:r>
          </a:p>
          <a:p>
            <a:pPr marL="171450" indent="-171450">
              <a:buFont typeface="Arial" panose="020B0604020202020204" pitchFamily="34" charset="0"/>
              <a:buChar char="•"/>
            </a:pPr>
            <a:r>
              <a:rPr lang="en-US" baseline="0" dirty="0"/>
              <a:t>More concerns about medical student readiness for residency training.</a:t>
            </a:r>
            <a:endParaRPr lang="en-US" dirty="0"/>
          </a:p>
        </p:txBody>
      </p:sp>
      <p:sp>
        <p:nvSpPr>
          <p:cNvPr id="4" name="Slide Number Placeholder 3"/>
          <p:cNvSpPr>
            <a:spLocks noGrp="1"/>
          </p:cNvSpPr>
          <p:nvPr>
            <p:ph type="sldNum" sz="quarter" idx="10"/>
          </p:nvPr>
        </p:nvSpPr>
        <p:spPr/>
        <p:txBody>
          <a:bodyPr/>
          <a:lstStyle/>
          <a:p>
            <a:fld id="{F69D9F58-1589-5449-B3D0-75EAEBA22EBA}" type="slidenum">
              <a:rPr lang="en-US" smtClean="0"/>
              <a:t>2</a:t>
            </a:fld>
            <a:endParaRPr lang="en-US"/>
          </a:p>
        </p:txBody>
      </p:sp>
    </p:spTree>
    <p:extLst>
      <p:ext uri="{BB962C8B-B14F-4D97-AF65-F5344CB8AC3E}">
        <p14:creationId xmlns:p14="http://schemas.microsoft.com/office/powerpoint/2010/main" val="749688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3:00</a:t>
            </a:r>
          </a:p>
        </p:txBody>
      </p:sp>
      <p:sp>
        <p:nvSpPr>
          <p:cNvPr id="4" name="Slide Number Placeholder 3"/>
          <p:cNvSpPr>
            <a:spLocks noGrp="1"/>
          </p:cNvSpPr>
          <p:nvPr>
            <p:ph type="sldNum" sz="quarter" idx="5"/>
          </p:nvPr>
        </p:nvSpPr>
        <p:spPr/>
        <p:txBody>
          <a:bodyPr/>
          <a:lstStyle/>
          <a:p>
            <a:fld id="{F69D9F58-1589-5449-B3D0-75EAEBA22EBA}" type="slidenum">
              <a:rPr lang="en-US" smtClean="0"/>
              <a:t>3</a:t>
            </a:fld>
            <a:endParaRPr lang="en-US"/>
          </a:p>
        </p:txBody>
      </p:sp>
    </p:spTree>
    <p:extLst>
      <p:ext uri="{BB962C8B-B14F-4D97-AF65-F5344CB8AC3E}">
        <p14:creationId xmlns:p14="http://schemas.microsoft.com/office/powerpoint/2010/main" val="308358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3:30</a:t>
            </a:r>
          </a:p>
        </p:txBody>
      </p:sp>
      <p:sp>
        <p:nvSpPr>
          <p:cNvPr id="4" name="Slide Number Placeholder 3"/>
          <p:cNvSpPr>
            <a:spLocks noGrp="1"/>
          </p:cNvSpPr>
          <p:nvPr>
            <p:ph type="sldNum" sz="quarter" idx="5"/>
          </p:nvPr>
        </p:nvSpPr>
        <p:spPr/>
        <p:txBody>
          <a:bodyPr/>
          <a:lstStyle/>
          <a:p>
            <a:fld id="{F69D9F58-1589-5449-B3D0-75EAEBA22EBA}" type="slidenum">
              <a:rPr lang="en-US" smtClean="0"/>
              <a:t>4</a:t>
            </a:fld>
            <a:endParaRPr lang="en-US"/>
          </a:p>
        </p:txBody>
      </p:sp>
    </p:spTree>
    <p:extLst>
      <p:ext uri="{BB962C8B-B14F-4D97-AF65-F5344CB8AC3E}">
        <p14:creationId xmlns:p14="http://schemas.microsoft.com/office/powerpoint/2010/main" val="2451379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4:30</a:t>
            </a:r>
          </a:p>
        </p:txBody>
      </p:sp>
      <p:sp>
        <p:nvSpPr>
          <p:cNvPr id="4" name="Slide Number Placeholder 3"/>
          <p:cNvSpPr>
            <a:spLocks noGrp="1"/>
          </p:cNvSpPr>
          <p:nvPr>
            <p:ph type="sldNum" sz="quarter" idx="5"/>
          </p:nvPr>
        </p:nvSpPr>
        <p:spPr/>
        <p:txBody>
          <a:bodyPr/>
          <a:lstStyle/>
          <a:p>
            <a:fld id="{F69D9F58-1589-5449-B3D0-75EAEBA22EBA}" type="slidenum">
              <a:rPr lang="en-US" smtClean="0"/>
              <a:t>5</a:t>
            </a:fld>
            <a:endParaRPr lang="en-US"/>
          </a:p>
        </p:txBody>
      </p:sp>
    </p:spTree>
    <p:extLst>
      <p:ext uri="{BB962C8B-B14F-4D97-AF65-F5344CB8AC3E}">
        <p14:creationId xmlns:p14="http://schemas.microsoft.com/office/powerpoint/2010/main" val="688522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5:30</a:t>
            </a:r>
          </a:p>
        </p:txBody>
      </p:sp>
      <p:sp>
        <p:nvSpPr>
          <p:cNvPr id="4" name="Slide Number Placeholder 3"/>
          <p:cNvSpPr>
            <a:spLocks noGrp="1"/>
          </p:cNvSpPr>
          <p:nvPr>
            <p:ph type="sldNum" sz="quarter" idx="5"/>
          </p:nvPr>
        </p:nvSpPr>
        <p:spPr/>
        <p:txBody>
          <a:bodyPr/>
          <a:lstStyle/>
          <a:p>
            <a:fld id="{F69D9F58-1589-5449-B3D0-75EAEBA22EBA}" type="slidenum">
              <a:rPr lang="en-US" smtClean="0"/>
              <a:t>6</a:t>
            </a:fld>
            <a:endParaRPr lang="en-US"/>
          </a:p>
        </p:txBody>
      </p:sp>
    </p:spTree>
    <p:extLst>
      <p:ext uri="{BB962C8B-B14F-4D97-AF65-F5344CB8AC3E}">
        <p14:creationId xmlns:p14="http://schemas.microsoft.com/office/powerpoint/2010/main" val="1201074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6:30</a:t>
            </a:r>
          </a:p>
          <a:p>
            <a:endParaRPr lang="en-US" dirty="0"/>
          </a:p>
          <a:p>
            <a:r>
              <a:rPr lang="en-US" dirty="0"/>
              <a:t>Three difference</a:t>
            </a:r>
            <a:r>
              <a:rPr lang="en-US" baseline="0" dirty="0"/>
              <a:t> between:</a:t>
            </a:r>
          </a:p>
          <a:p>
            <a:br>
              <a:rPr lang="en-US" baseline="0" dirty="0"/>
            </a:br>
            <a:r>
              <a:rPr lang="en-US" baseline="0" dirty="0"/>
              <a:t>Core Outcomes are comprised of more than one of the six core competencies. </a:t>
            </a:r>
          </a:p>
          <a:p>
            <a:r>
              <a:rPr lang="en-US" baseline="0" dirty="0"/>
              <a:t>The milestones are the guideposts/benchmarks that residents need to demonstrate on their way to entrustment of the core outcomes</a:t>
            </a:r>
          </a:p>
          <a:p>
            <a:r>
              <a:rPr lang="en-US" dirty="0"/>
              <a:t>Milestones</a:t>
            </a:r>
            <a:r>
              <a:rPr lang="en-US" baseline="0" dirty="0"/>
              <a:t> are developmental and Outcomes are the end point</a:t>
            </a:r>
          </a:p>
          <a:p>
            <a:endParaRPr lang="en-US" baseline="0" dirty="0"/>
          </a:p>
          <a:p>
            <a:r>
              <a:rPr lang="en-US" baseline="0" dirty="0"/>
              <a:t>Expectations for CCC</a:t>
            </a:r>
          </a:p>
          <a:p>
            <a:r>
              <a:rPr lang="en-US" baseline="0" dirty="0"/>
              <a:t>-</a:t>
            </a:r>
            <a:endParaRPr lang="en-US" dirty="0"/>
          </a:p>
        </p:txBody>
      </p:sp>
      <p:sp>
        <p:nvSpPr>
          <p:cNvPr id="4" name="Slide Number Placeholder 3"/>
          <p:cNvSpPr>
            <a:spLocks noGrp="1"/>
          </p:cNvSpPr>
          <p:nvPr>
            <p:ph type="sldNum" sz="quarter" idx="10"/>
          </p:nvPr>
        </p:nvSpPr>
        <p:spPr/>
        <p:txBody>
          <a:bodyPr/>
          <a:lstStyle/>
          <a:p>
            <a:fld id="{F69D9F58-1589-5449-B3D0-75EAEBA22EBA}" type="slidenum">
              <a:rPr lang="en-US" smtClean="0"/>
              <a:t>7</a:t>
            </a:fld>
            <a:endParaRPr lang="en-US"/>
          </a:p>
        </p:txBody>
      </p:sp>
    </p:spTree>
    <p:extLst>
      <p:ext uri="{BB962C8B-B14F-4D97-AF65-F5344CB8AC3E}">
        <p14:creationId xmlns:p14="http://schemas.microsoft.com/office/powerpoint/2010/main" val="4150698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8:30</a:t>
            </a:r>
          </a:p>
          <a:p>
            <a:endParaRPr lang="en-US" dirty="0"/>
          </a:p>
          <a:p>
            <a:r>
              <a:rPr lang="en-US" dirty="0"/>
              <a:t>Master adaptive learners have the ability to self reflect and in the self-reflection the ability to self assess and using that information self direct to move forward with Planning, Learning, Assessing, and Adjusting.</a:t>
            </a:r>
          </a:p>
        </p:txBody>
      </p:sp>
      <p:sp>
        <p:nvSpPr>
          <p:cNvPr id="4" name="Slide Number Placeholder 3"/>
          <p:cNvSpPr>
            <a:spLocks noGrp="1"/>
          </p:cNvSpPr>
          <p:nvPr>
            <p:ph type="sldNum" sz="quarter" idx="10"/>
          </p:nvPr>
        </p:nvSpPr>
        <p:spPr/>
        <p:txBody>
          <a:bodyPr/>
          <a:lstStyle/>
          <a:p>
            <a:fld id="{F69D9F58-1589-5449-B3D0-75EAEBA22EBA}" type="slidenum">
              <a:rPr lang="en-US" smtClean="0"/>
              <a:t>8</a:t>
            </a:fld>
            <a:endParaRPr lang="en-US"/>
          </a:p>
        </p:txBody>
      </p:sp>
    </p:spTree>
    <p:extLst>
      <p:ext uri="{BB962C8B-B14F-4D97-AF65-F5344CB8AC3E}">
        <p14:creationId xmlns:p14="http://schemas.microsoft.com/office/powerpoint/2010/main" val="3789195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9:30</a:t>
            </a:r>
          </a:p>
          <a:p>
            <a:endParaRPr lang="en-US" dirty="0"/>
          </a:p>
          <a:p>
            <a:r>
              <a:rPr lang="en-US" dirty="0"/>
              <a:t>“Competence represents the goal of an educational </a:t>
            </a:r>
            <a:r>
              <a:rPr lang="en-US" dirty="0" err="1"/>
              <a:t>programme</a:t>
            </a:r>
            <a:r>
              <a:rPr lang="en-US" dirty="0"/>
              <a:t> and a curriculum provides the mechanism through which competence is to be acquired” (</a:t>
            </a:r>
            <a:r>
              <a:rPr lang="en-US" dirty="0" err="1"/>
              <a:t>McGaghi</a:t>
            </a:r>
            <a:r>
              <a:rPr lang="en-US" dirty="0"/>
              <a:t> et al 1978)</a:t>
            </a:r>
          </a:p>
        </p:txBody>
      </p:sp>
      <p:sp>
        <p:nvSpPr>
          <p:cNvPr id="4" name="Slide Number Placeholder 3"/>
          <p:cNvSpPr>
            <a:spLocks noGrp="1"/>
          </p:cNvSpPr>
          <p:nvPr>
            <p:ph type="sldNum" sz="quarter" idx="5"/>
          </p:nvPr>
        </p:nvSpPr>
        <p:spPr/>
        <p:txBody>
          <a:bodyPr/>
          <a:lstStyle/>
          <a:p>
            <a:fld id="{F69D9F58-1589-5449-B3D0-75EAEBA22EBA}" type="slidenum">
              <a:rPr lang="en-US" smtClean="0"/>
              <a:t>9</a:t>
            </a:fld>
            <a:endParaRPr lang="en-US"/>
          </a:p>
        </p:txBody>
      </p:sp>
    </p:spTree>
    <p:extLst>
      <p:ext uri="{BB962C8B-B14F-4D97-AF65-F5344CB8AC3E}">
        <p14:creationId xmlns:p14="http://schemas.microsoft.com/office/powerpoint/2010/main" val="765544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normAutofit/>
          </a:bodyPr>
          <a:lstStyle>
            <a:lvl1pPr algn="ctr">
              <a:defRPr sz="36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2471296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00150"/>
            <a:ext cx="7772400" cy="1432322"/>
          </a:xfrm>
        </p:spPr>
        <p:txBody>
          <a:bodyPr anchor="b"/>
          <a:lstStyle>
            <a:lvl1pPr algn="ctr">
              <a:defRPr sz="45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atin typeface="Proxima Nova" panose="02000506030000020004"/>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5984909C-7219-4758-9E61-AFAC214EFA8A}" type="datetimeFigureOut">
              <a:rPr lang="en-US" smtClean="0"/>
              <a:t>12/8/2023</a:t>
            </a:fld>
            <a:endParaRPr lang="en-US" dirty="0"/>
          </a:p>
        </p:txBody>
      </p:sp>
      <p:sp>
        <p:nvSpPr>
          <p:cNvPr id="5" name="Footer Placeholder 4"/>
          <p:cNvSpPr>
            <a:spLocks noGrp="1"/>
          </p:cNvSpPr>
          <p:nvPr>
            <p:ph type="ftr" sz="quarter" idx="11"/>
          </p:nvPr>
        </p:nvSpPr>
        <p:spPr/>
        <p:txBody>
          <a:bodyPr/>
          <a:lstStyle>
            <a:lvl1pPr>
              <a:defRPr>
                <a:latin typeface="Proxima Nova" panose="02000506030000020004"/>
              </a:defRPr>
            </a:lvl1pPr>
          </a:lstStyle>
          <a:p>
            <a:endParaRPr lang="en-US" dirty="0"/>
          </a:p>
        </p:txBody>
      </p:sp>
      <p:sp>
        <p:nvSpPr>
          <p:cNvPr id="6" name="Slide Number Placeholder 5"/>
          <p:cNvSpPr>
            <a:spLocks noGrp="1"/>
          </p:cNvSpPr>
          <p:nvPr>
            <p:ph type="sldNum" sz="quarter" idx="12"/>
          </p:nvPr>
        </p:nvSpPr>
        <p:spPr/>
        <p:txBody>
          <a:bodyPr/>
          <a:lstStyle/>
          <a:p>
            <a:fld id="{5D48569F-2FD0-48C7-96C8-35B3BE0567A6}" type="slidenum">
              <a:rPr lang="en-US" smtClean="0"/>
              <a:t>‹#›</a:t>
            </a:fld>
            <a:endParaRPr lang="en-US" dirty="0"/>
          </a:p>
        </p:txBody>
      </p:sp>
      <p:sp>
        <p:nvSpPr>
          <p:cNvPr id="7" name="TextBox 6">
            <a:extLst>
              <a:ext uri="{FF2B5EF4-FFF2-40B4-BE49-F238E27FC236}">
                <a16:creationId xmlns:a16="http://schemas.microsoft.com/office/drawing/2014/main" id="{2CD050B2-DD54-44D4-B8CC-461A734D72FF}"/>
              </a:ext>
            </a:extLst>
          </p:cNvPr>
          <p:cNvSpPr txBox="1"/>
          <p:nvPr userDrawn="1"/>
        </p:nvSpPr>
        <p:spPr>
          <a:xfrm>
            <a:off x="1545996" y="298718"/>
            <a:ext cx="7230359" cy="461665"/>
          </a:xfrm>
          <a:prstGeom prst="rect">
            <a:avLst/>
          </a:prstGeom>
          <a:noFill/>
        </p:spPr>
        <p:txBody>
          <a:bodyPr wrap="square" rtlCol="0">
            <a:spAutoFit/>
          </a:bodyPr>
          <a:lstStyle/>
          <a:p>
            <a:pPr algn="ctr"/>
            <a:r>
              <a:rPr lang="en-US" sz="2400" dirty="0">
                <a:solidFill>
                  <a:schemeClr val="bg1"/>
                </a:solidFill>
              </a:rPr>
              <a:t>The </a:t>
            </a:r>
            <a:r>
              <a:rPr lang="en-US" sz="2400" dirty="0">
                <a:solidFill>
                  <a:schemeClr val="bg1"/>
                </a:solidFill>
                <a:latin typeface="Proxima Nova" panose="02000506030000020004"/>
              </a:rPr>
              <a:t>American</a:t>
            </a:r>
            <a:r>
              <a:rPr lang="en-US" sz="2400" dirty="0">
                <a:solidFill>
                  <a:schemeClr val="bg1"/>
                </a:solidFill>
              </a:rPr>
              <a:t> Board Of Family Medicine</a:t>
            </a:r>
          </a:p>
        </p:txBody>
      </p:sp>
    </p:spTree>
    <p:extLst>
      <p:ext uri="{BB962C8B-B14F-4D97-AF65-F5344CB8AC3E}">
        <p14:creationId xmlns:p14="http://schemas.microsoft.com/office/powerpoint/2010/main" val="3768333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246EEB-B957-426F-8083-DC76AA18D284}"/>
              </a:ext>
            </a:extLst>
          </p:cNvPr>
          <p:cNvPicPr>
            <a:picLocks noChangeAspect="1"/>
          </p:cNvPicPr>
          <p:nvPr userDrawn="1"/>
        </p:nvPicPr>
        <p:blipFill>
          <a:blip r:embed="rId2"/>
          <a:stretch>
            <a:fillRect/>
          </a:stretch>
        </p:blipFill>
        <p:spPr>
          <a:xfrm>
            <a:off x="2420471" y="1"/>
            <a:ext cx="2783212" cy="1020363"/>
          </a:xfrm>
          <a:prstGeom prst="rect">
            <a:avLst/>
          </a:prstGeom>
        </p:spPr>
      </p:pic>
      <p:sp>
        <p:nvSpPr>
          <p:cNvPr id="2" name="Title 1"/>
          <p:cNvSpPr>
            <a:spLocks noGrp="1"/>
          </p:cNvSpPr>
          <p:nvPr>
            <p:ph type="title"/>
          </p:nvPr>
        </p:nvSpPr>
        <p:spPr>
          <a:xfrm>
            <a:off x="1467162" y="1"/>
            <a:ext cx="7186170" cy="994172"/>
          </a:xfrm>
        </p:spPr>
        <p:txBody>
          <a:bodyPr>
            <a:normAutofit/>
          </a:bodyPr>
          <a:lstStyle>
            <a:lvl1pPr algn="ctr">
              <a:defRPr sz="2700">
                <a:latin typeface="Proxima Nova"/>
              </a:defRPr>
            </a:lvl1pPr>
          </a:lstStyle>
          <a:p>
            <a:r>
              <a:rPr lang="en-US" dirty="0"/>
              <a:t>Click to edit Master title style</a:t>
            </a:r>
          </a:p>
        </p:txBody>
      </p:sp>
      <p:sp>
        <p:nvSpPr>
          <p:cNvPr id="3" name="Content Placeholder 2"/>
          <p:cNvSpPr>
            <a:spLocks noGrp="1"/>
          </p:cNvSpPr>
          <p:nvPr>
            <p:ph idx="1"/>
          </p:nvPr>
        </p:nvSpPr>
        <p:spPr>
          <a:xfrm>
            <a:off x="628650" y="1308165"/>
            <a:ext cx="7886700" cy="3263504"/>
          </a:xfrm>
        </p:spPr>
        <p:txBody>
          <a:bodyPr/>
          <a:lstStyle>
            <a:lvl1pPr>
              <a:lnSpc>
                <a:spcPct val="100000"/>
              </a:lnSpc>
              <a:spcBef>
                <a:spcPts val="450"/>
              </a:spcBef>
              <a:defRPr>
                <a:latin typeface="Proxima Nova" panose="02000506030000020004"/>
              </a:defRPr>
            </a:lvl1pPr>
            <a:lvl2pPr>
              <a:lnSpc>
                <a:spcPct val="100000"/>
              </a:lnSpc>
              <a:spcBef>
                <a:spcPts val="450"/>
              </a:spcBef>
              <a:defRPr>
                <a:latin typeface="Proxima Nova" panose="02000506030000020004"/>
              </a:defRPr>
            </a:lvl2pPr>
            <a:lvl3pPr>
              <a:lnSpc>
                <a:spcPct val="100000"/>
              </a:lnSpc>
              <a:spcBef>
                <a:spcPts val="450"/>
              </a:spcBef>
              <a:defRPr>
                <a:latin typeface="Proxima Nova" panose="02000506030000020004"/>
              </a:defRPr>
            </a:lvl3pPr>
            <a:lvl4pPr>
              <a:lnSpc>
                <a:spcPct val="100000"/>
              </a:lnSpc>
              <a:spcBef>
                <a:spcPts val="450"/>
              </a:spcBef>
              <a:defRPr>
                <a:latin typeface="Proxima Nova" panose="02000506030000020004"/>
              </a:defRPr>
            </a:lvl4pPr>
            <a:lvl5pPr>
              <a:lnSpc>
                <a:spcPct val="100000"/>
              </a:lnSpc>
              <a:spcBef>
                <a:spcPts val="45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a:extLst>
              <a:ext uri="{FF2B5EF4-FFF2-40B4-BE49-F238E27FC236}">
                <a16:creationId xmlns:a16="http://schemas.microsoft.com/office/drawing/2014/main" id="{470D82F8-BC33-4C80-BCAB-9D15D001E54E}"/>
              </a:ext>
            </a:extLst>
          </p:cNvPr>
          <p:cNvSpPr>
            <a:spLocks noGrp="1"/>
          </p:cNvSpPr>
          <p:nvPr>
            <p:ph type="ftr" sz="quarter" idx="11"/>
          </p:nvPr>
        </p:nvSpPr>
        <p:spPr>
          <a:xfrm>
            <a:off x="3028950" y="4767264"/>
            <a:ext cx="3086100" cy="273844"/>
          </a:xfrm>
        </p:spPr>
        <p:txBody>
          <a:bodyPr/>
          <a:lstStyle/>
          <a:p>
            <a:r>
              <a:rPr lang="en-US" dirty="0"/>
              <a:t>©2018 American Board Of Family Medicine</a:t>
            </a:r>
          </a:p>
        </p:txBody>
      </p:sp>
    </p:spTree>
    <p:extLst>
      <p:ext uri="{BB962C8B-B14F-4D97-AF65-F5344CB8AC3E}">
        <p14:creationId xmlns:p14="http://schemas.microsoft.com/office/powerpoint/2010/main" val="4257513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latin typeface="Proxima Nova" panose="02000506030000020004"/>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5" name="Footer Placeholder 4"/>
          <p:cNvSpPr>
            <a:spLocks noGrp="1"/>
          </p:cNvSpPr>
          <p:nvPr>
            <p:ph type="ftr" sz="quarter" idx="11"/>
          </p:nvPr>
        </p:nvSpPr>
        <p:spPr/>
        <p:txBody>
          <a:bodyPr/>
          <a:lstStyle/>
          <a:p>
            <a:r>
              <a:rPr lang="en-US" dirty="0"/>
              <a:t>©2018 </a:t>
            </a:r>
            <a:r>
              <a:rPr lang="en-US" dirty="0">
                <a:latin typeface="Proxima Nova" panose="02000506030000020004"/>
              </a:rPr>
              <a:t>American</a:t>
            </a:r>
            <a:r>
              <a:rPr lang="en-US" dirty="0"/>
              <a:t> Board Of Family Medicine</a:t>
            </a:r>
          </a:p>
        </p:txBody>
      </p:sp>
      <p:pic>
        <p:nvPicPr>
          <p:cNvPr id="7" name="Picture 6">
            <a:extLst>
              <a:ext uri="{FF2B5EF4-FFF2-40B4-BE49-F238E27FC236}">
                <a16:creationId xmlns:a16="http://schemas.microsoft.com/office/drawing/2014/main" id="{16A2C7FF-C4B8-4CC8-84BD-3EA037089441}"/>
              </a:ext>
            </a:extLst>
          </p:cNvPr>
          <p:cNvPicPr>
            <a:picLocks noChangeAspect="1"/>
          </p:cNvPicPr>
          <p:nvPr userDrawn="1"/>
        </p:nvPicPr>
        <p:blipFill>
          <a:blip r:embed="rId2"/>
          <a:stretch>
            <a:fillRect/>
          </a:stretch>
        </p:blipFill>
        <p:spPr>
          <a:xfrm>
            <a:off x="1988915" y="0"/>
            <a:ext cx="5034055" cy="1024422"/>
          </a:xfrm>
          <a:prstGeom prst="rect">
            <a:avLst/>
          </a:prstGeom>
        </p:spPr>
      </p:pic>
    </p:spTree>
    <p:extLst>
      <p:ext uri="{BB962C8B-B14F-4D97-AF65-F5344CB8AC3E}">
        <p14:creationId xmlns:p14="http://schemas.microsoft.com/office/powerpoint/2010/main" val="4274409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31845" y="1"/>
            <a:ext cx="7186170" cy="994172"/>
          </a:xfrm>
        </p:spPr>
        <p:txBody>
          <a:bodyPr>
            <a:normAutofit/>
          </a:bodyPr>
          <a:lstStyle>
            <a:lvl1pPr algn="ctr">
              <a:defRPr sz="2700">
                <a:latin typeface="Proxima Nova" panose="02000506030000020004"/>
              </a:defRPr>
            </a:lvl1pPr>
          </a:lstStyle>
          <a:p>
            <a:r>
              <a:rPr lang="en-US" dirty="0"/>
              <a:t>Click to edit Master title style</a:t>
            </a:r>
          </a:p>
        </p:txBody>
      </p:sp>
      <p:sp>
        <p:nvSpPr>
          <p:cNvPr id="3" name="Content Placeholder 2"/>
          <p:cNvSpPr>
            <a:spLocks noGrp="1"/>
          </p:cNvSpPr>
          <p:nvPr>
            <p:ph sz="half" idx="1"/>
          </p:nvPr>
        </p:nvSpPr>
        <p:spPr>
          <a:xfrm>
            <a:off x="628650" y="1369218"/>
            <a:ext cx="3886200" cy="3263504"/>
          </a:xfrm>
        </p:spPr>
        <p:txBody>
          <a:bodyPr/>
          <a:lstStyle>
            <a:lvl1pPr>
              <a:defRPr>
                <a:latin typeface="Proxima Nova" panose="02000506030000020004"/>
              </a:defRPr>
            </a:lvl1pPr>
            <a:lvl2pPr>
              <a:defRPr>
                <a:latin typeface="Proxima Nova" panose="02000506030000020004"/>
              </a:defRPr>
            </a:lvl2pPr>
            <a:lvl3pPr>
              <a:defRPr>
                <a:latin typeface="Proxima Nova" panose="02000506030000020004"/>
              </a:defRPr>
            </a:lvl3pPr>
            <a:lvl4pPr>
              <a:defRPr>
                <a:latin typeface="Proxima Nova" panose="02000506030000020004"/>
              </a:defRPr>
            </a:lvl4pPr>
            <a:lvl5pPr>
              <a:defRPr>
                <a:latin typeface="Proxima Nova" panose="020005060300000200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8"/>
            <a:ext cx="3886200" cy="3263504"/>
          </a:xfrm>
        </p:spPr>
        <p:txBody>
          <a:bodyPr/>
          <a:lstStyle>
            <a:lvl1pPr>
              <a:defRPr>
                <a:latin typeface="Proxima Nova" panose="02000506030000020004"/>
              </a:defRPr>
            </a:lvl1pPr>
            <a:lvl2pPr>
              <a:defRPr>
                <a:latin typeface="Proxima Nova" panose="02000506030000020004"/>
              </a:defRPr>
            </a:lvl2pPr>
            <a:lvl3pPr>
              <a:defRPr>
                <a:latin typeface="Proxima Nova" panose="02000506030000020004"/>
              </a:defRPr>
            </a:lvl3pPr>
            <a:lvl4pPr>
              <a:defRPr>
                <a:latin typeface="Proxima Nova" panose="02000506030000020004"/>
              </a:defRPr>
            </a:lvl4pPr>
            <a:lvl5pPr>
              <a:defRPr>
                <a:latin typeface="Proxima Nova" panose="020005060300000200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US" dirty="0"/>
              <a:t>©2018 American Board Of Family Medicine</a:t>
            </a:r>
          </a:p>
          <a:p>
            <a:endParaRPr lang="en-US" dirty="0"/>
          </a:p>
        </p:txBody>
      </p:sp>
    </p:spTree>
    <p:extLst>
      <p:ext uri="{BB962C8B-B14F-4D97-AF65-F5344CB8AC3E}">
        <p14:creationId xmlns:p14="http://schemas.microsoft.com/office/powerpoint/2010/main" val="3923580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9CC172A-800E-4DB7-BA11-C711EA09A02A}"/>
              </a:ext>
            </a:extLst>
          </p:cNvPr>
          <p:cNvPicPr>
            <a:picLocks noChangeAspect="1"/>
          </p:cNvPicPr>
          <p:nvPr userDrawn="1"/>
        </p:nvPicPr>
        <p:blipFill>
          <a:blip r:embed="rId2"/>
          <a:stretch>
            <a:fillRect/>
          </a:stretch>
        </p:blipFill>
        <p:spPr>
          <a:xfrm>
            <a:off x="2411507" y="-2995"/>
            <a:ext cx="2799509" cy="1026338"/>
          </a:xfrm>
          <a:prstGeom prst="rect">
            <a:avLst/>
          </a:prstGeom>
        </p:spPr>
      </p:pic>
      <p:sp>
        <p:nvSpPr>
          <p:cNvPr id="2" name="Title 1"/>
          <p:cNvSpPr>
            <a:spLocks noGrp="1"/>
          </p:cNvSpPr>
          <p:nvPr>
            <p:ph type="title"/>
          </p:nvPr>
        </p:nvSpPr>
        <p:spPr>
          <a:xfrm>
            <a:off x="1257300" y="29171"/>
            <a:ext cx="7886700" cy="994172"/>
          </a:xfrm>
        </p:spPr>
        <p:txBody>
          <a:bodyPr>
            <a:normAutofit/>
          </a:bodyPr>
          <a:lstStyle>
            <a:lvl1pPr algn="ctr">
              <a:defRPr sz="2700">
                <a:latin typeface="Proxima Nova" panose="02000506030000020004"/>
              </a:defRPr>
            </a:lvl1pPr>
          </a:lstStyle>
          <a:p>
            <a:r>
              <a:rPr lang="en-US" dirty="0"/>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atin typeface="Proxima Nova" panose="02000506030000020004"/>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627459" y="1878806"/>
            <a:ext cx="3868340" cy="2763441"/>
          </a:xfrm>
        </p:spPr>
        <p:txBody>
          <a:bodyPr/>
          <a:lstStyle>
            <a:lvl1pPr>
              <a:defRPr>
                <a:latin typeface="Proxima Nova" panose="02000506030000020004"/>
              </a:defRPr>
            </a:lvl1pPr>
            <a:lvl2pPr>
              <a:defRPr>
                <a:latin typeface="Proxima Nova" panose="02000506030000020004"/>
              </a:defRPr>
            </a:lvl2pPr>
            <a:lvl3pPr>
              <a:defRPr>
                <a:latin typeface="Proxima Nova" panose="02000506030000020004"/>
              </a:defRPr>
            </a:lvl3pPr>
            <a:lvl4pPr>
              <a:defRPr>
                <a:latin typeface="Proxima Nova" panose="02000506030000020004"/>
              </a:defRPr>
            </a:lvl4pPr>
            <a:lvl5pPr>
              <a:defRPr>
                <a:latin typeface="Proxima Nova" panose="020005060300000200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4629151" y="1878806"/>
            <a:ext cx="3887391" cy="2763441"/>
          </a:xfrm>
        </p:spPr>
        <p:txBody>
          <a:bodyPr/>
          <a:lstStyle>
            <a:lvl1pPr>
              <a:defRPr>
                <a:latin typeface="Proxima Nova" panose="02000506030000020004"/>
              </a:defRPr>
            </a:lvl1pPr>
            <a:lvl2pPr>
              <a:defRPr>
                <a:latin typeface="Proxima Nova" panose="02000506030000020004"/>
              </a:defRPr>
            </a:lvl2pPr>
            <a:lvl3pPr>
              <a:defRPr>
                <a:latin typeface="Proxima Nova" panose="02000506030000020004"/>
              </a:defRPr>
            </a:lvl3pPr>
            <a:lvl4pPr>
              <a:defRPr>
                <a:latin typeface="Proxima Nova" panose="02000506030000020004"/>
              </a:defRPr>
            </a:lvl4pPr>
            <a:lvl5pPr>
              <a:defRPr>
                <a:latin typeface="Proxima Nova" panose="020005060300000200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r>
              <a:rPr lang="en-US" dirty="0"/>
              <a:t>©2018 American Board Of Family Medicine</a:t>
            </a:r>
          </a:p>
          <a:p>
            <a:endParaRPr lang="en-US" dirty="0"/>
          </a:p>
        </p:txBody>
      </p:sp>
    </p:spTree>
    <p:extLst>
      <p:ext uri="{BB962C8B-B14F-4D97-AF65-F5344CB8AC3E}">
        <p14:creationId xmlns:p14="http://schemas.microsoft.com/office/powerpoint/2010/main" val="2049792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57350" y="1"/>
            <a:ext cx="7186170" cy="994172"/>
          </a:xfrm>
        </p:spPr>
        <p:txBody>
          <a:bodyPr>
            <a:normAutofit/>
          </a:bodyPr>
          <a:lstStyle>
            <a:lvl1pPr algn="ctr">
              <a:defRPr sz="2700">
                <a:latin typeface="Proxima Nova" panose="02000506030000020004"/>
              </a:defRPr>
            </a:lvl1pPr>
          </a:lstStyle>
          <a:p>
            <a:r>
              <a:rPr lang="en-US" dirty="0"/>
              <a:t>Click to edit Master title style</a:t>
            </a:r>
          </a:p>
        </p:txBody>
      </p:sp>
      <p:sp>
        <p:nvSpPr>
          <p:cNvPr id="4" name="Footer Placeholder 3"/>
          <p:cNvSpPr>
            <a:spLocks noGrp="1"/>
          </p:cNvSpPr>
          <p:nvPr>
            <p:ph type="ftr" sz="quarter" idx="11"/>
          </p:nvPr>
        </p:nvSpPr>
        <p:spPr/>
        <p:txBody>
          <a:bodyPr/>
          <a:lstStyle/>
          <a:p>
            <a:r>
              <a:rPr lang="en-US" dirty="0"/>
              <a:t>©2018 American Board Of Family Medicine</a:t>
            </a:r>
          </a:p>
          <a:p>
            <a:endParaRPr lang="en-US" dirty="0"/>
          </a:p>
        </p:txBody>
      </p:sp>
    </p:spTree>
    <p:extLst>
      <p:ext uri="{BB962C8B-B14F-4D97-AF65-F5344CB8AC3E}">
        <p14:creationId xmlns:p14="http://schemas.microsoft.com/office/powerpoint/2010/main" val="1770725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84909C-7219-4758-9E61-AFAC214EFA8A}" type="datetimeFigureOut">
              <a:rPr lang="en-US" smtClean="0"/>
              <a:t>12/8/2023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D48569F-2FD0-48C7-96C8-35B3BE0567A6}" type="slidenum">
              <a:rPr lang="en-US" smtClean="0"/>
              <a:t>‹#›</a:t>
            </a:fld>
            <a:endParaRPr lang="en-US" dirty="0"/>
          </a:p>
        </p:txBody>
      </p:sp>
      <p:pic>
        <p:nvPicPr>
          <p:cNvPr id="5" name="Picture 4">
            <a:extLst>
              <a:ext uri="{FF2B5EF4-FFF2-40B4-BE49-F238E27FC236}">
                <a16:creationId xmlns:a16="http://schemas.microsoft.com/office/drawing/2014/main" id="{58E608F2-3DF8-4DA9-9D84-2964C23132D8}"/>
              </a:ext>
            </a:extLst>
          </p:cNvPr>
          <p:cNvPicPr>
            <a:picLocks noChangeAspect="1"/>
          </p:cNvPicPr>
          <p:nvPr userDrawn="1"/>
        </p:nvPicPr>
        <p:blipFill>
          <a:blip r:embed="rId2"/>
          <a:stretch>
            <a:fillRect/>
          </a:stretch>
        </p:blipFill>
        <p:spPr>
          <a:xfrm>
            <a:off x="2097741" y="0"/>
            <a:ext cx="2781580" cy="1019765"/>
          </a:xfrm>
          <a:prstGeom prst="rect">
            <a:avLst/>
          </a:prstGeom>
        </p:spPr>
      </p:pic>
    </p:spTree>
    <p:extLst>
      <p:ext uri="{BB962C8B-B14F-4D97-AF65-F5344CB8AC3E}">
        <p14:creationId xmlns:p14="http://schemas.microsoft.com/office/powerpoint/2010/main" val="2357833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984909C-7219-4758-9E61-AFAC214EFA8A}" type="datetimeFigureOut">
              <a:rPr lang="en-US" smtClean="0"/>
              <a:t>12/8/2023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48569F-2FD0-48C7-96C8-35B3BE0567A6}" type="slidenum">
              <a:rPr lang="en-US" smtClean="0"/>
              <a:t>‹#›</a:t>
            </a:fld>
            <a:endParaRPr lang="en-US" dirty="0"/>
          </a:p>
        </p:txBody>
      </p:sp>
    </p:spTree>
    <p:extLst>
      <p:ext uri="{BB962C8B-B14F-4D97-AF65-F5344CB8AC3E}">
        <p14:creationId xmlns:p14="http://schemas.microsoft.com/office/powerpoint/2010/main" val="383653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984909C-7219-4758-9E61-AFAC214EFA8A}" type="datetimeFigureOut">
              <a:rPr lang="en-US" smtClean="0"/>
              <a:t>12/8/2023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48569F-2FD0-48C7-96C8-35B3BE0567A6}" type="slidenum">
              <a:rPr lang="en-US" smtClean="0"/>
              <a:t>‹#›</a:t>
            </a:fld>
            <a:endParaRPr lang="en-US" dirty="0"/>
          </a:p>
        </p:txBody>
      </p:sp>
    </p:spTree>
    <p:extLst>
      <p:ext uri="{BB962C8B-B14F-4D97-AF65-F5344CB8AC3E}">
        <p14:creationId xmlns:p14="http://schemas.microsoft.com/office/powerpoint/2010/main" val="1202850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84909C-7219-4758-9E61-AFAC214EFA8A}" type="datetimeFigureOut">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48569F-2FD0-48C7-96C8-35B3BE0567A6}" type="slidenum">
              <a:rPr lang="en-US" smtClean="0"/>
              <a:t>‹#›</a:t>
            </a:fld>
            <a:endParaRPr lang="en-US" dirty="0"/>
          </a:p>
        </p:txBody>
      </p:sp>
    </p:spTree>
    <p:extLst>
      <p:ext uri="{BB962C8B-B14F-4D97-AF65-F5344CB8AC3E}">
        <p14:creationId xmlns:p14="http://schemas.microsoft.com/office/powerpoint/2010/main" val="3343618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3AE82-9DF3-94D7-DDA2-21D74E204311}"/>
              </a:ext>
            </a:extLst>
          </p:cNvPr>
          <p:cNvSpPr>
            <a:spLocks noGrp="1"/>
          </p:cNvSpPr>
          <p:nvPr>
            <p:ph type="ctrTitle"/>
          </p:nvPr>
        </p:nvSpPr>
        <p:spPr>
          <a:xfrm>
            <a:off x="1143000" y="841375"/>
            <a:ext cx="6858000" cy="1790700"/>
          </a:xfrm>
        </p:spPr>
        <p:txBody>
          <a:bodyPr anchor="b">
            <a:normAutofit/>
          </a:bodyPr>
          <a:lstStyle>
            <a:lvl1pPr algn="ctr">
              <a:defRPr sz="36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67A9F49F-9464-51DB-8E06-747B253B110C}"/>
              </a:ext>
            </a:extLst>
          </p:cNvPr>
          <p:cNvSpPr>
            <a:spLocks noGrp="1"/>
          </p:cNvSpPr>
          <p:nvPr>
            <p:ph type="subTitle" idx="1"/>
          </p:nvPr>
        </p:nvSpPr>
        <p:spPr>
          <a:xfrm>
            <a:off x="1143000" y="2701925"/>
            <a:ext cx="6858000" cy="1241425"/>
          </a:xfrm>
        </p:spPr>
        <p:txBody>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DCAA8EC-927F-31E5-566C-528B5A506956}"/>
              </a:ext>
            </a:extLst>
          </p:cNvPr>
          <p:cNvSpPr>
            <a:spLocks noGrp="1"/>
          </p:cNvSpPr>
          <p:nvPr>
            <p:ph type="dt" sz="half" idx="10"/>
          </p:nvPr>
        </p:nvSpPr>
        <p:spPr/>
        <p:txBody>
          <a:bodyPr/>
          <a:lstStyle/>
          <a:p>
            <a:fld id="{6BDF84D2-7CBE-3D44-8E33-06F376C75E95}" type="datetimeFigureOut">
              <a:rPr lang="en-US" smtClean="0"/>
              <a:t>12/8/2023</a:t>
            </a:fld>
            <a:endParaRPr lang="en-US"/>
          </a:p>
        </p:txBody>
      </p:sp>
      <p:sp>
        <p:nvSpPr>
          <p:cNvPr id="5" name="Footer Placeholder 4">
            <a:extLst>
              <a:ext uri="{FF2B5EF4-FFF2-40B4-BE49-F238E27FC236}">
                <a16:creationId xmlns:a16="http://schemas.microsoft.com/office/drawing/2014/main" id="{7B670664-CEFC-2605-B7F5-E78C7FAB8B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609908-14B4-B473-0EFB-3F5DD7E596ED}"/>
              </a:ext>
            </a:extLst>
          </p:cNvPr>
          <p:cNvSpPr>
            <a:spLocks noGrp="1"/>
          </p:cNvSpPr>
          <p:nvPr>
            <p:ph type="sldNum" sz="quarter" idx="12"/>
          </p:nvPr>
        </p:nvSpPr>
        <p:spPr/>
        <p:txBody>
          <a:bodyPr/>
          <a:lstStyle/>
          <a:p>
            <a:fld id="{A5C12A40-ED05-C647-9A13-450F0FD4CBD5}" type="slidenum">
              <a:rPr lang="en-US" smtClean="0"/>
              <a:t>‹#›</a:t>
            </a:fld>
            <a:endParaRPr lang="en-US"/>
          </a:p>
        </p:txBody>
      </p:sp>
    </p:spTree>
    <p:extLst>
      <p:ext uri="{BB962C8B-B14F-4D97-AF65-F5344CB8AC3E}">
        <p14:creationId xmlns:p14="http://schemas.microsoft.com/office/powerpoint/2010/main" val="41546308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3"/>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84909C-7219-4758-9E61-AFAC214EFA8A}" type="datetimeFigureOut">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48569F-2FD0-48C7-96C8-35B3BE0567A6}" type="slidenum">
              <a:rPr lang="en-US" smtClean="0"/>
              <a:t>‹#›</a:t>
            </a:fld>
            <a:endParaRPr lang="en-US" dirty="0"/>
          </a:p>
        </p:txBody>
      </p:sp>
    </p:spTree>
    <p:extLst>
      <p:ext uri="{BB962C8B-B14F-4D97-AF65-F5344CB8AC3E}">
        <p14:creationId xmlns:p14="http://schemas.microsoft.com/office/powerpoint/2010/main" val="2986464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Title and Vertical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533604-1E56-E008-3762-C95B96E39F99}"/>
              </a:ext>
            </a:extLst>
          </p:cNvPr>
          <p:cNvSpPr/>
          <p:nvPr userDrawn="1"/>
        </p:nvSpPr>
        <p:spPr>
          <a:xfrm>
            <a:off x="0" y="4518661"/>
            <a:ext cx="9144000" cy="62484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3" name="Picture 2">
            <a:extLst>
              <a:ext uri="{FF2B5EF4-FFF2-40B4-BE49-F238E27FC236}">
                <a16:creationId xmlns:a16="http://schemas.microsoft.com/office/drawing/2014/main" id="{107CA3A1-E8DC-3536-27A8-BD4CA8AADB6C}"/>
              </a:ext>
            </a:extLst>
          </p:cNvPr>
          <p:cNvPicPr>
            <a:picLocks noChangeAspect="1"/>
          </p:cNvPicPr>
          <p:nvPr userDrawn="1"/>
        </p:nvPicPr>
        <p:blipFill>
          <a:blip r:embed="rId2"/>
          <a:srcRect/>
          <a:stretch/>
        </p:blipFill>
        <p:spPr>
          <a:xfrm>
            <a:off x="3803904" y="4584127"/>
            <a:ext cx="1536192" cy="478668"/>
          </a:xfrm>
          <a:prstGeom prst="rect">
            <a:avLst/>
          </a:prstGeom>
        </p:spPr>
      </p:pic>
      <p:cxnSp>
        <p:nvCxnSpPr>
          <p:cNvPr id="10" name="Straight Connector 9">
            <a:extLst>
              <a:ext uri="{FF2B5EF4-FFF2-40B4-BE49-F238E27FC236}">
                <a16:creationId xmlns:a16="http://schemas.microsoft.com/office/drawing/2014/main" id="{19F1742A-57DC-F5AE-EB15-C4C2F50ADCE0}"/>
              </a:ext>
            </a:extLst>
          </p:cNvPr>
          <p:cNvCxnSpPr>
            <a:cxnSpLocks/>
          </p:cNvCxnSpPr>
          <p:nvPr userDrawn="1"/>
        </p:nvCxnSpPr>
        <p:spPr>
          <a:xfrm>
            <a:off x="462171" y="851453"/>
            <a:ext cx="815605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1B25BEE3-BF50-9A6C-2624-A68E182819F7}"/>
              </a:ext>
            </a:extLst>
          </p:cNvPr>
          <p:cNvSpPr>
            <a:spLocks noGrp="1"/>
          </p:cNvSpPr>
          <p:nvPr>
            <p:ph type="title"/>
          </p:nvPr>
        </p:nvSpPr>
        <p:spPr>
          <a:xfrm>
            <a:off x="462170" y="145258"/>
            <a:ext cx="7349490" cy="711994"/>
          </a:xfrm>
          <a:prstGeom prst="rect">
            <a:avLst/>
          </a:prstGeom>
        </p:spPr>
        <p:txBody>
          <a:bodyPr/>
          <a:lstStyle>
            <a:lvl1pPr>
              <a:defRPr b="1" i="0">
                <a:solidFill>
                  <a:srgbClr val="006D85"/>
                </a:solidFill>
                <a:latin typeface="Proxima Nova Semibold" panose="02000506030000020004"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1883154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ACE95-5BD3-5889-F786-99836B6C9CEA}"/>
              </a:ext>
            </a:extLst>
          </p:cNvPr>
          <p:cNvSpPr>
            <a:spLocks noGrp="1"/>
          </p:cNvSpPr>
          <p:nvPr>
            <p:ph type="ctrTitle"/>
          </p:nvPr>
        </p:nvSpPr>
        <p:spPr>
          <a:xfrm>
            <a:off x="1143000" y="841375"/>
            <a:ext cx="6858000" cy="1790700"/>
          </a:xfrm>
        </p:spPr>
        <p:txBody>
          <a:bodyPr anchor="b">
            <a:normAutofit/>
          </a:bodyPr>
          <a:lstStyle>
            <a:lvl1pPr algn="ctr">
              <a:defRPr sz="3600"/>
            </a:lvl1pPr>
          </a:lstStyle>
          <a:p>
            <a:r>
              <a:rPr lang="en-US" dirty="0"/>
              <a:t>Click to edit Master title style</a:t>
            </a:r>
          </a:p>
        </p:txBody>
      </p:sp>
      <p:sp>
        <p:nvSpPr>
          <p:cNvPr id="3" name="Subtitle 2">
            <a:extLst>
              <a:ext uri="{FF2B5EF4-FFF2-40B4-BE49-F238E27FC236}">
                <a16:creationId xmlns:a16="http://schemas.microsoft.com/office/drawing/2014/main" id="{C32D0523-EAFA-1E9F-BF0D-C3B1253CB6D1}"/>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83612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9051-7681-A4E0-E5C2-5C971BF677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9BF965-8BEB-084F-691F-7812682E0D2E}"/>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69293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C339-0026-C6B7-E153-02CBF8E4AF03}"/>
              </a:ext>
            </a:extLst>
          </p:cNvPr>
          <p:cNvSpPr>
            <a:spLocks noGrp="1"/>
          </p:cNvSpPr>
          <p:nvPr>
            <p:ph type="title"/>
          </p:nvPr>
        </p:nvSpPr>
        <p:spPr>
          <a:xfrm>
            <a:off x="623888" y="1282700"/>
            <a:ext cx="7886700" cy="2139950"/>
          </a:xfrm>
        </p:spPr>
        <p:txBody>
          <a:bodyPr anchor="b">
            <a:normAutofit/>
          </a:bodyPr>
          <a:lstStyle>
            <a:lvl1pPr>
              <a:defRPr sz="3600"/>
            </a:lvl1pPr>
          </a:lstStyle>
          <a:p>
            <a:r>
              <a:rPr lang="en-US" dirty="0"/>
              <a:t>Click to edit Master title style</a:t>
            </a:r>
          </a:p>
        </p:txBody>
      </p:sp>
      <p:sp>
        <p:nvSpPr>
          <p:cNvPr id="3" name="Text Placeholder 2">
            <a:extLst>
              <a:ext uri="{FF2B5EF4-FFF2-40B4-BE49-F238E27FC236}">
                <a16:creationId xmlns:a16="http://schemas.microsoft.com/office/drawing/2014/main" id="{E477C0C5-4B6D-C8CD-497F-258738EFD0D9}"/>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20540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4D230-3284-519D-2F33-0110B8A425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B11CEF-3D87-59D2-AC3A-38A9AA5E0B6B}"/>
              </a:ext>
            </a:extLst>
          </p:cNvPr>
          <p:cNvSpPr>
            <a:spLocks noGrp="1"/>
          </p:cNvSpPr>
          <p:nvPr>
            <p:ph sz="half" idx="1"/>
          </p:nvPr>
        </p:nvSpPr>
        <p:spPr>
          <a:xfrm>
            <a:off x="628650" y="1370013"/>
            <a:ext cx="3867150" cy="3262312"/>
          </a:xfrm>
        </p:spPr>
        <p:txBody>
          <a:bodyPr/>
          <a:lstStyle/>
          <a:p>
            <a:pPr lvl="0"/>
            <a:r>
              <a:rPr lang="en-US" dirty="0"/>
              <a:t>Click to 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4EE25726-4115-D605-163F-E071C718DB17}"/>
              </a:ext>
            </a:extLst>
          </p:cNvPr>
          <p:cNvSpPr>
            <a:spLocks noGrp="1"/>
          </p:cNvSpPr>
          <p:nvPr>
            <p:ph sz="half" idx="2"/>
          </p:nvPr>
        </p:nvSpPr>
        <p:spPr>
          <a:xfrm>
            <a:off x="4648200" y="1370013"/>
            <a:ext cx="3867150" cy="3262312"/>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87474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734FC-6CEF-9B15-1DB6-5EC94D093F6C}"/>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3E6A35-5879-0090-B55C-5E821FBDCEEB}"/>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57BA22-7DEE-4FE7-42A4-FBF322E5FEFC}"/>
              </a:ext>
            </a:extLst>
          </p:cNvPr>
          <p:cNvSpPr>
            <a:spLocks noGrp="1"/>
          </p:cNvSpPr>
          <p:nvPr>
            <p:ph sz="half" idx="2"/>
          </p:nvPr>
        </p:nvSpPr>
        <p:spPr>
          <a:xfrm>
            <a:off x="630238" y="1879600"/>
            <a:ext cx="3868737" cy="2762250"/>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E9C4AF6C-1DC1-5590-E403-DCB6F715AA7D}"/>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DA8948-F3A5-C4DB-B0A3-8F225CF4F987}"/>
              </a:ext>
            </a:extLst>
          </p:cNvPr>
          <p:cNvSpPr>
            <a:spLocks noGrp="1"/>
          </p:cNvSpPr>
          <p:nvPr>
            <p:ph sz="quarter" idx="4"/>
          </p:nvPr>
        </p:nvSpPr>
        <p:spPr>
          <a:xfrm>
            <a:off x="4629150" y="1879600"/>
            <a:ext cx="3887788" cy="2762250"/>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52637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CE3FC-BA6E-8E7D-D634-FC3A8BAC6D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55252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D5BF2-2BF7-C5BF-1069-45511FBB27A8}"/>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7EFA1D-C2BC-CA93-8971-801A132DE5F4}"/>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59062B-E7F8-E572-175B-3E2CF5A317F5}"/>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224219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4.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6" Type="http://schemas.openxmlformats.org/officeDocument/2006/relationships/image" Target="../media/image6.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5.pn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close-up of a red and orange background&#10;&#10;Description automatically generated">
            <a:extLst>
              <a:ext uri="{FF2B5EF4-FFF2-40B4-BE49-F238E27FC236}">
                <a16:creationId xmlns:a16="http://schemas.microsoft.com/office/drawing/2014/main" id="{7C1EF9D0-B959-A299-DC56-BBD3A2A5957B}"/>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C2049BF-0B52-5C43-AEF7-8FC0043411C2}" type="datetimeFigureOut">
              <a:rPr lang="en-US" smtClean="0"/>
              <a:t>12/8/2023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3A3AD51-6A7C-7B4E-A894-701812C7AC3F}" type="slidenum">
              <a:rPr lang="en-US" smtClean="0"/>
              <a:t>‹#›</a:t>
            </a:fld>
            <a:endParaRPr lang="en-US"/>
          </a:p>
        </p:txBody>
      </p:sp>
    </p:spTree>
    <p:extLst>
      <p:ext uri="{BB962C8B-B14F-4D97-AF65-F5344CB8AC3E}">
        <p14:creationId xmlns:p14="http://schemas.microsoft.com/office/powerpoint/2010/main" val="3083284923"/>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blue background with squares&#10;&#10;Description automatically generated">
            <a:extLst>
              <a:ext uri="{FF2B5EF4-FFF2-40B4-BE49-F238E27FC236}">
                <a16:creationId xmlns:a16="http://schemas.microsoft.com/office/drawing/2014/main" id="{FB8F7DEF-8AD0-4957-2A6B-C2EDDEA4677C}"/>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2" name="Title Placeholder 1">
            <a:extLst>
              <a:ext uri="{FF2B5EF4-FFF2-40B4-BE49-F238E27FC236}">
                <a16:creationId xmlns:a16="http://schemas.microsoft.com/office/drawing/2014/main" id="{061B8867-3118-39AF-7B8C-7D9811D8A471}"/>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7E25AC0-1C1A-8F53-0991-FB33AAFD44E6}"/>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7D72DC-B5DE-B648-3537-0424CD2EEF10}"/>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6BDF84D2-7CBE-3D44-8E33-06F376C75E95}" type="datetimeFigureOut">
              <a:rPr lang="en-US" smtClean="0"/>
              <a:t>12/8/2023</a:t>
            </a:fld>
            <a:endParaRPr lang="en-US"/>
          </a:p>
        </p:txBody>
      </p:sp>
      <p:sp>
        <p:nvSpPr>
          <p:cNvPr id="5" name="Footer Placeholder 4">
            <a:extLst>
              <a:ext uri="{FF2B5EF4-FFF2-40B4-BE49-F238E27FC236}">
                <a16:creationId xmlns:a16="http://schemas.microsoft.com/office/drawing/2014/main" id="{8427778B-8674-CB56-5622-2BD3D519A28D}"/>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CC2F29-F333-EE1D-9D4B-B004241556D7}"/>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A5C12A40-ED05-C647-9A13-450F0FD4CBD5}" type="slidenum">
              <a:rPr lang="en-US" smtClean="0"/>
              <a:t>‹#›</a:t>
            </a:fld>
            <a:endParaRPr lang="en-US"/>
          </a:p>
        </p:txBody>
      </p:sp>
    </p:spTree>
    <p:extLst>
      <p:ext uri="{BB962C8B-B14F-4D97-AF65-F5344CB8AC3E}">
        <p14:creationId xmlns:p14="http://schemas.microsoft.com/office/powerpoint/2010/main" val="3923337178"/>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close-up of an orange rectangular object&#10;&#10;Description automatically generated">
            <a:extLst>
              <a:ext uri="{FF2B5EF4-FFF2-40B4-BE49-F238E27FC236}">
                <a16:creationId xmlns:a16="http://schemas.microsoft.com/office/drawing/2014/main" id="{54E61967-2817-3089-2091-13673EA7B5C5}"/>
              </a:ext>
            </a:extLst>
          </p:cNvPr>
          <p:cNvPicPr>
            <a:picLocks noChangeAspect="1"/>
          </p:cNvPicPr>
          <p:nvPr userDrawn="1"/>
        </p:nvPicPr>
        <p:blipFill>
          <a:blip r:embed="rId9"/>
          <a:stretch>
            <a:fillRect/>
          </a:stretch>
        </p:blipFill>
        <p:spPr>
          <a:xfrm>
            <a:off x="0" y="0"/>
            <a:ext cx="9144000" cy="5143500"/>
          </a:xfrm>
          <a:prstGeom prst="rect">
            <a:avLst/>
          </a:prstGeom>
        </p:spPr>
      </p:pic>
      <p:sp>
        <p:nvSpPr>
          <p:cNvPr id="2" name="Title Placeholder 1">
            <a:extLst>
              <a:ext uri="{FF2B5EF4-FFF2-40B4-BE49-F238E27FC236}">
                <a16:creationId xmlns:a16="http://schemas.microsoft.com/office/drawing/2014/main" id="{7A6A2E30-3155-202C-E611-CFC0B2782AFB}"/>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2179397-826F-5D0F-CD66-4A83AB02DCA1}"/>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0314117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2" r:id="rId7"/>
  </p:sldLayoutIdLst>
  <p:txStyles>
    <p:titleStyle>
      <a:lvl1pPr algn="l" defTabSz="914400" rtl="0" eaLnBrk="1" latinLnBrk="0" hangingPunct="1">
        <a:lnSpc>
          <a:spcPct val="90000"/>
        </a:lnSpc>
        <a:spcBef>
          <a:spcPct val="0"/>
        </a:spcBef>
        <a:buNone/>
        <a:defRPr sz="3600" b="1" i="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984909C-7219-4758-9E61-AFAC214EFA8A}" type="datetimeFigureOut">
              <a:rPr lang="en-US" smtClean="0"/>
              <a:t>12/8/2023</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D48569F-2FD0-48C7-96C8-35B3BE0567A6}" type="slidenum">
              <a:rPr lang="en-US" smtClean="0"/>
              <a:t>‹#›</a:t>
            </a:fld>
            <a:endParaRPr lang="en-US" dirty="0"/>
          </a:p>
        </p:txBody>
      </p:sp>
      <p:pic>
        <p:nvPicPr>
          <p:cNvPr id="7" name="Picture 6">
            <a:extLst>
              <a:ext uri="{FF2B5EF4-FFF2-40B4-BE49-F238E27FC236}">
                <a16:creationId xmlns:a16="http://schemas.microsoft.com/office/drawing/2014/main" id="{E723A0D2-F249-43CA-954D-FFDC79575A32}"/>
              </a:ext>
            </a:extLst>
          </p:cNvPr>
          <p:cNvPicPr>
            <a:picLocks noChangeAspect="1"/>
          </p:cNvPicPr>
          <p:nvPr userDrawn="1"/>
        </p:nvPicPr>
        <p:blipFill>
          <a:blip r:embed="rId14"/>
          <a:stretch>
            <a:fillRect/>
          </a:stretch>
        </p:blipFill>
        <p:spPr>
          <a:xfrm>
            <a:off x="0" y="0"/>
            <a:ext cx="9144000" cy="1025850"/>
          </a:xfrm>
          <a:prstGeom prst="rect">
            <a:avLst/>
          </a:prstGeom>
        </p:spPr>
      </p:pic>
      <p:pic>
        <p:nvPicPr>
          <p:cNvPr id="8" name="Picture 7">
            <a:extLst>
              <a:ext uri="{FF2B5EF4-FFF2-40B4-BE49-F238E27FC236}">
                <a16:creationId xmlns:a16="http://schemas.microsoft.com/office/drawing/2014/main" id="{E2DD71B6-3D91-4A60-9770-D437704767D8}"/>
              </a:ext>
            </a:extLst>
          </p:cNvPr>
          <p:cNvPicPr>
            <a:picLocks noChangeAspect="1"/>
          </p:cNvPicPr>
          <p:nvPr userDrawn="1"/>
        </p:nvPicPr>
        <p:blipFill>
          <a:blip r:embed="rId15"/>
          <a:stretch>
            <a:fillRect/>
          </a:stretch>
        </p:blipFill>
        <p:spPr>
          <a:xfrm>
            <a:off x="1442302" y="0"/>
            <a:ext cx="4406066" cy="1010158"/>
          </a:xfrm>
          <a:prstGeom prst="rect">
            <a:avLst/>
          </a:prstGeom>
        </p:spPr>
      </p:pic>
      <p:sp>
        <p:nvSpPr>
          <p:cNvPr id="2" name="Title Placeholder 1"/>
          <p:cNvSpPr>
            <a:spLocks noGrp="1"/>
          </p:cNvSpPr>
          <p:nvPr>
            <p:ph type="title"/>
          </p:nvPr>
        </p:nvSpPr>
        <p:spPr>
          <a:xfrm>
            <a:off x="1657350" y="804863"/>
            <a:ext cx="7186170" cy="994172"/>
          </a:xfrm>
          <a:prstGeom prst="rect">
            <a:avLst/>
          </a:prstGeom>
        </p:spPr>
        <p:txBody>
          <a:bodyPr vert="horz" lIns="91440" tIns="45720" rIns="91440" bIns="45720" rtlCol="0" anchor="ctr">
            <a:normAutofit/>
          </a:bodyPr>
          <a:lstStyle/>
          <a:p>
            <a:r>
              <a:rPr lang="en-US" dirty="0"/>
              <a:t>Inset Title Text Here</a:t>
            </a:r>
          </a:p>
        </p:txBody>
      </p:sp>
      <p:pic>
        <p:nvPicPr>
          <p:cNvPr id="9" name="Picture 8">
            <a:extLst>
              <a:ext uri="{FF2B5EF4-FFF2-40B4-BE49-F238E27FC236}">
                <a16:creationId xmlns:a16="http://schemas.microsoft.com/office/drawing/2014/main" id="{76D1800D-F54D-4944-998E-29CC554F092E}"/>
              </a:ext>
            </a:extLst>
          </p:cNvPr>
          <p:cNvPicPr>
            <a:picLocks noChangeAspect="1"/>
          </p:cNvPicPr>
          <p:nvPr userDrawn="1"/>
        </p:nvPicPr>
        <p:blipFill>
          <a:blip r:embed="rId16"/>
          <a:stretch>
            <a:fillRect/>
          </a:stretch>
        </p:blipFill>
        <p:spPr>
          <a:xfrm>
            <a:off x="2232212" y="40225"/>
            <a:ext cx="2665038" cy="977039"/>
          </a:xfrm>
          <a:prstGeom prst="rect">
            <a:avLst/>
          </a:prstGeom>
        </p:spPr>
      </p:pic>
    </p:spTree>
    <p:extLst>
      <p:ext uri="{BB962C8B-B14F-4D97-AF65-F5344CB8AC3E}">
        <p14:creationId xmlns:p14="http://schemas.microsoft.com/office/powerpoint/2010/main" val="243038862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685800" rtl="0" eaLnBrk="1" latinLnBrk="0" hangingPunct="1">
        <a:lnSpc>
          <a:spcPct val="90000"/>
        </a:lnSpc>
        <a:spcBef>
          <a:spcPct val="0"/>
        </a:spcBef>
        <a:buNone/>
        <a:defRPr sz="330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Proxima Nova"/>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Proxima Nova"/>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Proxima Nova"/>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Proxima Nova"/>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diagramData" Target="../diagrams/data11.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17" Type="http://schemas.microsoft.com/office/2007/relationships/diagramDrawing" Target="../diagrams/drawing11.xml"/><Relationship Id="rId2" Type="http://schemas.openxmlformats.org/officeDocument/2006/relationships/notesSlide" Target="../notesSlides/notesSlide12.xml"/><Relationship Id="rId16" Type="http://schemas.openxmlformats.org/officeDocument/2006/relationships/diagramColors" Target="../diagrams/colors11.xml"/><Relationship Id="rId1" Type="http://schemas.openxmlformats.org/officeDocument/2006/relationships/slideLayout" Target="../slideLayouts/slideLayout7.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5" Type="http://schemas.openxmlformats.org/officeDocument/2006/relationships/diagramQuickStyle" Target="../diagrams/quickStyle11.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 Id="rId14" Type="http://schemas.openxmlformats.org/officeDocument/2006/relationships/diagramLayout" Target="../diagrams/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hyperlink" Target="https://stfm.org/teachingresources/resources/cbme-toolkit/in-person-faculty-development/" TargetMode="External"/><Relationship Id="rId2" Type="http://schemas.openxmlformats.org/officeDocument/2006/relationships/hyperlink" Target="https://stfm.org/cbmetoolkit" TargetMode="External"/><Relationship Id="rId1" Type="http://schemas.openxmlformats.org/officeDocument/2006/relationships/slideLayout" Target="../slideLayouts/slideLayout4.xml"/><Relationship Id="rId4" Type="http://schemas.openxmlformats.org/officeDocument/2006/relationships/hyperlink" Target="https://www.acgme.org/meetings-and-educational-activities/courses-and-workshops/developing-faculty-competencies-in-assessment/"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1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diagramColors" Target="../diagrams/colors4.xml"/><Relationship Id="rId12" Type="http://schemas.openxmlformats.org/officeDocument/2006/relationships/diagramColors" Target="../diagrams/colors5.xml"/><Relationship Id="rId17" Type="http://schemas.openxmlformats.org/officeDocument/2006/relationships/image" Target="../media/image18.svg"/><Relationship Id="rId2" Type="http://schemas.openxmlformats.org/officeDocument/2006/relationships/notesSlide" Target="../notesSlides/notesSlide8.xml"/><Relationship Id="rId16"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5" Type="http://schemas.openxmlformats.org/officeDocument/2006/relationships/image" Target="../media/image16.svg"/><Relationship Id="rId10" Type="http://schemas.openxmlformats.org/officeDocument/2006/relationships/diagramLayout" Target="../diagrams/layout5.xml"/><Relationship Id="rId19" Type="http://schemas.openxmlformats.org/officeDocument/2006/relationships/image" Target="../media/image20.png"/><Relationship Id="rId4" Type="http://schemas.openxmlformats.org/officeDocument/2006/relationships/diagramData" Target="../diagrams/data4.xml"/><Relationship Id="rId9" Type="http://schemas.openxmlformats.org/officeDocument/2006/relationships/diagramData" Target="../diagrams/data5.xml"/><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BC2FD-4AEC-A61E-C83F-3F2A1E65B3AF}"/>
              </a:ext>
            </a:extLst>
          </p:cNvPr>
          <p:cNvSpPr>
            <a:spLocks noGrp="1"/>
          </p:cNvSpPr>
          <p:nvPr>
            <p:ph type="ctrTitle"/>
          </p:nvPr>
        </p:nvSpPr>
        <p:spPr/>
        <p:txBody>
          <a:bodyPr/>
          <a:lstStyle/>
          <a:p>
            <a:r>
              <a:rPr lang="en-US" dirty="0"/>
              <a:t>Core Outcomes, Milestones, Competencies &amp; CBME</a:t>
            </a:r>
          </a:p>
        </p:txBody>
      </p:sp>
      <p:sp>
        <p:nvSpPr>
          <p:cNvPr id="3" name="Subtitle 2">
            <a:extLst>
              <a:ext uri="{FF2B5EF4-FFF2-40B4-BE49-F238E27FC236}">
                <a16:creationId xmlns:a16="http://schemas.microsoft.com/office/drawing/2014/main" id="{B320F726-ADC2-C802-4C01-847A6E086E30}"/>
              </a:ext>
            </a:extLst>
          </p:cNvPr>
          <p:cNvSpPr>
            <a:spLocks noGrp="1"/>
          </p:cNvSpPr>
          <p:nvPr>
            <p:ph type="subTitle" idx="1"/>
          </p:nvPr>
        </p:nvSpPr>
        <p:spPr/>
        <p:txBody>
          <a:bodyPr>
            <a:normAutofit lnSpcReduction="10000"/>
          </a:bodyPr>
          <a:lstStyle/>
          <a:p>
            <a:r>
              <a:rPr lang="en-US" dirty="0"/>
              <a:t>Understanding the Charge from the ABFM and the ACGME</a:t>
            </a:r>
          </a:p>
          <a:p>
            <a:endParaRPr lang="en-US" dirty="0"/>
          </a:p>
          <a:p>
            <a:pPr algn="r"/>
            <a:r>
              <a:rPr lang="en-US" sz="1400" dirty="0"/>
              <a:t>Warren Newton, MD, MPH, President/CEO ABFM</a:t>
            </a:r>
          </a:p>
          <a:p>
            <a:pPr algn="r"/>
            <a:r>
              <a:rPr lang="en-US" sz="1400" dirty="0"/>
              <a:t>KrisEmily McCrory, MD, MS </a:t>
            </a:r>
            <a:r>
              <a:rPr lang="en-US" sz="1400" dirty="0" err="1"/>
              <a:t>MedEd</a:t>
            </a:r>
            <a:r>
              <a:rPr lang="en-US" sz="1400" dirty="0"/>
              <a:t>, FAAFP</a:t>
            </a:r>
          </a:p>
          <a:p>
            <a:endParaRPr lang="en-US" dirty="0"/>
          </a:p>
        </p:txBody>
      </p:sp>
    </p:spTree>
    <p:extLst>
      <p:ext uri="{BB962C8B-B14F-4D97-AF65-F5344CB8AC3E}">
        <p14:creationId xmlns:p14="http://schemas.microsoft.com/office/powerpoint/2010/main" val="2238269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3D9367-B1E1-B2D3-82DE-B169FD316FDD}"/>
              </a:ext>
            </a:extLst>
          </p:cNvPr>
          <p:cNvSpPr>
            <a:spLocks noGrp="1"/>
          </p:cNvSpPr>
          <p:nvPr>
            <p:ph type="title"/>
          </p:nvPr>
        </p:nvSpPr>
        <p:spPr/>
        <p:txBody>
          <a:bodyPr/>
          <a:lstStyle/>
          <a:p>
            <a:r>
              <a:rPr lang="en-US" dirty="0"/>
              <a:t>CBME: Basic Tenets</a:t>
            </a:r>
          </a:p>
        </p:txBody>
      </p:sp>
      <p:graphicFrame>
        <p:nvGraphicFramePr>
          <p:cNvPr id="7" name="Content Placeholder 6">
            <a:extLst>
              <a:ext uri="{FF2B5EF4-FFF2-40B4-BE49-F238E27FC236}">
                <a16:creationId xmlns:a16="http://schemas.microsoft.com/office/drawing/2014/main" id="{5BD48D9E-76EA-FBBF-FD5E-EFAE9ED28E54}"/>
              </a:ext>
            </a:extLst>
          </p:cNvPr>
          <p:cNvGraphicFramePr>
            <a:graphicFrameLocks noGrp="1"/>
          </p:cNvGraphicFramePr>
          <p:nvPr>
            <p:ph idx="1"/>
            <p:extLst>
              <p:ext uri="{D42A27DB-BD31-4B8C-83A1-F6EECF244321}">
                <p14:modId xmlns:p14="http://schemas.microsoft.com/office/powerpoint/2010/main" val="1379536917"/>
              </p:ext>
            </p:extLst>
          </p:nvPr>
        </p:nvGraphicFramePr>
        <p:xfrm>
          <a:off x="628650" y="1163279"/>
          <a:ext cx="78867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D808D32F-ADE6-9DA5-1BDB-81CAB86AE3EA}"/>
              </a:ext>
            </a:extLst>
          </p:cNvPr>
          <p:cNvSpPr txBox="1"/>
          <p:nvPr/>
        </p:nvSpPr>
        <p:spPr>
          <a:xfrm>
            <a:off x="7641473" y="3779260"/>
            <a:ext cx="1502527" cy="646331"/>
          </a:xfrm>
          <a:prstGeom prst="rect">
            <a:avLst/>
          </a:prstGeom>
          <a:noFill/>
        </p:spPr>
        <p:txBody>
          <a:bodyPr wrap="none" rtlCol="0">
            <a:spAutoFit/>
          </a:bodyPr>
          <a:lstStyle/>
          <a:p>
            <a:r>
              <a:rPr lang="en-US" sz="1200" dirty="0" err="1"/>
              <a:t>Holmboe</a:t>
            </a:r>
            <a:r>
              <a:rPr lang="en-US" sz="1200" dirty="0"/>
              <a:t>, 2021</a:t>
            </a:r>
          </a:p>
          <a:p>
            <a:r>
              <a:rPr lang="en-US" sz="1200" dirty="0"/>
              <a:t>Lucey et al, 2018</a:t>
            </a:r>
          </a:p>
          <a:p>
            <a:r>
              <a:rPr lang="en-US" sz="1200" dirty="0"/>
              <a:t>Van </a:t>
            </a:r>
            <a:r>
              <a:rPr lang="en-US" sz="1200" dirty="0" err="1"/>
              <a:t>Melle</a:t>
            </a:r>
            <a:r>
              <a:rPr lang="en-US" sz="1200" dirty="0"/>
              <a:t> et al, 2019</a:t>
            </a:r>
          </a:p>
        </p:txBody>
      </p:sp>
    </p:spTree>
    <p:extLst>
      <p:ext uri="{BB962C8B-B14F-4D97-AF65-F5344CB8AC3E}">
        <p14:creationId xmlns:p14="http://schemas.microsoft.com/office/powerpoint/2010/main" val="1591464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EE830-AAA7-E912-E3A2-568984E7C277}"/>
              </a:ext>
            </a:extLst>
          </p:cNvPr>
          <p:cNvSpPr>
            <a:spLocks noGrp="1"/>
          </p:cNvSpPr>
          <p:nvPr>
            <p:ph type="title"/>
          </p:nvPr>
        </p:nvSpPr>
        <p:spPr/>
        <p:txBody>
          <a:bodyPr/>
          <a:lstStyle/>
          <a:p>
            <a:pPr algn="ctr"/>
            <a:r>
              <a:rPr lang="en-US" dirty="0"/>
              <a:t>Thinking about Time Differently?</a:t>
            </a:r>
          </a:p>
        </p:txBody>
      </p:sp>
      <p:graphicFrame>
        <p:nvGraphicFramePr>
          <p:cNvPr id="4" name="Content Placeholder 3">
            <a:extLst>
              <a:ext uri="{FF2B5EF4-FFF2-40B4-BE49-F238E27FC236}">
                <a16:creationId xmlns:a16="http://schemas.microsoft.com/office/drawing/2014/main" id="{89A4DD8E-4460-FB85-5893-ACBB8EA32790}"/>
              </a:ext>
            </a:extLst>
          </p:cNvPr>
          <p:cNvGraphicFramePr>
            <a:graphicFrameLocks noGrp="1"/>
          </p:cNvGraphicFramePr>
          <p:nvPr>
            <p:ph idx="1"/>
            <p:extLst>
              <p:ext uri="{D42A27DB-BD31-4B8C-83A1-F6EECF244321}">
                <p14:modId xmlns:p14="http://schemas.microsoft.com/office/powerpoint/2010/main" val="2661640133"/>
              </p:ext>
            </p:extLst>
          </p:nvPr>
        </p:nvGraphicFramePr>
        <p:xfrm>
          <a:off x="628650" y="1370013"/>
          <a:ext cx="7886700" cy="28938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CCA20BB9-57F1-6302-F3A1-B6F2DAAB5A09}"/>
              </a:ext>
            </a:extLst>
          </p:cNvPr>
          <p:cNvSpPr txBox="1"/>
          <p:nvPr/>
        </p:nvSpPr>
        <p:spPr>
          <a:xfrm>
            <a:off x="7724641" y="4088488"/>
            <a:ext cx="1234440" cy="276999"/>
          </a:xfrm>
          <a:prstGeom prst="rect">
            <a:avLst/>
          </a:prstGeom>
          <a:noFill/>
        </p:spPr>
        <p:txBody>
          <a:bodyPr wrap="none" rtlCol="0">
            <a:spAutoFit/>
          </a:bodyPr>
          <a:lstStyle/>
          <a:p>
            <a:r>
              <a:rPr lang="en-US" sz="1200" dirty="0"/>
              <a:t>Lucey et al, 2018</a:t>
            </a:r>
          </a:p>
        </p:txBody>
      </p:sp>
    </p:spTree>
    <p:extLst>
      <p:ext uri="{BB962C8B-B14F-4D97-AF65-F5344CB8AC3E}">
        <p14:creationId xmlns:p14="http://schemas.microsoft.com/office/powerpoint/2010/main" val="4541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B31484C-A331-581D-A10A-4F5C9C562E47}"/>
              </a:ext>
            </a:extLst>
          </p:cNvPr>
          <p:cNvSpPr>
            <a:spLocks noGrp="1"/>
          </p:cNvSpPr>
          <p:nvPr>
            <p:ph type="body" idx="1"/>
          </p:nvPr>
        </p:nvSpPr>
        <p:spPr>
          <a:xfrm>
            <a:off x="630237" y="530225"/>
            <a:ext cx="3868737" cy="619125"/>
          </a:xfrm>
        </p:spPr>
        <p:txBody>
          <a:bodyPr/>
          <a:lstStyle/>
          <a:p>
            <a:pPr algn="ctr"/>
            <a:r>
              <a:rPr lang="en-US" dirty="0"/>
              <a:t>Core Competencies</a:t>
            </a:r>
          </a:p>
        </p:txBody>
      </p:sp>
      <p:graphicFrame>
        <p:nvGraphicFramePr>
          <p:cNvPr id="9" name="Content Placeholder 8">
            <a:extLst>
              <a:ext uri="{FF2B5EF4-FFF2-40B4-BE49-F238E27FC236}">
                <a16:creationId xmlns:a16="http://schemas.microsoft.com/office/drawing/2014/main" id="{F35A262C-784B-73EB-76AD-9C200977518C}"/>
              </a:ext>
            </a:extLst>
          </p:cNvPr>
          <p:cNvGraphicFramePr>
            <a:graphicFrameLocks noGrp="1"/>
          </p:cNvGraphicFramePr>
          <p:nvPr>
            <p:ph sz="half" idx="2"/>
            <p:extLst>
              <p:ext uri="{D42A27DB-BD31-4B8C-83A1-F6EECF244321}">
                <p14:modId xmlns:p14="http://schemas.microsoft.com/office/powerpoint/2010/main" val="4044923831"/>
              </p:ext>
            </p:extLst>
          </p:nvPr>
        </p:nvGraphicFramePr>
        <p:xfrm>
          <a:off x="810713" y="1260475"/>
          <a:ext cx="3255962" cy="2324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6">
            <a:extLst>
              <a:ext uri="{FF2B5EF4-FFF2-40B4-BE49-F238E27FC236}">
                <a16:creationId xmlns:a16="http://schemas.microsoft.com/office/drawing/2014/main" id="{B1726652-8470-6C31-98AF-85D0107CB9D9}"/>
              </a:ext>
            </a:extLst>
          </p:cNvPr>
          <p:cNvSpPr>
            <a:spLocks noGrp="1"/>
          </p:cNvSpPr>
          <p:nvPr>
            <p:ph type="body" sz="quarter" idx="3"/>
          </p:nvPr>
        </p:nvSpPr>
        <p:spPr>
          <a:xfrm>
            <a:off x="4625975" y="530224"/>
            <a:ext cx="3887788" cy="619125"/>
          </a:xfrm>
        </p:spPr>
        <p:txBody>
          <a:bodyPr/>
          <a:lstStyle/>
          <a:p>
            <a:pPr algn="ctr"/>
            <a:r>
              <a:rPr lang="en-US" dirty="0"/>
              <a:t>Milestones</a:t>
            </a:r>
          </a:p>
        </p:txBody>
      </p:sp>
      <p:graphicFrame>
        <p:nvGraphicFramePr>
          <p:cNvPr id="10" name="Content Placeholder 9">
            <a:extLst>
              <a:ext uri="{FF2B5EF4-FFF2-40B4-BE49-F238E27FC236}">
                <a16:creationId xmlns:a16="http://schemas.microsoft.com/office/drawing/2014/main" id="{FACC6151-7627-E32D-0FBB-CF7879842AAA}"/>
              </a:ext>
            </a:extLst>
          </p:cNvPr>
          <p:cNvGraphicFramePr>
            <a:graphicFrameLocks noGrp="1"/>
          </p:cNvGraphicFramePr>
          <p:nvPr>
            <p:ph sz="quarter" idx="4"/>
            <p:extLst>
              <p:ext uri="{D42A27DB-BD31-4B8C-83A1-F6EECF244321}">
                <p14:modId xmlns:p14="http://schemas.microsoft.com/office/powerpoint/2010/main" val="2393928202"/>
              </p:ext>
            </p:extLst>
          </p:nvPr>
        </p:nvGraphicFramePr>
        <p:xfrm>
          <a:off x="4891882" y="1260475"/>
          <a:ext cx="3355973" cy="163913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 name="Diagram 1"/>
          <p:cNvGraphicFramePr/>
          <p:nvPr>
            <p:extLst>
              <p:ext uri="{D42A27DB-BD31-4B8C-83A1-F6EECF244321}">
                <p14:modId xmlns:p14="http://schemas.microsoft.com/office/powerpoint/2010/main" val="3218463531"/>
              </p:ext>
            </p:extLst>
          </p:nvPr>
        </p:nvGraphicFramePr>
        <p:xfrm>
          <a:off x="4377029" y="2822492"/>
          <a:ext cx="4385677" cy="152583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3" name="TextBox 2">
            <a:extLst>
              <a:ext uri="{FF2B5EF4-FFF2-40B4-BE49-F238E27FC236}">
                <a16:creationId xmlns:a16="http://schemas.microsoft.com/office/drawing/2014/main" id="{DEB0486C-9859-EF48-97B2-D5E3DDE12698}"/>
              </a:ext>
            </a:extLst>
          </p:cNvPr>
          <p:cNvSpPr txBox="1"/>
          <p:nvPr/>
        </p:nvSpPr>
        <p:spPr>
          <a:xfrm>
            <a:off x="7939727" y="4071331"/>
            <a:ext cx="1148071" cy="276999"/>
          </a:xfrm>
          <a:prstGeom prst="rect">
            <a:avLst/>
          </a:prstGeom>
          <a:noFill/>
        </p:spPr>
        <p:txBody>
          <a:bodyPr wrap="none" rtlCol="0">
            <a:spAutoFit/>
          </a:bodyPr>
          <a:lstStyle/>
          <a:p>
            <a:r>
              <a:rPr lang="en-US" sz="1200" dirty="0" err="1"/>
              <a:t>Holmboe</a:t>
            </a:r>
            <a:r>
              <a:rPr lang="en-US" sz="1200" dirty="0"/>
              <a:t>, 2021</a:t>
            </a:r>
          </a:p>
        </p:txBody>
      </p:sp>
    </p:spTree>
    <p:extLst>
      <p:ext uri="{BB962C8B-B14F-4D97-AF65-F5344CB8AC3E}">
        <p14:creationId xmlns:p14="http://schemas.microsoft.com/office/powerpoint/2010/main" val="2202737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01FE-5E07-2C74-26B2-49403CF628BB}"/>
              </a:ext>
            </a:extLst>
          </p:cNvPr>
          <p:cNvSpPr>
            <a:spLocks noGrp="1"/>
          </p:cNvSpPr>
          <p:nvPr>
            <p:ph type="title"/>
          </p:nvPr>
        </p:nvSpPr>
        <p:spPr>
          <a:xfrm>
            <a:off x="4401417" y="853527"/>
            <a:ext cx="4083287" cy="1051852"/>
          </a:xfrm>
        </p:spPr>
        <p:txBody>
          <a:bodyPr anchor="t">
            <a:normAutofit/>
          </a:bodyPr>
          <a:lstStyle/>
          <a:p>
            <a:r>
              <a:rPr lang="en-US" sz="2400" dirty="0"/>
              <a:t>Core Outcomes</a:t>
            </a:r>
          </a:p>
        </p:txBody>
      </p:sp>
      <p:pic>
        <p:nvPicPr>
          <p:cNvPr id="5" name="Picture 4" descr="White puzzle with one red piece">
            <a:extLst>
              <a:ext uri="{FF2B5EF4-FFF2-40B4-BE49-F238E27FC236}">
                <a16:creationId xmlns:a16="http://schemas.microsoft.com/office/drawing/2014/main" id="{3002BD12-B8BB-ABBD-5903-2C118FFD6DF3}"/>
              </a:ext>
            </a:extLst>
          </p:cNvPr>
          <p:cNvPicPr>
            <a:picLocks noChangeAspect="1"/>
          </p:cNvPicPr>
          <p:nvPr/>
        </p:nvPicPr>
        <p:blipFill rotWithShape="1">
          <a:blip r:embed="rId3"/>
          <a:srcRect l="29677" r="28073"/>
          <a:stretch/>
        </p:blipFill>
        <p:spPr>
          <a:xfrm>
            <a:off x="0" y="1"/>
            <a:ext cx="3532909" cy="4463934"/>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78772" y="653359"/>
            <a:ext cx="55270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B45B98D-F650-B3CC-E371-1E3262E26D23}"/>
              </a:ext>
            </a:extLst>
          </p:cNvPr>
          <p:cNvSpPr>
            <a:spLocks noGrp="1"/>
          </p:cNvSpPr>
          <p:nvPr>
            <p:ph idx="1"/>
          </p:nvPr>
        </p:nvSpPr>
        <p:spPr>
          <a:xfrm>
            <a:off x="4401417" y="1913382"/>
            <a:ext cx="4083287" cy="2693405"/>
          </a:xfrm>
        </p:spPr>
        <p:txBody>
          <a:bodyPr anchor="t">
            <a:normAutofit/>
          </a:bodyPr>
          <a:lstStyle/>
          <a:p>
            <a:pPr marL="0" indent="0" algn="ctr">
              <a:buNone/>
            </a:pPr>
            <a:r>
              <a:rPr lang="en-US" sz="1800" dirty="0"/>
              <a:t>Incorporates multiple </a:t>
            </a:r>
            <a:r>
              <a:rPr lang="en-US" sz="1800" dirty="0">
                <a:solidFill>
                  <a:srgbClr val="FF0000"/>
                </a:solidFill>
              </a:rPr>
              <a:t>core competencies</a:t>
            </a:r>
            <a:r>
              <a:rPr lang="en-US" sz="1800" dirty="0"/>
              <a:t> to capture the broad scope of practice that society can expect of a family medicine physician who has been entrusted with independent practice.</a:t>
            </a:r>
          </a:p>
          <a:p>
            <a:pPr marL="0" indent="0" algn="ctr">
              <a:buNone/>
            </a:pPr>
            <a:endParaRPr lang="en-US" sz="1800" dirty="0"/>
          </a:p>
        </p:txBody>
      </p:sp>
      <p:sp>
        <p:nvSpPr>
          <p:cNvPr id="4" name="TextBox 3">
            <a:extLst>
              <a:ext uri="{FF2B5EF4-FFF2-40B4-BE49-F238E27FC236}">
                <a16:creationId xmlns:a16="http://schemas.microsoft.com/office/drawing/2014/main" id="{0C5640B7-EFD3-0BF5-FB69-D971195DA6AA}"/>
              </a:ext>
            </a:extLst>
          </p:cNvPr>
          <p:cNvSpPr txBox="1"/>
          <p:nvPr/>
        </p:nvSpPr>
        <p:spPr>
          <a:xfrm>
            <a:off x="7590626" y="3828308"/>
            <a:ext cx="1413016" cy="461665"/>
          </a:xfrm>
          <a:prstGeom prst="rect">
            <a:avLst/>
          </a:prstGeom>
          <a:noFill/>
        </p:spPr>
        <p:txBody>
          <a:bodyPr wrap="none" rtlCol="0">
            <a:spAutoFit/>
          </a:bodyPr>
          <a:lstStyle/>
          <a:p>
            <a:r>
              <a:rPr lang="en-US" sz="1200" dirty="0"/>
              <a:t>Kelly &amp; Diaz, 2023</a:t>
            </a:r>
          </a:p>
          <a:p>
            <a:r>
              <a:rPr lang="en-US" sz="1200" dirty="0"/>
              <a:t>Newton et al, 2023 </a:t>
            </a:r>
          </a:p>
        </p:txBody>
      </p:sp>
    </p:spTree>
    <p:extLst>
      <p:ext uri="{BB962C8B-B14F-4D97-AF65-F5344CB8AC3E}">
        <p14:creationId xmlns:p14="http://schemas.microsoft.com/office/powerpoint/2010/main" val="706599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FC7F6-8ECE-0E03-1569-25B54356577F}"/>
              </a:ext>
            </a:extLst>
          </p:cNvPr>
          <p:cNvSpPr>
            <a:spLocks noGrp="1"/>
          </p:cNvSpPr>
          <p:nvPr>
            <p:ph type="title"/>
          </p:nvPr>
        </p:nvSpPr>
        <p:spPr/>
        <p:txBody>
          <a:bodyPr>
            <a:normAutofit/>
          </a:bodyPr>
          <a:lstStyle/>
          <a:p>
            <a:pPr algn="ctr"/>
            <a:r>
              <a:rPr lang="en-US" dirty="0"/>
              <a:t>Role of the CCC</a:t>
            </a:r>
          </a:p>
        </p:txBody>
      </p:sp>
      <p:graphicFrame>
        <p:nvGraphicFramePr>
          <p:cNvPr id="4" name="Content Placeholder 3">
            <a:extLst>
              <a:ext uri="{FF2B5EF4-FFF2-40B4-BE49-F238E27FC236}">
                <a16:creationId xmlns:a16="http://schemas.microsoft.com/office/drawing/2014/main" id="{3CCD9C51-CDF6-4C8F-97A9-65E1687A3CDD}"/>
              </a:ext>
            </a:extLst>
          </p:cNvPr>
          <p:cNvGraphicFramePr>
            <a:graphicFrameLocks noGrp="1"/>
          </p:cNvGraphicFramePr>
          <p:nvPr>
            <p:ph idx="1"/>
            <p:extLst>
              <p:ext uri="{D42A27DB-BD31-4B8C-83A1-F6EECF244321}">
                <p14:modId xmlns:p14="http://schemas.microsoft.com/office/powerpoint/2010/main" val="4236646985"/>
              </p:ext>
            </p:extLst>
          </p:nvPr>
        </p:nvGraphicFramePr>
        <p:xfrm>
          <a:off x="628650" y="1109663"/>
          <a:ext cx="78867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CD81E28E-AFDC-B2AA-61EE-14AE34646141}"/>
              </a:ext>
            </a:extLst>
          </p:cNvPr>
          <p:cNvSpPr txBox="1"/>
          <p:nvPr/>
        </p:nvSpPr>
        <p:spPr>
          <a:xfrm>
            <a:off x="7819292" y="3910310"/>
            <a:ext cx="1148071" cy="461665"/>
          </a:xfrm>
          <a:prstGeom prst="rect">
            <a:avLst/>
          </a:prstGeom>
          <a:noFill/>
        </p:spPr>
        <p:txBody>
          <a:bodyPr wrap="none" rtlCol="0">
            <a:spAutoFit/>
          </a:bodyPr>
          <a:lstStyle/>
          <a:p>
            <a:r>
              <a:rPr lang="en-US" sz="1200" dirty="0" err="1"/>
              <a:t>Holmboe</a:t>
            </a:r>
            <a:r>
              <a:rPr lang="en-US" sz="1200" dirty="0"/>
              <a:t>, 2021</a:t>
            </a:r>
          </a:p>
          <a:p>
            <a:r>
              <a:rPr lang="en-US" sz="1200" dirty="0"/>
              <a:t>ACGME, 2020</a:t>
            </a:r>
          </a:p>
        </p:txBody>
      </p:sp>
    </p:spTree>
    <p:extLst>
      <p:ext uri="{BB962C8B-B14F-4D97-AF65-F5344CB8AC3E}">
        <p14:creationId xmlns:p14="http://schemas.microsoft.com/office/powerpoint/2010/main" val="339030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E9ACFE0E-5B2E-4407-3430-DEE78CF54AB8}"/>
              </a:ext>
            </a:extLst>
          </p:cNvPr>
          <p:cNvGraphicFramePr>
            <a:graphicFrameLocks noGrp="1"/>
          </p:cNvGraphicFramePr>
          <p:nvPr>
            <p:ph idx="1"/>
            <p:extLst>
              <p:ext uri="{D42A27DB-BD31-4B8C-83A1-F6EECF244321}">
                <p14:modId xmlns:p14="http://schemas.microsoft.com/office/powerpoint/2010/main" val="3985685812"/>
              </p:ext>
            </p:extLst>
          </p:nvPr>
        </p:nvGraphicFramePr>
        <p:xfrm>
          <a:off x="628650" y="1370013"/>
          <a:ext cx="7886700" cy="29660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A9917364-F1DF-D6F9-4BEB-B22C18F6C93B}"/>
              </a:ext>
            </a:extLst>
          </p:cNvPr>
          <p:cNvSpPr>
            <a:spLocks noGrp="1"/>
          </p:cNvSpPr>
          <p:nvPr>
            <p:ph type="title"/>
          </p:nvPr>
        </p:nvSpPr>
        <p:spPr/>
        <p:txBody>
          <a:bodyPr>
            <a:normAutofit fontScale="90000"/>
          </a:bodyPr>
          <a:lstStyle/>
          <a:p>
            <a:pPr algn="ctr"/>
            <a:r>
              <a:rPr lang="en-US" dirty="0"/>
              <a:t>Challenges to Implementation</a:t>
            </a:r>
            <a:br>
              <a:rPr lang="en-US" dirty="0"/>
            </a:br>
            <a:r>
              <a:rPr lang="en-US" dirty="0"/>
              <a:t>(and how to overcome)</a:t>
            </a:r>
          </a:p>
        </p:txBody>
      </p:sp>
    </p:spTree>
    <p:extLst>
      <p:ext uri="{BB962C8B-B14F-4D97-AF65-F5344CB8AC3E}">
        <p14:creationId xmlns:p14="http://schemas.microsoft.com/office/powerpoint/2010/main" val="618223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117FB-8B52-DF98-703F-FCFFBD37F764}"/>
              </a:ext>
            </a:extLst>
          </p:cNvPr>
          <p:cNvSpPr>
            <a:spLocks noGrp="1"/>
          </p:cNvSpPr>
          <p:nvPr>
            <p:ph type="title"/>
          </p:nvPr>
        </p:nvSpPr>
        <p:spPr/>
        <p:txBody>
          <a:bodyPr/>
          <a:lstStyle/>
          <a:p>
            <a:pPr algn="ctr"/>
            <a:r>
              <a:rPr lang="en-US" dirty="0"/>
              <a:t>Bring it Home</a:t>
            </a:r>
          </a:p>
        </p:txBody>
      </p:sp>
      <p:graphicFrame>
        <p:nvGraphicFramePr>
          <p:cNvPr id="4" name="Content Placeholder 3">
            <a:extLst>
              <a:ext uri="{FF2B5EF4-FFF2-40B4-BE49-F238E27FC236}">
                <a16:creationId xmlns:a16="http://schemas.microsoft.com/office/drawing/2014/main" id="{FA4EBC46-7DBE-BA6D-3440-D41A86F27232}"/>
              </a:ext>
            </a:extLst>
          </p:cNvPr>
          <p:cNvGraphicFramePr>
            <a:graphicFrameLocks noGrp="1"/>
          </p:cNvGraphicFramePr>
          <p:nvPr>
            <p:ph idx="1"/>
            <p:extLst>
              <p:ext uri="{D42A27DB-BD31-4B8C-83A1-F6EECF244321}">
                <p14:modId xmlns:p14="http://schemas.microsoft.com/office/powerpoint/2010/main" val="1612530305"/>
              </p:ext>
            </p:extLst>
          </p:nvPr>
        </p:nvGraphicFramePr>
        <p:xfrm>
          <a:off x="628650" y="1200395"/>
          <a:ext cx="78867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1869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DBA1-4FB2-2E4E-99E0-E8167BCCAE53}"/>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33BE3AC0-EB44-896A-C5E5-C3B95F69F4A8}"/>
              </a:ext>
            </a:extLst>
          </p:cNvPr>
          <p:cNvSpPr>
            <a:spLocks noGrp="1"/>
          </p:cNvSpPr>
          <p:nvPr>
            <p:ph idx="1"/>
          </p:nvPr>
        </p:nvSpPr>
        <p:spPr>
          <a:xfrm>
            <a:off x="628650" y="1268413"/>
            <a:ext cx="7886700" cy="3262312"/>
          </a:xfrm>
        </p:spPr>
        <p:txBody>
          <a:bodyPr>
            <a:normAutofit fontScale="92500" lnSpcReduction="20000"/>
          </a:bodyPr>
          <a:lstStyle/>
          <a:p>
            <a:pPr marL="0" indent="0">
              <a:buNone/>
            </a:pPr>
            <a:r>
              <a:rPr lang="en-US" sz="1500" dirty="0"/>
              <a:t>ACGME. Clinical Competency Committees: A guidebook for programs. 3</a:t>
            </a:r>
            <a:r>
              <a:rPr lang="en-US" sz="1500" baseline="30000" dirty="0"/>
              <a:t>rd</a:t>
            </a:r>
            <a:r>
              <a:rPr lang="en-US" sz="1500" dirty="0"/>
              <a:t> ed. 2020</a:t>
            </a:r>
          </a:p>
          <a:p>
            <a:pPr marL="0" indent="0">
              <a:buNone/>
            </a:pPr>
            <a:r>
              <a:rPr lang="en-US" sz="1500" dirty="0"/>
              <a:t>Cole SZ, Olmos KE.  From AFMRD: Who to go to for what: The ABFM or The ACGME. </a:t>
            </a:r>
            <a:r>
              <a:rPr lang="en-US" sz="1500" i="1" dirty="0"/>
              <a:t>Ann Fam Med. 2022; </a:t>
            </a:r>
            <a:r>
              <a:rPr lang="en-US" sz="1500" dirty="0"/>
              <a:t>20:182-185.</a:t>
            </a:r>
          </a:p>
          <a:p>
            <a:pPr marL="0" indent="0">
              <a:buNone/>
            </a:pPr>
            <a:r>
              <a:rPr lang="en-US" sz="1500" dirty="0"/>
              <a:t>Cutter W, </a:t>
            </a:r>
            <a:r>
              <a:rPr lang="en-US" sz="1500" dirty="0" err="1"/>
              <a:t>Pusic</a:t>
            </a:r>
            <a:r>
              <a:rPr lang="en-US" sz="1500" dirty="0"/>
              <a:t> M, Gruppen LD, Hammoud MM, &amp; Santen SA. </a:t>
            </a:r>
            <a:r>
              <a:rPr lang="en-US" sz="1500" i="1" dirty="0"/>
              <a:t>The Master Adaptive Learner. </a:t>
            </a:r>
            <a:r>
              <a:rPr lang="en-US" sz="1500" dirty="0"/>
              <a:t>Elsevier Health Sciences; 2019.</a:t>
            </a:r>
          </a:p>
          <a:p>
            <a:pPr marL="0" indent="0">
              <a:buNone/>
            </a:pPr>
            <a:r>
              <a:rPr lang="en-US" sz="1500" dirty="0"/>
              <a:t>Hoang NS, Lau JN. Call for mixed </a:t>
            </a:r>
            <a:r>
              <a:rPr lang="en-US" sz="1500" dirty="0" err="1"/>
              <a:t>mentods</a:t>
            </a:r>
            <a:r>
              <a:rPr lang="en-US" sz="1500" dirty="0"/>
              <a:t> in CBME. </a:t>
            </a:r>
            <a:r>
              <a:rPr lang="en-US" sz="1500" i="1" dirty="0" err="1"/>
              <a:t>Acad</a:t>
            </a:r>
            <a:r>
              <a:rPr lang="en-US" sz="1500" i="1" dirty="0"/>
              <a:t> Med.</a:t>
            </a:r>
            <a:r>
              <a:rPr lang="en-US" sz="1500" dirty="0"/>
              <a:t> 2018; 93(7):96-1001.</a:t>
            </a:r>
          </a:p>
          <a:p>
            <a:pPr marL="0" indent="0">
              <a:buNone/>
            </a:pPr>
            <a:r>
              <a:rPr lang="en-US" sz="1500" dirty="0" err="1"/>
              <a:t>Holmboe</a:t>
            </a:r>
            <a:r>
              <a:rPr lang="en-US" sz="1500" dirty="0"/>
              <a:t> E. The Transformational Path Ahead. </a:t>
            </a:r>
            <a:r>
              <a:rPr lang="en-US" sz="1500" i="1" dirty="0"/>
              <a:t>Fam Med</a:t>
            </a:r>
            <a:r>
              <a:rPr lang="en-US" sz="1500" dirty="0"/>
              <a:t>. 2021; (53): 21-27</a:t>
            </a:r>
          </a:p>
          <a:p>
            <a:pPr marL="0" indent="0">
              <a:buNone/>
            </a:pPr>
            <a:r>
              <a:rPr lang="en-US" sz="1500" dirty="0"/>
              <a:t>Kelly K, Diaz, K. CBME is here-The time is now. </a:t>
            </a:r>
            <a:r>
              <a:rPr lang="en-US" sz="1500" i="1" dirty="0"/>
              <a:t>Ann Fam Med</a:t>
            </a:r>
            <a:r>
              <a:rPr lang="en-US" sz="1500" dirty="0"/>
              <a:t>. 2023; 21:472-474.</a:t>
            </a:r>
          </a:p>
          <a:p>
            <a:pPr marL="0" indent="0">
              <a:buNone/>
            </a:pPr>
            <a:r>
              <a:rPr lang="en-US" sz="1500" dirty="0"/>
              <a:t>Lucey CR, Thibault GE, ten Cate O. Competency-based, time-variable education in health professions: A crossroads. </a:t>
            </a:r>
            <a:r>
              <a:rPr lang="en-US" sz="1500" i="1" dirty="0" err="1"/>
              <a:t>Acad</a:t>
            </a:r>
            <a:r>
              <a:rPr lang="en-US" sz="1500" i="1" dirty="0"/>
              <a:t> Med. </a:t>
            </a:r>
            <a:r>
              <a:rPr lang="en-US" sz="1500" dirty="0"/>
              <a:t>2018; 93(3).</a:t>
            </a:r>
          </a:p>
          <a:p>
            <a:pPr marL="0" indent="0">
              <a:buNone/>
            </a:pPr>
            <a:r>
              <a:rPr lang="en-US" sz="1500" dirty="0"/>
              <a:t>Newton WP et al. Implementing Competency based ABFM Board Eligibility. </a:t>
            </a:r>
            <a:r>
              <a:rPr lang="en-US" sz="1500" i="1" dirty="0"/>
              <a:t>J Am Board Fam Med. </a:t>
            </a:r>
            <a:r>
              <a:rPr lang="en-US" sz="1500" dirty="0"/>
              <a:t>2023</a:t>
            </a:r>
          </a:p>
          <a:p>
            <a:pPr marL="0" indent="0">
              <a:buNone/>
            </a:pPr>
            <a:r>
              <a:rPr lang="en-US" sz="1500" dirty="0"/>
              <a:t>Van </a:t>
            </a:r>
            <a:r>
              <a:rPr lang="en-US" sz="1500" dirty="0" err="1"/>
              <a:t>Melle</a:t>
            </a:r>
            <a:r>
              <a:rPr lang="en-US" sz="1500" dirty="0"/>
              <a:t> et al. A core components framework for evaluation implementation of CBME. </a:t>
            </a:r>
            <a:r>
              <a:rPr lang="en-US" sz="1500" i="1" dirty="0" err="1"/>
              <a:t>Acad</a:t>
            </a:r>
            <a:r>
              <a:rPr lang="en-US" sz="1500" i="1" dirty="0"/>
              <a:t> Med</a:t>
            </a:r>
            <a:r>
              <a:rPr lang="en-US" sz="1500" dirty="0"/>
              <a:t>. 2019; 94(7): 1002-1009</a:t>
            </a:r>
          </a:p>
          <a:p>
            <a:pPr marL="0" indent="0">
              <a:buNone/>
            </a:pPr>
            <a:endParaRPr lang="en-US" sz="1800" dirty="0"/>
          </a:p>
        </p:txBody>
      </p:sp>
    </p:spTree>
    <p:extLst>
      <p:ext uri="{BB962C8B-B14F-4D97-AF65-F5344CB8AC3E}">
        <p14:creationId xmlns:p14="http://schemas.microsoft.com/office/powerpoint/2010/main" val="2298299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9406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B826A-D7B6-4F43-967A-6DB303FE848B}"/>
              </a:ext>
            </a:extLst>
          </p:cNvPr>
          <p:cNvSpPr>
            <a:spLocks noGrp="1"/>
          </p:cNvSpPr>
          <p:nvPr>
            <p:ph type="ctrTitle"/>
          </p:nvPr>
        </p:nvSpPr>
        <p:spPr>
          <a:xfrm>
            <a:off x="1657348" y="1464959"/>
            <a:ext cx="5916775" cy="1445078"/>
          </a:xfrm>
        </p:spPr>
        <p:txBody>
          <a:bodyPr>
            <a:noAutofit/>
          </a:bodyPr>
          <a:lstStyle/>
          <a:p>
            <a:r>
              <a:rPr lang="en-US" sz="3300" dirty="0">
                <a:latin typeface="Proxima Nova" panose="02000506030000020004"/>
              </a:rPr>
              <a:t>An Introduction to </a:t>
            </a:r>
            <a:br>
              <a:rPr lang="en-US" sz="3300" dirty="0">
                <a:latin typeface="Proxima Nova" panose="02000506030000020004"/>
              </a:rPr>
            </a:br>
            <a:r>
              <a:rPr lang="en-US" sz="3300" dirty="0">
                <a:latin typeface="Proxima Nova" panose="02000506030000020004"/>
              </a:rPr>
              <a:t>ABFM Competency Based Board Eligibility</a:t>
            </a:r>
          </a:p>
        </p:txBody>
      </p:sp>
      <p:sp>
        <p:nvSpPr>
          <p:cNvPr id="3" name="Subtitle 2">
            <a:extLst>
              <a:ext uri="{FF2B5EF4-FFF2-40B4-BE49-F238E27FC236}">
                <a16:creationId xmlns:a16="http://schemas.microsoft.com/office/drawing/2014/main" id="{A3B14080-0B0F-43AB-997E-212C53970D8D}"/>
              </a:ext>
            </a:extLst>
          </p:cNvPr>
          <p:cNvSpPr>
            <a:spLocks noGrp="1"/>
          </p:cNvSpPr>
          <p:nvPr>
            <p:ph type="subTitle" idx="1"/>
          </p:nvPr>
        </p:nvSpPr>
        <p:spPr>
          <a:xfrm>
            <a:off x="1354459" y="3432327"/>
            <a:ext cx="6522554" cy="1303466"/>
          </a:xfrm>
        </p:spPr>
        <p:txBody>
          <a:bodyPr>
            <a:normAutofit fontScale="92500" lnSpcReduction="20000"/>
          </a:bodyPr>
          <a:lstStyle/>
          <a:p>
            <a:r>
              <a:rPr lang="en-US" sz="2100" dirty="0"/>
              <a:t>Warren P. Newton, MD, MPH          </a:t>
            </a:r>
          </a:p>
          <a:p>
            <a:r>
              <a:rPr lang="en-US" sz="2100" dirty="0"/>
              <a:t>President &amp; CEO, ABFM</a:t>
            </a:r>
          </a:p>
          <a:p>
            <a:endParaRPr lang="en-US" sz="2100" dirty="0"/>
          </a:p>
          <a:p>
            <a:pPr algn="l"/>
            <a:r>
              <a:rPr lang="en-US" sz="2100" dirty="0"/>
              <a:t>                            December 8, 2023</a:t>
            </a:r>
          </a:p>
          <a:p>
            <a:endParaRPr lang="en-US" dirty="0"/>
          </a:p>
        </p:txBody>
      </p:sp>
    </p:spTree>
    <p:extLst>
      <p:ext uri="{BB962C8B-B14F-4D97-AF65-F5344CB8AC3E}">
        <p14:creationId xmlns:p14="http://schemas.microsoft.com/office/powerpoint/2010/main" val="1118346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a:t>Why Are We Here?</a:t>
            </a:r>
          </a:p>
        </p:txBody>
      </p:sp>
      <p:pic>
        <p:nvPicPr>
          <p:cNvPr id="9" name="Content Placeholder 8"/>
          <p:cNvPicPr>
            <a:picLocks noGrp="1" noChangeAspect="1"/>
          </p:cNvPicPr>
          <p:nvPr>
            <p:ph idx="1"/>
          </p:nvPr>
        </p:nvPicPr>
        <p:blipFill>
          <a:blip r:embed="rId3"/>
          <a:stretch>
            <a:fillRect/>
          </a:stretch>
        </p:blipFill>
        <p:spPr>
          <a:xfrm>
            <a:off x="5099538" y="1260292"/>
            <a:ext cx="3258086" cy="2443565"/>
          </a:xfrm>
          <a:prstGeom prst="rect">
            <a:avLst/>
          </a:prstGeom>
        </p:spPr>
      </p:pic>
      <p:pic>
        <p:nvPicPr>
          <p:cNvPr id="11" name="Picture 10"/>
          <p:cNvPicPr>
            <a:picLocks noChangeAspect="1"/>
          </p:cNvPicPr>
          <p:nvPr/>
        </p:nvPicPr>
        <p:blipFill>
          <a:blip r:embed="rId4"/>
          <a:stretch>
            <a:fillRect/>
          </a:stretch>
        </p:blipFill>
        <p:spPr>
          <a:xfrm>
            <a:off x="772856" y="1268413"/>
            <a:ext cx="3247258" cy="2435444"/>
          </a:xfrm>
          <a:prstGeom prst="rect">
            <a:avLst/>
          </a:prstGeom>
        </p:spPr>
      </p:pic>
    </p:spTree>
    <p:extLst>
      <p:ext uri="{BB962C8B-B14F-4D97-AF65-F5344CB8AC3E}">
        <p14:creationId xmlns:p14="http://schemas.microsoft.com/office/powerpoint/2010/main" val="569459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42D1B2-990D-6550-3A16-CB33730BF23E}"/>
              </a:ext>
            </a:extLst>
          </p:cNvPr>
          <p:cNvSpPr>
            <a:spLocks noGrp="1"/>
          </p:cNvSpPr>
          <p:nvPr>
            <p:ph type="ctrTitle"/>
          </p:nvPr>
        </p:nvSpPr>
        <p:spPr/>
        <p:txBody>
          <a:bodyPr/>
          <a:lstStyle/>
          <a:p>
            <a:r>
              <a:rPr lang="en-US" dirty="0"/>
              <a:t>Thank you!</a:t>
            </a:r>
          </a:p>
        </p:txBody>
      </p:sp>
      <p:sp>
        <p:nvSpPr>
          <p:cNvPr id="5" name="Subtitle 4">
            <a:extLst>
              <a:ext uri="{FF2B5EF4-FFF2-40B4-BE49-F238E27FC236}">
                <a16:creationId xmlns:a16="http://schemas.microsoft.com/office/drawing/2014/main" id="{064C9E14-44AC-6306-BCB4-367E222D918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925901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08291-0652-4FD2-9716-FA25BE92AAC7}"/>
              </a:ext>
            </a:extLst>
          </p:cNvPr>
          <p:cNvSpPr>
            <a:spLocks noGrp="1"/>
          </p:cNvSpPr>
          <p:nvPr>
            <p:ph type="title"/>
          </p:nvPr>
        </p:nvSpPr>
        <p:spPr>
          <a:xfrm>
            <a:off x="2602457" y="158593"/>
            <a:ext cx="4502163" cy="682994"/>
          </a:xfrm>
        </p:spPr>
        <p:txBody>
          <a:bodyPr>
            <a:noAutofit/>
          </a:bodyPr>
          <a:lstStyle/>
          <a:p>
            <a:pPr algn="ctr"/>
            <a:r>
              <a:rPr lang="en-US" sz="3300" dirty="0"/>
              <a:t>Remember the Why…</a:t>
            </a:r>
            <a:endParaRPr lang="en-US" sz="3038" dirty="0"/>
          </a:p>
        </p:txBody>
      </p:sp>
      <p:pic>
        <p:nvPicPr>
          <p:cNvPr id="6" name="Picture 5">
            <a:extLst>
              <a:ext uri="{FF2B5EF4-FFF2-40B4-BE49-F238E27FC236}">
                <a16:creationId xmlns:a16="http://schemas.microsoft.com/office/drawing/2014/main" id="{07DD35FD-A476-41B6-938A-52AB498E73D3}"/>
              </a:ext>
            </a:extLst>
          </p:cNvPr>
          <p:cNvPicPr>
            <a:picLocks noChangeAspect="1"/>
          </p:cNvPicPr>
          <p:nvPr/>
        </p:nvPicPr>
        <p:blipFill>
          <a:blip r:embed="rId3"/>
          <a:stretch>
            <a:fillRect/>
          </a:stretch>
        </p:blipFill>
        <p:spPr>
          <a:xfrm>
            <a:off x="4817028" y="1084684"/>
            <a:ext cx="2974432" cy="3900224"/>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8807171E-361E-42DC-A697-28FD9604DBB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66405" y="1729226"/>
            <a:ext cx="3487133" cy="2660958"/>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6843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0507E-22A7-731B-9E1D-874AB719599C}"/>
              </a:ext>
            </a:extLst>
          </p:cNvPr>
          <p:cNvSpPr>
            <a:spLocks noGrp="1"/>
          </p:cNvSpPr>
          <p:nvPr>
            <p:ph type="title"/>
          </p:nvPr>
        </p:nvSpPr>
        <p:spPr/>
        <p:txBody>
          <a:bodyPr/>
          <a:lstStyle/>
          <a:p>
            <a:r>
              <a:rPr lang="en-US" dirty="0"/>
              <a:t>Family Medicine Residency Redesign – Key Elements</a:t>
            </a:r>
          </a:p>
        </p:txBody>
      </p:sp>
      <p:sp>
        <p:nvSpPr>
          <p:cNvPr id="3" name="Content Placeholder 2">
            <a:extLst>
              <a:ext uri="{FF2B5EF4-FFF2-40B4-BE49-F238E27FC236}">
                <a16:creationId xmlns:a16="http://schemas.microsoft.com/office/drawing/2014/main" id="{D48012A1-11E1-50B8-20D2-4B41AF348450}"/>
              </a:ext>
            </a:extLst>
          </p:cNvPr>
          <p:cNvSpPr>
            <a:spLocks noGrp="1"/>
          </p:cNvSpPr>
          <p:nvPr>
            <p:ph idx="1"/>
          </p:nvPr>
        </p:nvSpPr>
        <p:spPr>
          <a:xfrm>
            <a:off x="1732937" y="1308165"/>
            <a:ext cx="5796576" cy="3263504"/>
          </a:xfrm>
        </p:spPr>
        <p:txBody>
          <a:bodyPr/>
          <a:lstStyle/>
          <a:p>
            <a:r>
              <a:rPr lang="en-US" dirty="0"/>
              <a:t>The Practice is the Curriculum</a:t>
            </a:r>
          </a:p>
          <a:p>
            <a:r>
              <a:rPr lang="en-US" dirty="0"/>
              <a:t>Community Engagement to address disparities and social determinants of health</a:t>
            </a:r>
          </a:p>
          <a:p>
            <a:r>
              <a:rPr lang="en-US" dirty="0"/>
              <a:t>Residency Learning Networks</a:t>
            </a:r>
          </a:p>
          <a:p>
            <a:r>
              <a:rPr lang="en-US" dirty="0"/>
              <a:t>Flexibility for residencies and residents</a:t>
            </a:r>
          </a:p>
          <a:p>
            <a:r>
              <a:rPr lang="en-US" dirty="0"/>
              <a:t>Competency Based Medical Education</a:t>
            </a:r>
          </a:p>
          <a:p>
            <a:r>
              <a:rPr lang="en-US" dirty="0"/>
              <a:t>Faculty Time for Education</a:t>
            </a:r>
          </a:p>
        </p:txBody>
      </p:sp>
      <p:sp>
        <p:nvSpPr>
          <p:cNvPr id="4" name="TextBox 3">
            <a:extLst>
              <a:ext uri="{FF2B5EF4-FFF2-40B4-BE49-F238E27FC236}">
                <a16:creationId xmlns:a16="http://schemas.microsoft.com/office/drawing/2014/main" id="{32A95671-AA73-D50F-7432-A0007C294280}"/>
              </a:ext>
            </a:extLst>
          </p:cNvPr>
          <p:cNvSpPr txBox="1"/>
          <p:nvPr/>
        </p:nvSpPr>
        <p:spPr>
          <a:xfrm>
            <a:off x="6076336" y="3790336"/>
            <a:ext cx="1216742" cy="715581"/>
          </a:xfrm>
          <a:prstGeom prst="rect">
            <a:avLst/>
          </a:prstGeom>
          <a:noFill/>
        </p:spPr>
        <p:txBody>
          <a:bodyPr wrap="square" rtlCol="0">
            <a:spAutoFit/>
          </a:bodyPr>
          <a:lstStyle/>
          <a:p>
            <a:r>
              <a:rPr lang="en-US" sz="1350" b="1" i="1" dirty="0">
                <a:solidFill>
                  <a:srgbClr val="FF0000"/>
                </a:solidFill>
              </a:rPr>
              <a:t>One of many goals: means to the end</a:t>
            </a:r>
            <a:r>
              <a:rPr lang="en-US" sz="1350" dirty="0"/>
              <a:t>…</a:t>
            </a:r>
          </a:p>
        </p:txBody>
      </p:sp>
      <p:sp>
        <p:nvSpPr>
          <p:cNvPr id="5" name="Oval 4">
            <a:extLst>
              <a:ext uri="{FF2B5EF4-FFF2-40B4-BE49-F238E27FC236}">
                <a16:creationId xmlns:a16="http://schemas.microsoft.com/office/drawing/2014/main" id="{C3AE1A48-9505-C03E-2488-3B0353C4EA9D}"/>
              </a:ext>
            </a:extLst>
          </p:cNvPr>
          <p:cNvSpPr/>
          <p:nvPr/>
        </p:nvSpPr>
        <p:spPr>
          <a:xfrm>
            <a:off x="5980471" y="3591233"/>
            <a:ext cx="1312607" cy="1141656"/>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cxnSp>
        <p:nvCxnSpPr>
          <p:cNvPr id="7" name="Straight Arrow Connector 6">
            <a:extLst>
              <a:ext uri="{FF2B5EF4-FFF2-40B4-BE49-F238E27FC236}">
                <a16:creationId xmlns:a16="http://schemas.microsoft.com/office/drawing/2014/main" id="{6CD84316-448D-4F0D-1581-3B08E3CE9288}"/>
              </a:ext>
            </a:extLst>
          </p:cNvPr>
          <p:cNvCxnSpPr/>
          <p:nvPr/>
        </p:nvCxnSpPr>
        <p:spPr>
          <a:xfrm flipH="1" flipV="1">
            <a:off x="5471652" y="3436374"/>
            <a:ext cx="582562" cy="3465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4489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9B48D-2AB0-4E5A-B1F1-E3A11452FDE1}"/>
              </a:ext>
            </a:extLst>
          </p:cNvPr>
          <p:cNvSpPr>
            <a:spLocks noGrp="1"/>
          </p:cNvSpPr>
          <p:nvPr>
            <p:ph type="title"/>
          </p:nvPr>
        </p:nvSpPr>
        <p:spPr/>
        <p:txBody>
          <a:bodyPr/>
          <a:lstStyle/>
          <a:p>
            <a:r>
              <a:rPr lang="en-US" dirty="0"/>
              <a:t>Family Medicine Residency Core Outcomes</a:t>
            </a:r>
          </a:p>
        </p:txBody>
      </p:sp>
      <p:pic>
        <p:nvPicPr>
          <p:cNvPr id="5" name="Picture 4">
            <a:extLst>
              <a:ext uri="{FF2B5EF4-FFF2-40B4-BE49-F238E27FC236}">
                <a16:creationId xmlns:a16="http://schemas.microsoft.com/office/drawing/2014/main" id="{8B94B757-19D8-49BE-83A9-E564A2623F22}"/>
              </a:ext>
            </a:extLst>
          </p:cNvPr>
          <p:cNvPicPr>
            <a:picLocks noChangeAspect="1"/>
          </p:cNvPicPr>
          <p:nvPr/>
        </p:nvPicPr>
        <p:blipFill>
          <a:blip r:embed="rId2"/>
          <a:stretch>
            <a:fillRect/>
          </a:stretch>
        </p:blipFill>
        <p:spPr>
          <a:xfrm>
            <a:off x="462709" y="1175040"/>
            <a:ext cx="2976182" cy="3814224"/>
          </a:xfrm>
          <a:prstGeom prst="rect">
            <a:avLst/>
          </a:prstGeom>
        </p:spPr>
      </p:pic>
      <p:sp>
        <p:nvSpPr>
          <p:cNvPr id="6" name="TextBox 5">
            <a:extLst>
              <a:ext uri="{FF2B5EF4-FFF2-40B4-BE49-F238E27FC236}">
                <a16:creationId xmlns:a16="http://schemas.microsoft.com/office/drawing/2014/main" id="{D5A96ACE-021F-4470-BF75-1427F5BA4BD5}"/>
              </a:ext>
            </a:extLst>
          </p:cNvPr>
          <p:cNvSpPr txBox="1"/>
          <p:nvPr/>
        </p:nvSpPr>
        <p:spPr>
          <a:xfrm>
            <a:off x="4572000" y="1175040"/>
            <a:ext cx="3803092" cy="3416320"/>
          </a:xfrm>
          <a:prstGeom prst="rect">
            <a:avLst/>
          </a:prstGeom>
          <a:noFill/>
        </p:spPr>
        <p:txBody>
          <a:bodyPr wrap="square" rtlCol="0">
            <a:spAutoFit/>
          </a:bodyPr>
          <a:lstStyle/>
          <a:p>
            <a:pPr marL="285750" indent="-285750">
              <a:buFont typeface="Arial" panose="020B0604020202020204" pitchFamily="34" charset="0"/>
              <a:buChar char="•"/>
            </a:pPr>
            <a:r>
              <a:rPr lang="en-US" dirty="0"/>
              <a:t>“Start with the end in mind”</a:t>
            </a:r>
          </a:p>
          <a:p>
            <a:pPr marL="285750" indent="-285750">
              <a:buFont typeface="Arial" panose="020B0604020202020204" pitchFamily="34" charset="0"/>
              <a:buChar char="•"/>
            </a:pPr>
            <a:r>
              <a:rPr lang="en-US" dirty="0"/>
              <a:t>Based on FM EPAs</a:t>
            </a:r>
          </a:p>
          <a:p>
            <a:pPr marL="285750" indent="-285750">
              <a:buFont typeface="Arial" panose="020B0604020202020204" pitchFamily="34" charset="0"/>
              <a:buChar char="•"/>
            </a:pPr>
            <a:r>
              <a:rPr lang="en-US" dirty="0"/>
              <a:t>Driven by ACGME FM RC and ABFM, with input from FM Organizations</a:t>
            </a:r>
          </a:p>
          <a:p>
            <a:pPr marL="285750" indent="-285750">
              <a:buFont typeface="Arial" panose="020B0604020202020204" pitchFamily="34" charset="0"/>
              <a:buChar char="•"/>
            </a:pPr>
            <a:r>
              <a:rPr lang="en-US" dirty="0"/>
              <a:t>Called the “core outcomes,” similar to EPAs</a:t>
            </a:r>
          </a:p>
          <a:p>
            <a:pPr marL="285750" indent="-285750">
              <a:buFont typeface="Arial" panose="020B0604020202020204" pitchFamily="34" charset="0"/>
              <a:buChar char="•"/>
            </a:pPr>
            <a:r>
              <a:rPr lang="en-US" dirty="0"/>
              <a:t>There are 12…</a:t>
            </a:r>
          </a:p>
          <a:p>
            <a:pPr marL="285750" indent="-285750">
              <a:buFont typeface="Arial" panose="020B0604020202020204" pitchFamily="34" charset="0"/>
              <a:buChar char="•"/>
            </a:pPr>
            <a:r>
              <a:rPr lang="en-US" dirty="0"/>
              <a:t>This set of core outcomes will drive ACGME </a:t>
            </a:r>
            <a:r>
              <a:rPr lang="en-US" dirty="0" err="1"/>
              <a:t>WebAds</a:t>
            </a:r>
            <a:r>
              <a:rPr lang="en-US" dirty="0"/>
              <a:t>, resident and faculty survey and ABFM requirements for board eligibility.</a:t>
            </a:r>
          </a:p>
        </p:txBody>
      </p:sp>
    </p:spTree>
    <p:extLst>
      <p:ext uri="{BB962C8B-B14F-4D97-AF65-F5344CB8AC3E}">
        <p14:creationId xmlns:p14="http://schemas.microsoft.com/office/powerpoint/2010/main" val="3288653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966D2-142C-53BE-F952-E51DB1539D77}"/>
              </a:ext>
            </a:extLst>
          </p:cNvPr>
          <p:cNvSpPr>
            <a:spLocks noGrp="1"/>
          </p:cNvSpPr>
          <p:nvPr>
            <p:ph type="title"/>
          </p:nvPr>
        </p:nvSpPr>
        <p:spPr/>
        <p:txBody>
          <a:bodyPr>
            <a:normAutofit/>
          </a:bodyPr>
          <a:lstStyle/>
          <a:p>
            <a:r>
              <a:rPr lang="en-US" dirty="0"/>
              <a:t>Competency Based Board Eligibility:  ABFM Strategy for Implementation </a:t>
            </a:r>
          </a:p>
        </p:txBody>
      </p:sp>
      <p:sp>
        <p:nvSpPr>
          <p:cNvPr id="3" name="Content Placeholder 2">
            <a:extLst>
              <a:ext uri="{FF2B5EF4-FFF2-40B4-BE49-F238E27FC236}">
                <a16:creationId xmlns:a16="http://schemas.microsoft.com/office/drawing/2014/main" id="{4936DFDB-C2BD-1405-FA0B-9C82697FD570}"/>
              </a:ext>
            </a:extLst>
          </p:cNvPr>
          <p:cNvSpPr>
            <a:spLocks noGrp="1"/>
          </p:cNvSpPr>
          <p:nvPr>
            <p:ph idx="1"/>
          </p:nvPr>
        </p:nvSpPr>
        <p:spPr/>
        <p:txBody>
          <a:bodyPr>
            <a:normAutofit/>
          </a:bodyPr>
          <a:lstStyle/>
          <a:p>
            <a:r>
              <a:rPr lang="en-US" dirty="0"/>
              <a:t>In June 2024, we will ask program directors to attest that each resident has completed residency </a:t>
            </a:r>
            <a:r>
              <a:rPr lang="en-US" b="1" dirty="0"/>
              <a:t>and</a:t>
            </a:r>
            <a:r>
              <a:rPr lang="en-US" dirty="0"/>
              <a:t> that they are competent in specific outcomes required for 2024</a:t>
            </a:r>
          </a:p>
          <a:p>
            <a:r>
              <a:rPr lang="en-US" dirty="0"/>
              <a:t>We assume that CCCs will be involved</a:t>
            </a:r>
          </a:p>
          <a:p>
            <a:r>
              <a:rPr lang="en-US" dirty="0"/>
              <a:t>Start with 5 outcomes and build over 3 years</a:t>
            </a:r>
          </a:p>
          <a:p>
            <a:r>
              <a:rPr lang="en-US" dirty="0"/>
              <a:t>By 2027, we’ll ask PDs to attest to competence in all core outcomes for each resident as a condition of ABFM Board Eligibility</a:t>
            </a:r>
          </a:p>
        </p:txBody>
      </p:sp>
    </p:spTree>
    <p:extLst>
      <p:ext uri="{BB962C8B-B14F-4D97-AF65-F5344CB8AC3E}">
        <p14:creationId xmlns:p14="http://schemas.microsoft.com/office/powerpoint/2010/main" val="1610916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18CC2-52BD-9679-99C9-127C990437CD}"/>
              </a:ext>
            </a:extLst>
          </p:cNvPr>
          <p:cNvSpPr>
            <a:spLocks noGrp="1"/>
          </p:cNvSpPr>
          <p:nvPr>
            <p:ph type="title"/>
          </p:nvPr>
        </p:nvSpPr>
        <p:spPr/>
        <p:txBody>
          <a:bodyPr/>
          <a:lstStyle/>
          <a:p>
            <a:r>
              <a:rPr lang="en-US" dirty="0"/>
              <a:t>Requirements for 2024</a:t>
            </a:r>
          </a:p>
        </p:txBody>
      </p:sp>
      <p:sp>
        <p:nvSpPr>
          <p:cNvPr id="3" name="Content Placeholder 2">
            <a:extLst>
              <a:ext uri="{FF2B5EF4-FFF2-40B4-BE49-F238E27FC236}">
                <a16:creationId xmlns:a16="http://schemas.microsoft.com/office/drawing/2014/main" id="{F04677A3-77EF-47A9-B1F5-D816380F8308}"/>
              </a:ext>
            </a:extLst>
          </p:cNvPr>
          <p:cNvSpPr>
            <a:spLocks noGrp="1"/>
          </p:cNvSpPr>
          <p:nvPr>
            <p:ph idx="1"/>
          </p:nvPr>
        </p:nvSpPr>
        <p:spPr>
          <a:xfrm>
            <a:off x="1592961" y="1092891"/>
            <a:ext cx="2979040" cy="4175161"/>
          </a:xfrm>
        </p:spPr>
        <p:txBody>
          <a:bodyPr>
            <a:noAutofit/>
          </a:bodyPr>
          <a:lstStyle/>
          <a:p>
            <a:r>
              <a:rPr lang="en-US" sz="1200" dirty="0"/>
              <a:t>Practice as </a:t>
            </a:r>
            <a:r>
              <a:rPr lang="en-US" sz="1200" i="1" dirty="0">
                <a:highlight>
                  <a:srgbClr val="FFFF00"/>
                </a:highlight>
              </a:rPr>
              <a:t>personal physicians</a:t>
            </a:r>
            <a:r>
              <a:rPr lang="en-US" sz="1200" dirty="0"/>
              <a:t>, providing first contact, comprehensive and continuity care, to include excellent doctor-patient relationships, excellent preventive care , care of chronic disease and effective practice management.  </a:t>
            </a:r>
          </a:p>
          <a:p>
            <a:r>
              <a:rPr lang="en-US" sz="1200" dirty="0">
                <a:highlight>
                  <a:srgbClr val="FFFF00"/>
                </a:highlight>
              </a:rPr>
              <a:t>Diagnose and manage acute illness </a:t>
            </a:r>
            <a:r>
              <a:rPr lang="en-US" sz="1200" dirty="0"/>
              <a:t>and injury for people of all ages in the emergency room or </a:t>
            </a:r>
            <a:r>
              <a:rPr lang="en-US" sz="1200" i="1" dirty="0"/>
              <a:t>hospital.</a:t>
            </a:r>
            <a:r>
              <a:rPr lang="en-US" sz="1200" dirty="0"/>
              <a:t>  </a:t>
            </a:r>
          </a:p>
          <a:p>
            <a:r>
              <a:rPr lang="en-US" sz="1200" dirty="0"/>
              <a:t>Provide </a:t>
            </a:r>
            <a:r>
              <a:rPr lang="en-US" sz="1200" dirty="0">
                <a:highlight>
                  <a:srgbClr val="FFFF00"/>
                </a:highlight>
              </a:rPr>
              <a:t>comprehensive care of children, </a:t>
            </a:r>
            <a:r>
              <a:rPr lang="en-US" sz="1200" dirty="0"/>
              <a:t>including </a:t>
            </a:r>
            <a:r>
              <a:rPr lang="en-US" sz="1200" i="1" dirty="0"/>
              <a:t>diagnosis and management of the acutely ill child </a:t>
            </a:r>
            <a:r>
              <a:rPr lang="en-US" sz="1200" dirty="0"/>
              <a:t>and routine preventive care.  </a:t>
            </a:r>
          </a:p>
          <a:p>
            <a:r>
              <a:rPr lang="en-US" sz="1200" dirty="0"/>
              <a:t>Develop </a:t>
            </a:r>
            <a:r>
              <a:rPr lang="en-US" sz="1200" i="1" dirty="0">
                <a:highlight>
                  <a:srgbClr val="FFFF00"/>
                </a:highlight>
              </a:rPr>
              <a:t>effective communication and constructive relationships </a:t>
            </a:r>
            <a:r>
              <a:rPr lang="en-US" sz="1200" dirty="0"/>
              <a:t>with patients, clinical teams, and consultants  </a:t>
            </a:r>
          </a:p>
          <a:p>
            <a:r>
              <a:rPr lang="en-US" sz="1200" dirty="0"/>
              <a:t>Model </a:t>
            </a:r>
            <a:r>
              <a:rPr lang="en-US" sz="1200" i="1" dirty="0">
                <a:highlight>
                  <a:srgbClr val="FFFF00"/>
                </a:highlight>
              </a:rPr>
              <a:t>Professionalism</a:t>
            </a:r>
            <a:r>
              <a:rPr lang="en-US" sz="1200" dirty="0">
                <a:highlight>
                  <a:srgbClr val="FFFF00"/>
                </a:highlight>
              </a:rPr>
              <a:t> and be trustworthy </a:t>
            </a:r>
            <a:r>
              <a:rPr lang="en-US" sz="1200" dirty="0"/>
              <a:t>for patients, peers, and communities. </a:t>
            </a:r>
          </a:p>
        </p:txBody>
      </p:sp>
      <p:sp>
        <p:nvSpPr>
          <p:cNvPr id="4" name="Content Placeholder 2">
            <a:extLst>
              <a:ext uri="{FF2B5EF4-FFF2-40B4-BE49-F238E27FC236}">
                <a16:creationId xmlns:a16="http://schemas.microsoft.com/office/drawing/2014/main" id="{3065B773-B8C4-3E39-8B70-59857DE14768}"/>
              </a:ext>
            </a:extLst>
          </p:cNvPr>
          <p:cNvSpPr txBox="1">
            <a:spLocks/>
          </p:cNvSpPr>
          <p:nvPr/>
        </p:nvSpPr>
        <p:spPr>
          <a:xfrm>
            <a:off x="4572000" y="1224117"/>
            <a:ext cx="3332018" cy="3347552"/>
          </a:xfrm>
          <a:prstGeom prst="rect">
            <a:avLst/>
          </a:prstGeom>
        </p:spPr>
        <p:txBody>
          <a:bodyPr vert="horz" lIns="68580" tIns="34290" rIns="68580" bIns="34290" rtlCol="0">
            <a:noAutofit/>
          </a:bodyPr>
          <a:lstStyle>
            <a:lvl1pPr marL="228600" indent="-228600" algn="l" defTabSz="914400" rtl="0" eaLnBrk="1" latinLnBrk="0" hangingPunct="1">
              <a:lnSpc>
                <a:spcPct val="100000"/>
              </a:lnSpc>
              <a:spcBef>
                <a:spcPts val="600"/>
              </a:spcBef>
              <a:buFont typeface="Arial" panose="020B0604020202020204" pitchFamily="34" charset="0"/>
              <a:buChar char="•"/>
              <a:defRPr sz="2800" kern="1200">
                <a:solidFill>
                  <a:schemeClr val="tx1"/>
                </a:solidFill>
                <a:latin typeface="Proxima Nova" panose="02000506030000020004"/>
                <a:ea typeface="+mn-ea"/>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2400" kern="1200">
                <a:solidFill>
                  <a:schemeClr val="tx1"/>
                </a:solidFill>
                <a:latin typeface="Proxima Nova"/>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Proxima Nova"/>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Proxima Nova"/>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Proxima Nov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buNone/>
            </a:pPr>
            <a:r>
              <a:rPr lang="en-US" sz="1800" dirty="0"/>
              <a:t>Chosen to underscore breadth of scope and ease transition…</a:t>
            </a:r>
          </a:p>
          <a:p>
            <a:pPr marL="342900" lvl="1" indent="0">
              <a:buNone/>
            </a:pPr>
            <a:r>
              <a:rPr lang="en-US" sz="1800" dirty="0"/>
              <a:t>Whence assessments?</a:t>
            </a:r>
          </a:p>
          <a:p>
            <a:pPr lvl="1"/>
            <a:r>
              <a:rPr lang="en-US" sz="1800" dirty="0"/>
              <a:t>Adjust </a:t>
            </a:r>
            <a:r>
              <a:rPr lang="en-US" sz="1800" i="1" dirty="0"/>
              <a:t>existing</a:t>
            </a:r>
            <a:r>
              <a:rPr lang="en-US" sz="1800" dirty="0"/>
              <a:t> rotation evaluations </a:t>
            </a:r>
          </a:p>
          <a:p>
            <a:pPr lvl="1"/>
            <a:r>
              <a:rPr lang="en-US" sz="1800" dirty="0"/>
              <a:t>Behavioral health evaluations</a:t>
            </a:r>
          </a:p>
          <a:p>
            <a:pPr lvl="1"/>
            <a:r>
              <a:rPr lang="en-US" sz="1800" dirty="0"/>
              <a:t>Precepting “shift reports”</a:t>
            </a:r>
          </a:p>
        </p:txBody>
      </p:sp>
    </p:spTree>
    <p:extLst>
      <p:ext uri="{BB962C8B-B14F-4D97-AF65-F5344CB8AC3E}">
        <p14:creationId xmlns:p14="http://schemas.microsoft.com/office/powerpoint/2010/main" val="3204294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94DFC-B926-702B-DB64-8F6EA7AD9739}"/>
              </a:ext>
            </a:extLst>
          </p:cNvPr>
          <p:cNvSpPr>
            <a:spLocks noGrp="1"/>
          </p:cNvSpPr>
          <p:nvPr>
            <p:ph type="title"/>
          </p:nvPr>
        </p:nvSpPr>
        <p:spPr>
          <a:xfrm>
            <a:off x="2243371" y="242455"/>
            <a:ext cx="5389628" cy="751718"/>
          </a:xfrm>
        </p:spPr>
        <p:txBody>
          <a:bodyPr>
            <a:normAutofit fontScale="90000"/>
          </a:bodyPr>
          <a:lstStyle/>
          <a:p>
            <a:r>
              <a:rPr lang="en-US" dirty="0"/>
              <a:t>Where will assessments come from?</a:t>
            </a:r>
          </a:p>
        </p:txBody>
      </p:sp>
      <p:sp>
        <p:nvSpPr>
          <p:cNvPr id="4" name="Content Placeholder 2">
            <a:extLst>
              <a:ext uri="{FF2B5EF4-FFF2-40B4-BE49-F238E27FC236}">
                <a16:creationId xmlns:a16="http://schemas.microsoft.com/office/drawing/2014/main" id="{CBE7505C-1998-9AF3-DF78-8275ADA07E23}"/>
              </a:ext>
            </a:extLst>
          </p:cNvPr>
          <p:cNvSpPr txBox="1">
            <a:spLocks/>
          </p:cNvSpPr>
          <p:nvPr/>
        </p:nvSpPr>
        <p:spPr>
          <a:xfrm>
            <a:off x="1393723" y="1308165"/>
            <a:ext cx="6107498" cy="3263504"/>
          </a:xfrm>
          <a:prstGeom prst="rect">
            <a:avLst/>
          </a:prstGeom>
        </p:spPr>
        <p:txBody>
          <a:bodyPr vert="horz" lIns="68580" tIns="34290" rIns="68580" bIns="34290" rtlCol="0">
            <a:normAutofit fontScale="85000" lnSpcReduction="20000"/>
          </a:bodyPr>
          <a:lstStyle>
            <a:lvl1pPr marL="228600" indent="-228600" algn="l" defTabSz="914400" rtl="0" eaLnBrk="1" latinLnBrk="0" hangingPunct="1">
              <a:lnSpc>
                <a:spcPct val="100000"/>
              </a:lnSpc>
              <a:spcBef>
                <a:spcPts val="600"/>
              </a:spcBef>
              <a:buFont typeface="Arial" panose="020B0604020202020204" pitchFamily="34" charset="0"/>
              <a:buChar char="•"/>
              <a:defRPr sz="2800" kern="1200">
                <a:solidFill>
                  <a:schemeClr val="tx1"/>
                </a:solidFill>
                <a:latin typeface="Proxima Nova" panose="02000506030000020004"/>
                <a:ea typeface="+mn-ea"/>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2400" kern="1200">
                <a:solidFill>
                  <a:schemeClr val="tx1"/>
                </a:solidFill>
                <a:latin typeface="Proxima Nova"/>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Proxima Nova"/>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Proxima Nova"/>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Proxima Nov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Start with adapting what currently exists…and then add/innovate</a:t>
            </a:r>
          </a:p>
          <a:p>
            <a:r>
              <a:rPr lang="en-US" sz="2100" b="1" i="1" u="sng" dirty="0"/>
              <a:t>The perfect is the enemy of the good</a:t>
            </a:r>
            <a:r>
              <a:rPr lang="en-US" sz="2100" dirty="0"/>
              <a:t>. </a:t>
            </a:r>
          </a:p>
          <a:p>
            <a:r>
              <a:rPr lang="en-US" sz="2100" dirty="0"/>
              <a:t>Simple, practical, scalable are priorities along with integration with learning management systems…</a:t>
            </a:r>
          </a:p>
          <a:p>
            <a:r>
              <a:rPr lang="en-US" sz="2100" dirty="0"/>
              <a:t>Look for what the STFM CBME Task Force will recommend—both general principles and specifics</a:t>
            </a:r>
          </a:p>
          <a:p>
            <a:r>
              <a:rPr lang="en-US" sz="2100" b="1" u="sng" dirty="0"/>
              <a:t>Evaluate and share </a:t>
            </a:r>
            <a:r>
              <a:rPr lang="en-US" sz="2100" dirty="0"/>
              <a:t>what works at RLS, STFM meetings, in writing—we need to learn together…</a:t>
            </a:r>
          </a:p>
          <a:p>
            <a:r>
              <a:rPr lang="en-US" sz="2100" dirty="0"/>
              <a:t>Make case for what society needs from family doctors…link what you assess to what society needs—</a:t>
            </a:r>
            <a:r>
              <a:rPr lang="en-US" sz="2100" i="1" dirty="0"/>
              <a:t>and will need</a:t>
            </a:r>
            <a:r>
              <a:rPr lang="en-US" sz="2100" dirty="0"/>
              <a:t>.</a:t>
            </a:r>
          </a:p>
          <a:p>
            <a:endParaRPr lang="en-US" sz="2100" dirty="0"/>
          </a:p>
        </p:txBody>
      </p:sp>
    </p:spTree>
    <p:extLst>
      <p:ext uri="{BB962C8B-B14F-4D97-AF65-F5344CB8AC3E}">
        <p14:creationId xmlns:p14="http://schemas.microsoft.com/office/powerpoint/2010/main" val="3590654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1C3C3-9F9E-B3A6-4336-2E7C0503D47A}"/>
              </a:ext>
            </a:extLst>
          </p:cNvPr>
          <p:cNvSpPr>
            <a:spLocks noGrp="1"/>
          </p:cNvSpPr>
          <p:nvPr>
            <p:ph type="title"/>
          </p:nvPr>
        </p:nvSpPr>
        <p:spPr>
          <a:xfrm>
            <a:off x="2308122" y="145258"/>
            <a:ext cx="5692878" cy="711994"/>
          </a:xfrm>
        </p:spPr>
        <p:txBody>
          <a:bodyPr>
            <a:normAutofit fontScale="90000"/>
          </a:bodyPr>
          <a:lstStyle/>
          <a:p>
            <a:pPr algn="ctr"/>
            <a:r>
              <a:rPr lang="en-US" sz="2100" dirty="0">
                <a:solidFill>
                  <a:schemeClr val="bg1"/>
                </a:solidFill>
              </a:rPr>
              <a:t>What assessments are residencies using now?</a:t>
            </a:r>
            <a:br>
              <a:rPr lang="en-US" sz="2100" dirty="0">
                <a:solidFill>
                  <a:schemeClr val="bg1"/>
                </a:solidFill>
              </a:rPr>
            </a:br>
            <a:r>
              <a:rPr lang="en-US" sz="2100" dirty="0">
                <a:solidFill>
                  <a:schemeClr val="bg1"/>
                </a:solidFill>
              </a:rPr>
              <a:t> Attestation Survey: &gt;50% residencies use</a:t>
            </a:r>
            <a:br>
              <a:rPr lang="en-US" sz="2100" dirty="0">
                <a:solidFill>
                  <a:schemeClr val="bg1"/>
                </a:solidFill>
              </a:rPr>
            </a:br>
            <a:r>
              <a:rPr lang="en-US" sz="2100" dirty="0">
                <a:solidFill>
                  <a:schemeClr val="bg1"/>
                </a:solidFill>
              </a:rPr>
              <a:t>(Total=655 Residencies)</a:t>
            </a:r>
            <a:endParaRPr lang="en-US" sz="2100" dirty="0"/>
          </a:p>
        </p:txBody>
      </p:sp>
      <p:pic>
        <p:nvPicPr>
          <p:cNvPr id="10" name="Picture 9" descr="A graph with text on it&#10;&#10;Description automatically generated with medium confidence">
            <a:extLst>
              <a:ext uri="{FF2B5EF4-FFF2-40B4-BE49-F238E27FC236}">
                <a16:creationId xmlns:a16="http://schemas.microsoft.com/office/drawing/2014/main" id="{1BB934E8-3481-9BB5-CD7B-8E27041ED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6304" y="1047136"/>
            <a:ext cx="6339116" cy="3473245"/>
          </a:xfrm>
          <a:prstGeom prst="rect">
            <a:avLst/>
          </a:prstGeom>
        </p:spPr>
      </p:pic>
    </p:spTree>
    <p:extLst>
      <p:ext uri="{BB962C8B-B14F-4D97-AF65-F5344CB8AC3E}">
        <p14:creationId xmlns:p14="http://schemas.microsoft.com/office/powerpoint/2010/main" val="2545407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AE205-0C36-D46A-29B4-9845AA6F01D0}"/>
              </a:ext>
            </a:extLst>
          </p:cNvPr>
          <p:cNvSpPr>
            <a:spLocks noGrp="1"/>
          </p:cNvSpPr>
          <p:nvPr>
            <p:ph type="title"/>
          </p:nvPr>
        </p:nvSpPr>
        <p:spPr>
          <a:xfrm>
            <a:off x="2050026" y="146604"/>
            <a:ext cx="5910731" cy="711994"/>
          </a:xfrm>
        </p:spPr>
        <p:txBody>
          <a:bodyPr>
            <a:noAutofit/>
          </a:bodyPr>
          <a:lstStyle/>
          <a:p>
            <a:pPr algn="ctr"/>
            <a:r>
              <a:rPr lang="en-US" sz="2100" dirty="0">
                <a:solidFill>
                  <a:schemeClr val="bg1"/>
                </a:solidFill>
              </a:rPr>
              <a:t>What assessments are residencies using?</a:t>
            </a:r>
            <a:br>
              <a:rPr lang="en-US" sz="2100" dirty="0">
                <a:solidFill>
                  <a:schemeClr val="bg1"/>
                </a:solidFill>
              </a:rPr>
            </a:br>
            <a:r>
              <a:rPr lang="en-US" sz="2100" dirty="0">
                <a:solidFill>
                  <a:schemeClr val="bg1"/>
                </a:solidFill>
              </a:rPr>
              <a:t>Attestation Survey: 25-50% residencies…</a:t>
            </a:r>
            <a:br>
              <a:rPr lang="en-US" sz="2100" dirty="0">
                <a:solidFill>
                  <a:schemeClr val="bg1"/>
                </a:solidFill>
              </a:rPr>
            </a:br>
            <a:r>
              <a:rPr lang="en-US" sz="2100" dirty="0">
                <a:solidFill>
                  <a:schemeClr val="bg1"/>
                </a:solidFill>
              </a:rPr>
              <a:t>(Total = 655 residencies )</a:t>
            </a:r>
            <a:endParaRPr lang="en-US" sz="2100" dirty="0"/>
          </a:p>
        </p:txBody>
      </p:sp>
      <p:pic>
        <p:nvPicPr>
          <p:cNvPr id="4" name="Picture 3" descr="A graph of a report&#10;&#10;Description automatically generated with medium confidence">
            <a:extLst>
              <a:ext uri="{FF2B5EF4-FFF2-40B4-BE49-F238E27FC236}">
                <a16:creationId xmlns:a16="http://schemas.microsoft.com/office/drawing/2014/main" id="{6001E9BF-59F8-5AFD-517E-0D4A52576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239" y="966020"/>
            <a:ext cx="6445045" cy="3488221"/>
          </a:xfrm>
          <a:prstGeom prst="rect">
            <a:avLst/>
          </a:prstGeom>
        </p:spPr>
      </p:pic>
    </p:spTree>
    <p:extLst>
      <p:ext uri="{BB962C8B-B14F-4D97-AF65-F5344CB8AC3E}">
        <p14:creationId xmlns:p14="http://schemas.microsoft.com/office/powerpoint/2010/main" val="3762016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1C3C3-9F9E-B3A6-4336-2E7C0503D47A}"/>
              </a:ext>
            </a:extLst>
          </p:cNvPr>
          <p:cNvSpPr>
            <a:spLocks noGrp="1"/>
          </p:cNvSpPr>
          <p:nvPr>
            <p:ph type="title"/>
          </p:nvPr>
        </p:nvSpPr>
        <p:spPr>
          <a:xfrm>
            <a:off x="1998407" y="145258"/>
            <a:ext cx="6002593" cy="711994"/>
          </a:xfrm>
        </p:spPr>
        <p:txBody>
          <a:bodyPr>
            <a:noAutofit/>
          </a:bodyPr>
          <a:lstStyle/>
          <a:p>
            <a:pPr algn="ctr"/>
            <a:r>
              <a:rPr lang="en-US" sz="2100" dirty="0">
                <a:solidFill>
                  <a:schemeClr val="bg1"/>
                </a:solidFill>
              </a:rPr>
              <a:t>What assessments are residencies using?</a:t>
            </a:r>
            <a:br>
              <a:rPr lang="en-US" sz="2100" dirty="0">
                <a:solidFill>
                  <a:schemeClr val="bg1"/>
                </a:solidFill>
              </a:rPr>
            </a:br>
            <a:r>
              <a:rPr lang="en-US" sz="2100" dirty="0">
                <a:solidFill>
                  <a:schemeClr val="bg1"/>
                </a:solidFill>
              </a:rPr>
              <a:t> Attestation Survey: &lt;25%</a:t>
            </a:r>
            <a:br>
              <a:rPr lang="en-US" sz="2100" dirty="0">
                <a:solidFill>
                  <a:schemeClr val="bg1"/>
                </a:solidFill>
              </a:rPr>
            </a:br>
            <a:r>
              <a:rPr lang="en-US" sz="2100" dirty="0">
                <a:solidFill>
                  <a:schemeClr val="bg1"/>
                </a:solidFill>
              </a:rPr>
              <a:t>(Total=655 residencies) </a:t>
            </a:r>
            <a:endParaRPr lang="en-US" sz="2100" dirty="0"/>
          </a:p>
        </p:txBody>
      </p:sp>
      <p:pic>
        <p:nvPicPr>
          <p:cNvPr id="6" name="Picture 5" descr="A graph of a number of people&#10;&#10;Description automatically generated with medium confidence">
            <a:extLst>
              <a:ext uri="{FF2B5EF4-FFF2-40B4-BE49-F238E27FC236}">
                <a16:creationId xmlns:a16="http://schemas.microsoft.com/office/drawing/2014/main" id="{505238CE-CE2C-8CFE-D297-B6025628EE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367" y="1039761"/>
            <a:ext cx="6681020" cy="3431322"/>
          </a:xfrm>
          <a:prstGeom prst="rect">
            <a:avLst/>
          </a:prstGeom>
        </p:spPr>
      </p:pic>
    </p:spTree>
    <p:extLst>
      <p:ext uri="{BB962C8B-B14F-4D97-AF65-F5344CB8AC3E}">
        <p14:creationId xmlns:p14="http://schemas.microsoft.com/office/powerpoint/2010/main" val="2006170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esk with stethoscope and computer keyboard">
            <a:extLst>
              <a:ext uri="{FF2B5EF4-FFF2-40B4-BE49-F238E27FC236}">
                <a16:creationId xmlns:a16="http://schemas.microsoft.com/office/drawing/2014/main" id="{FECB31A7-BEE5-CB4E-9E1E-44CC0B25E05F}"/>
              </a:ext>
            </a:extLst>
          </p:cNvPr>
          <p:cNvPicPr>
            <a:picLocks noChangeAspect="1"/>
          </p:cNvPicPr>
          <p:nvPr/>
        </p:nvPicPr>
        <p:blipFill rotWithShape="1">
          <a:blip r:embed="rId3"/>
          <a:srcRect l="47342"/>
          <a:stretch/>
        </p:blipFill>
        <p:spPr>
          <a:xfrm>
            <a:off x="20" y="-1"/>
            <a:ext cx="4057627" cy="5143501"/>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0"/>
            <a:ext cx="5086352" cy="1714499"/>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031D7E-A9BB-650B-F998-B004A61799B5}"/>
              </a:ext>
            </a:extLst>
          </p:cNvPr>
          <p:cNvSpPr>
            <a:spLocks noGrp="1"/>
          </p:cNvSpPr>
          <p:nvPr>
            <p:ph type="title"/>
          </p:nvPr>
        </p:nvSpPr>
        <p:spPr>
          <a:xfrm>
            <a:off x="4586487" y="304263"/>
            <a:ext cx="4098726" cy="1169476"/>
          </a:xfrm>
        </p:spPr>
        <p:txBody>
          <a:bodyPr>
            <a:normAutofit/>
          </a:bodyPr>
          <a:lstStyle/>
          <a:p>
            <a:r>
              <a:rPr lang="en-US" sz="1400" dirty="0"/>
              <a:t>STFM CBME Taskforce:</a:t>
            </a:r>
            <a:br>
              <a:rPr lang="en-US" sz="1400" dirty="0"/>
            </a:br>
            <a:br>
              <a:rPr lang="en-US" sz="1400" dirty="0"/>
            </a:br>
            <a:r>
              <a:rPr lang="en-US" sz="1400" dirty="0"/>
              <a:t>Charged with responsibility to develop faculty development and best practices for CBME implementation in family medicine residency</a:t>
            </a:r>
          </a:p>
        </p:txBody>
      </p:sp>
      <p:graphicFrame>
        <p:nvGraphicFramePr>
          <p:cNvPr id="6" name="Content Placeholder 5">
            <a:extLst>
              <a:ext uri="{FF2B5EF4-FFF2-40B4-BE49-F238E27FC236}">
                <a16:creationId xmlns:a16="http://schemas.microsoft.com/office/drawing/2014/main" id="{6652EC4A-B5F4-479B-CADB-5911A92CBB4C}"/>
              </a:ext>
            </a:extLst>
          </p:cNvPr>
          <p:cNvGraphicFramePr>
            <a:graphicFrameLocks noGrp="1"/>
          </p:cNvGraphicFramePr>
          <p:nvPr>
            <p:ph idx="1"/>
            <p:extLst>
              <p:ext uri="{D42A27DB-BD31-4B8C-83A1-F6EECF244321}">
                <p14:modId xmlns:p14="http://schemas.microsoft.com/office/powerpoint/2010/main" val="992554927"/>
              </p:ext>
            </p:extLst>
          </p:nvPr>
        </p:nvGraphicFramePr>
        <p:xfrm>
          <a:off x="4586487" y="2057400"/>
          <a:ext cx="3935505" cy="26226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48287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1C3C3-9F9E-B3A6-4336-2E7C0503D47A}"/>
              </a:ext>
            </a:extLst>
          </p:cNvPr>
          <p:cNvSpPr>
            <a:spLocks noGrp="1"/>
          </p:cNvSpPr>
          <p:nvPr>
            <p:ph type="title"/>
          </p:nvPr>
        </p:nvSpPr>
        <p:spPr>
          <a:xfrm>
            <a:off x="2286000" y="145258"/>
            <a:ext cx="5220929" cy="711994"/>
          </a:xfrm>
        </p:spPr>
        <p:txBody>
          <a:bodyPr>
            <a:normAutofit fontScale="90000"/>
          </a:bodyPr>
          <a:lstStyle/>
          <a:p>
            <a:pPr algn="ctr"/>
            <a:r>
              <a:rPr lang="en-US" sz="2700" dirty="0">
                <a:solidFill>
                  <a:schemeClr val="bg1"/>
                </a:solidFill>
              </a:rPr>
              <a:t> How Many? </a:t>
            </a:r>
            <a:br>
              <a:rPr lang="en-US" sz="2700" dirty="0">
                <a:solidFill>
                  <a:schemeClr val="bg1"/>
                </a:solidFill>
              </a:rPr>
            </a:br>
            <a:r>
              <a:rPr lang="en-US" sz="2700" dirty="0">
                <a:solidFill>
                  <a:schemeClr val="bg1"/>
                </a:solidFill>
              </a:rPr>
              <a:t>Number of Assessments at 2023 graduation  </a:t>
            </a:r>
            <a:endParaRPr lang="en-US" sz="2700" dirty="0"/>
          </a:p>
        </p:txBody>
      </p:sp>
      <p:pic>
        <p:nvPicPr>
          <p:cNvPr id="4" name="Picture 3" descr="A graph of a bar graph&#10;&#10;Description automatically generated">
            <a:extLst>
              <a:ext uri="{FF2B5EF4-FFF2-40B4-BE49-F238E27FC236}">
                <a16:creationId xmlns:a16="http://schemas.microsoft.com/office/drawing/2014/main" id="{FDF203DA-D3F8-BA4B-EA64-84A4474439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2323" y="1172960"/>
            <a:ext cx="5410198" cy="3298901"/>
          </a:xfrm>
          <a:prstGeom prst="rect">
            <a:avLst/>
          </a:prstGeom>
        </p:spPr>
      </p:pic>
      <p:sp>
        <p:nvSpPr>
          <p:cNvPr id="5" name="TextBox 4">
            <a:extLst>
              <a:ext uri="{FF2B5EF4-FFF2-40B4-BE49-F238E27FC236}">
                <a16:creationId xmlns:a16="http://schemas.microsoft.com/office/drawing/2014/main" id="{0798B1D8-BDA7-69C8-5407-A54B3898234F}"/>
              </a:ext>
            </a:extLst>
          </p:cNvPr>
          <p:cNvSpPr txBox="1"/>
          <p:nvPr/>
        </p:nvSpPr>
        <p:spPr>
          <a:xfrm>
            <a:off x="6099686" y="1055060"/>
            <a:ext cx="1865670" cy="323165"/>
          </a:xfrm>
          <a:prstGeom prst="rect">
            <a:avLst/>
          </a:prstGeom>
          <a:noFill/>
          <a:ln>
            <a:solidFill>
              <a:schemeClr val="accent1"/>
            </a:solidFill>
          </a:ln>
        </p:spPr>
        <p:txBody>
          <a:bodyPr wrap="square" rtlCol="0">
            <a:spAutoFit/>
          </a:bodyPr>
          <a:lstStyle/>
          <a:p>
            <a:pPr algn="ctr"/>
            <a:r>
              <a:rPr lang="en-US" sz="1500" dirty="0">
                <a:latin typeface="Arial Nova" panose="020B0504020202020204" pitchFamily="34" charset="0"/>
              </a:rPr>
              <a:t>655 residencies</a:t>
            </a:r>
          </a:p>
        </p:txBody>
      </p:sp>
      <p:sp>
        <p:nvSpPr>
          <p:cNvPr id="3" name="TextBox 2">
            <a:extLst>
              <a:ext uri="{FF2B5EF4-FFF2-40B4-BE49-F238E27FC236}">
                <a16:creationId xmlns:a16="http://schemas.microsoft.com/office/drawing/2014/main" id="{98DB4CB3-5C2C-6A4A-B399-D400C99855A7}"/>
              </a:ext>
            </a:extLst>
          </p:cNvPr>
          <p:cNvSpPr txBox="1"/>
          <p:nvPr/>
        </p:nvSpPr>
        <p:spPr>
          <a:xfrm>
            <a:off x="3952566" y="1471225"/>
            <a:ext cx="2212258" cy="1015663"/>
          </a:xfrm>
          <a:prstGeom prst="rect">
            <a:avLst/>
          </a:prstGeom>
          <a:noFill/>
        </p:spPr>
        <p:txBody>
          <a:bodyPr wrap="square" rtlCol="0">
            <a:spAutoFit/>
          </a:bodyPr>
          <a:lstStyle/>
          <a:p>
            <a:pPr algn="ctr"/>
            <a:r>
              <a:rPr lang="en-US" sz="1500" b="1" dirty="0">
                <a:solidFill>
                  <a:srgbClr val="FF0000"/>
                </a:solidFill>
                <a:latin typeface="Garamond" panose="02020404030301010803" pitchFamily="18" charset="0"/>
              </a:rPr>
              <a:t>Median residency has 50-75 assessments/resident at graduation</a:t>
            </a:r>
          </a:p>
        </p:txBody>
      </p:sp>
      <p:sp>
        <p:nvSpPr>
          <p:cNvPr id="6" name="Oval 5">
            <a:extLst>
              <a:ext uri="{FF2B5EF4-FFF2-40B4-BE49-F238E27FC236}">
                <a16:creationId xmlns:a16="http://schemas.microsoft.com/office/drawing/2014/main" id="{9F76012E-3EAC-9A93-9528-4FC57B3A9CCC}"/>
              </a:ext>
            </a:extLst>
          </p:cNvPr>
          <p:cNvSpPr/>
          <p:nvPr/>
        </p:nvSpPr>
        <p:spPr>
          <a:xfrm>
            <a:off x="3893127" y="1219200"/>
            <a:ext cx="2376055" cy="110143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Straight Arrow Connector 7">
            <a:extLst>
              <a:ext uri="{FF2B5EF4-FFF2-40B4-BE49-F238E27FC236}">
                <a16:creationId xmlns:a16="http://schemas.microsoft.com/office/drawing/2014/main" id="{E20F44A5-C2BC-F13B-E1F8-54A193543A73}"/>
              </a:ext>
            </a:extLst>
          </p:cNvPr>
          <p:cNvCxnSpPr/>
          <p:nvPr/>
        </p:nvCxnSpPr>
        <p:spPr>
          <a:xfrm flipH="1">
            <a:off x="3746090" y="2072149"/>
            <a:ext cx="383460" cy="49960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5105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40F94-979B-8A8E-94C2-CE9DC982A0C8}"/>
              </a:ext>
            </a:extLst>
          </p:cNvPr>
          <p:cNvSpPr>
            <a:spLocks noGrp="1"/>
          </p:cNvSpPr>
          <p:nvPr>
            <p:ph type="title"/>
          </p:nvPr>
        </p:nvSpPr>
        <p:spPr/>
        <p:txBody>
          <a:bodyPr/>
          <a:lstStyle/>
          <a:p>
            <a:r>
              <a:rPr lang="en-US" dirty="0">
                <a:solidFill>
                  <a:schemeClr val="bg1"/>
                </a:solidFill>
              </a:rPr>
              <a:t>  </a:t>
            </a:r>
            <a:r>
              <a:rPr lang="en-US" dirty="0"/>
              <a:t>How to get there</a:t>
            </a:r>
            <a:r>
              <a:rPr lang="en-US" dirty="0">
                <a:solidFill>
                  <a:schemeClr val="bg1"/>
                </a:solidFill>
              </a:rPr>
              <a:t>…</a:t>
            </a:r>
          </a:p>
        </p:txBody>
      </p:sp>
      <p:sp>
        <p:nvSpPr>
          <p:cNvPr id="3" name="Content Placeholder 2">
            <a:extLst>
              <a:ext uri="{FF2B5EF4-FFF2-40B4-BE49-F238E27FC236}">
                <a16:creationId xmlns:a16="http://schemas.microsoft.com/office/drawing/2014/main" id="{5F581FE6-B706-5BE9-678D-A487317040E1}"/>
              </a:ext>
            </a:extLst>
          </p:cNvPr>
          <p:cNvSpPr>
            <a:spLocks noGrp="1"/>
          </p:cNvSpPr>
          <p:nvPr>
            <p:ph idx="1"/>
          </p:nvPr>
        </p:nvSpPr>
        <p:spPr/>
        <p:txBody>
          <a:bodyPr>
            <a:normAutofit lnSpcReduction="10000"/>
          </a:bodyPr>
          <a:lstStyle/>
          <a:p>
            <a:r>
              <a:rPr lang="en-US" b="1" i="1" dirty="0"/>
              <a:t>Think clinically:</a:t>
            </a:r>
            <a:r>
              <a:rPr lang="en-US" dirty="0"/>
              <a:t> revise rotation evaluations to focus on core clinical behaviors/competencies</a:t>
            </a:r>
          </a:p>
          <a:p>
            <a:r>
              <a:rPr lang="en-US" dirty="0"/>
              <a:t>Develop shared mental model of competency/</a:t>
            </a:r>
            <a:r>
              <a:rPr lang="en-US" dirty="0" err="1"/>
              <a:t>entrustability</a:t>
            </a:r>
            <a:r>
              <a:rPr lang="en-US" dirty="0"/>
              <a:t> across faculty…</a:t>
            </a:r>
          </a:p>
          <a:p>
            <a:r>
              <a:rPr lang="en-US" dirty="0"/>
              <a:t>Optimize CCC function, integrating milestones and core outcomes </a:t>
            </a:r>
          </a:p>
          <a:p>
            <a:r>
              <a:rPr lang="en-US" dirty="0"/>
              <a:t>Residency Learning Networks: </a:t>
            </a:r>
            <a:r>
              <a:rPr lang="en-US" i="1" dirty="0"/>
              <a:t>longitudinal </a:t>
            </a:r>
            <a:r>
              <a:rPr lang="en-US" dirty="0"/>
              <a:t>learning from others.</a:t>
            </a:r>
          </a:p>
          <a:p>
            <a:r>
              <a:rPr lang="en-US" dirty="0"/>
              <a:t>AIRE: what is the ideal training for personal physicians to meet the needs of society?</a:t>
            </a:r>
          </a:p>
        </p:txBody>
      </p:sp>
    </p:spTree>
    <p:extLst>
      <p:ext uri="{BB962C8B-B14F-4D97-AF65-F5344CB8AC3E}">
        <p14:creationId xmlns:p14="http://schemas.microsoft.com/office/powerpoint/2010/main" val="1245097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EB7751-7307-1940-C3CA-D81EBBE5CC3F}"/>
              </a:ext>
            </a:extLst>
          </p:cNvPr>
          <p:cNvSpPr>
            <a:spLocks noGrp="1"/>
          </p:cNvSpPr>
          <p:nvPr>
            <p:ph type="title"/>
          </p:nvPr>
        </p:nvSpPr>
        <p:spPr/>
        <p:txBody>
          <a:bodyPr/>
          <a:lstStyle/>
          <a:p>
            <a:r>
              <a:rPr lang="en-US" dirty="0"/>
              <a:t>How you </a:t>
            </a:r>
            <a:r>
              <a:rPr lang="en-US"/>
              <a:t>can help…</a:t>
            </a:r>
            <a:endParaRPr lang="en-US" dirty="0"/>
          </a:p>
        </p:txBody>
      </p:sp>
      <p:sp>
        <p:nvSpPr>
          <p:cNvPr id="5" name="Content Placeholder 4">
            <a:extLst>
              <a:ext uri="{FF2B5EF4-FFF2-40B4-BE49-F238E27FC236}">
                <a16:creationId xmlns:a16="http://schemas.microsoft.com/office/drawing/2014/main" id="{BC788794-CCF1-05D5-4BF4-DB897753A947}"/>
              </a:ext>
            </a:extLst>
          </p:cNvPr>
          <p:cNvSpPr>
            <a:spLocks noGrp="1"/>
          </p:cNvSpPr>
          <p:nvPr>
            <p:ph idx="1"/>
          </p:nvPr>
        </p:nvSpPr>
        <p:spPr>
          <a:xfrm>
            <a:off x="1614487" y="1308165"/>
            <a:ext cx="6018512" cy="3263504"/>
          </a:xfrm>
        </p:spPr>
        <p:txBody>
          <a:bodyPr>
            <a:normAutofit lnSpcReduction="10000"/>
          </a:bodyPr>
          <a:lstStyle/>
          <a:p>
            <a:r>
              <a:rPr lang="en-US" dirty="0"/>
              <a:t>Develop, evaluate and report on new  assessments</a:t>
            </a:r>
          </a:p>
          <a:p>
            <a:r>
              <a:rPr lang="en-US" dirty="0"/>
              <a:t>Help STFM, AFMRD, ADFM develop as learning communities…dialogue at the national meetings and in writing</a:t>
            </a:r>
          </a:p>
          <a:p>
            <a:r>
              <a:rPr lang="en-US" dirty="0"/>
              <a:t>2025 assessments include, practice quality (continuity, referrals, quality metrics), core procedures, obstetrics without deliveries, lifelong learning: what should we be using? </a:t>
            </a:r>
          </a:p>
          <a:p>
            <a:r>
              <a:rPr lang="en-US" dirty="0"/>
              <a:t>Have patience: this is a 5-10 year journey!</a:t>
            </a:r>
          </a:p>
          <a:p>
            <a:pPr marL="0" indent="0">
              <a:buNone/>
            </a:pPr>
            <a:endParaRPr lang="en-US" dirty="0"/>
          </a:p>
        </p:txBody>
      </p:sp>
    </p:spTree>
    <p:extLst>
      <p:ext uri="{BB962C8B-B14F-4D97-AF65-F5344CB8AC3E}">
        <p14:creationId xmlns:p14="http://schemas.microsoft.com/office/powerpoint/2010/main" val="24428396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7A0B-742B-800E-BB03-7150AC0AA20C}"/>
              </a:ext>
            </a:extLst>
          </p:cNvPr>
          <p:cNvSpPr>
            <a:spLocks noGrp="1"/>
          </p:cNvSpPr>
          <p:nvPr>
            <p:ph type="ctrTitle"/>
          </p:nvPr>
        </p:nvSpPr>
        <p:spPr/>
        <p:txBody>
          <a:bodyPr>
            <a:normAutofit/>
          </a:bodyPr>
          <a:lstStyle/>
          <a:p>
            <a:r>
              <a:rPr lang="en-US" sz="3600" dirty="0">
                <a:latin typeface="Proxima Nova" panose="02000506030000020004"/>
              </a:rPr>
              <a:t>Other Questions?</a:t>
            </a:r>
          </a:p>
        </p:txBody>
      </p:sp>
    </p:spTree>
    <p:extLst>
      <p:ext uri="{BB962C8B-B14F-4D97-AF65-F5344CB8AC3E}">
        <p14:creationId xmlns:p14="http://schemas.microsoft.com/office/powerpoint/2010/main" val="1132631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C93510-E9BC-94A9-85E8-FB583C2BD6B8}"/>
              </a:ext>
            </a:extLst>
          </p:cNvPr>
          <p:cNvSpPr>
            <a:spLocks noGrp="1"/>
          </p:cNvSpPr>
          <p:nvPr>
            <p:ph type="title"/>
          </p:nvPr>
        </p:nvSpPr>
        <p:spPr/>
        <p:txBody>
          <a:bodyPr/>
          <a:lstStyle/>
          <a:p>
            <a:pPr algn="ctr"/>
            <a:r>
              <a:rPr lang="en-US" dirty="0"/>
              <a:t>Helpful Links</a:t>
            </a:r>
          </a:p>
        </p:txBody>
      </p:sp>
      <p:sp>
        <p:nvSpPr>
          <p:cNvPr id="5" name="Content Placeholder 4">
            <a:extLst>
              <a:ext uri="{FF2B5EF4-FFF2-40B4-BE49-F238E27FC236}">
                <a16:creationId xmlns:a16="http://schemas.microsoft.com/office/drawing/2014/main" id="{47E0FBFD-F513-8601-CF3C-DFF8DAC2C418}"/>
              </a:ext>
            </a:extLst>
          </p:cNvPr>
          <p:cNvSpPr>
            <a:spLocks noGrp="1"/>
          </p:cNvSpPr>
          <p:nvPr>
            <p:ph idx="1"/>
          </p:nvPr>
        </p:nvSpPr>
        <p:spPr>
          <a:xfrm>
            <a:off x="628650" y="1370013"/>
            <a:ext cx="7886700" cy="3037864"/>
          </a:xfrm>
        </p:spPr>
        <p:txBody>
          <a:bodyPr>
            <a:normAutofit fontScale="92500" lnSpcReduction="10000"/>
          </a:bodyPr>
          <a:lstStyle/>
          <a:p>
            <a:pPr marL="0" indent="0">
              <a:buNone/>
            </a:pPr>
            <a:r>
              <a:rPr lang="en-US" dirty="0"/>
              <a:t>STFM CBME Toolkit: </a:t>
            </a:r>
          </a:p>
          <a:p>
            <a:pPr marL="0" indent="0">
              <a:buNone/>
            </a:pPr>
            <a:r>
              <a:rPr lang="en-US" dirty="0"/>
              <a:t>	</a:t>
            </a:r>
            <a:r>
              <a:rPr lang="en-US" dirty="0">
                <a:hlinkClick r:id="rId2"/>
              </a:rPr>
              <a:t>https://stfm.org/cbmetoolkit</a:t>
            </a:r>
            <a:endParaRPr lang="en-US" dirty="0"/>
          </a:p>
          <a:p>
            <a:pPr marL="0" indent="0">
              <a:buNone/>
            </a:pPr>
            <a:r>
              <a:rPr lang="en-US" dirty="0"/>
              <a:t>Faculty Development Delivered:</a:t>
            </a:r>
          </a:p>
          <a:p>
            <a:pPr marL="0" indent="0">
              <a:buNone/>
            </a:pPr>
            <a:r>
              <a:rPr lang="en-US" dirty="0"/>
              <a:t>	</a:t>
            </a:r>
            <a:r>
              <a:rPr lang="en-US" dirty="0">
                <a:hlinkClick r:id="rId3"/>
              </a:rPr>
              <a:t>https://stfm.org/teachingresources/resources/cbme-toolkit/in-person-faculty-development/</a:t>
            </a:r>
            <a:endParaRPr lang="en-US" dirty="0"/>
          </a:p>
          <a:p>
            <a:pPr marL="0" indent="0">
              <a:buNone/>
            </a:pPr>
            <a:endParaRPr lang="en-US" i="0" u="none" strike="noStrike" dirty="0">
              <a:solidFill>
                <a:srgbClr val="468B40"/>
              </a:solidFill>
              <a:effectLst/>
              <a:latin typeface="Open Sans" panose="020B0606030504020204" pitchFamily="34" charset="0"/>
              <a:hlinkClick r:id="rId4"/>
            </a:endParaRPr>
          </a:p>
          <a:p>
            <a:pPr marL="0" indent="0">
              <a:buNone/>
            </a:pPr>
            <a:r>
              <a:rPr lang="en-US" i="0" u="none" strike="noStrike" dirty="0">
                <a:solidFill>
                  <a:srgbClr val="468B40"/>
                </a:solidFill>
                <a:effectLst/>
                <a:latin typeface="Open Sans" panose="020B0606030504020204" pitchFamily="34" charset="0"/>
                <a:hlinkClick r:id="rId4"/>
              </a:rPr>
              <a:t>ACGME Course: Developing Faculty Competencies in Assessment</a:t>
            </a:r>
            <a:endParaRPr lang="en-US" i="0" dirty="0">
              <a:solidFill>
                <a:srgbClr val="333333"/>
              </a:solidFill>
              <a:effectLst/>
              <a:latin typeface="Open Sans" panose="020B0606030504020204" pitchFamily="34" charset="0"/>
            </a:endParaRPr>
          </a:p>
          <a:p>
            <a:pPr marL="0" indent="0">
              <a:buNone/>
            </a:pPr>
            <a:endParaRPr lang="en-US" dirty="0"/>
          </a:p>
        </p:txBody>
      </p:sp>
    </p:spTree>
    <p:extLst>
      <p:ext uri="{BB962C8B-B14F-4D97-AF65-F5344CB8AC3E}">
        <p14:creationId xmlns:p14="http://schemas.microsoft.com/office/powerpoint/2010/main" val="637973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FEB614B-A155-B121-FC83-066736915D65}"/>
              </a:ext>
            </a:extLst>
          </p:cNvPr>
          <p:cNvSpPr>
            <a:spLocks noGrp="1"/>
          </p:cNvSpPr>
          <p:nvPr>
            <p:ph type="title"/>
          </p:nvPr>
        </p:nvSpPr>
        <p:spPr/>
        <p:txBody>
          <a:bodyPr/>
          <a:lstStyle/>
          <a:p>
            <a:pPr algn="ctr"/>
            <a:r>
              <a:rPr lang="en-US" dirty="0"/>
              <a:t>CBME Webinar Series</a:t>
            </a:r>
          </a:p>
        </p:txBody>
      </p:sp>
      <p:graphicFrame>
        <p:nvGraphicFramePr>
          <p:cNvPr id="4" name="Content Placeholder 3">
            <a:extLst>
              <a:ext uri="{FF2B5EF4-FFF2-40B4-BE49-F238E27FC236}">
                <a16:creationId xmlns:a16="http://schemas.microsoft.com/office/drawing/2014/main" id="{AC63E1C8-8B0E-4A5B-9235-C98501A2C8DD}"/>
              </a:ext>
            </a:extLst>
          </p:cNvPr>
          <p:cNvGraphicFramePr>
            <a:graphicFrameLocks noGrp="1"/>
          </p:cNvGraphicFramePr>
          <p:nvPr>
            <p:ph idx="1"/>
            <p:extLst>
              <p:ext uri="{D42A27DB-BD31-4B8C-83A1-F6EECF244321}">
                <p14:modId xmlns:p14="http://schemas.microsoft.com/office/powerpoint/2010/main" val="39141360"/>
              </p:ext>
            </p:extLst>
          </p:nvPr>
        </p:nvGraphicFramePr>
        <p:xfrm>
          <a:off x="628650" y="1065213"/>
          <a:ext cx="78867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9549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F4E818-ECE2-48C7-BABC-B874C12E21E8}"/>
              </a:ext>
            </a:extLst>
          </p:cNvPr>
          <p:cNvSpPr>
            <a:spLocks noGrp="1"/>
          </p:cNvSpPr>
          <p:nvPr>
            <p:ph type="title"/>
          </p:nvPr>
        </p:nvSpPr>
        <p:spPr/>
        <p:txBody>
          <a:bodyPr>
            <a:normAutofit/>
          </a:bodyPr>
          <a:lstStyle/>
          <a:p>
            <a:pPr algn="ctr"/>
            <a:r>
              <a:rPr lang="en-US" sz="2800" dirty="0"/>
              <a:t>Audience Poll 1: Finding out who’s here?</a:t>
            </a:r>
          </a:p>
        </p:txBody>
      </p:sp>
      <p:sp>
        <p:nvSpPr>
          <p:cNvPr id="2" name="Text Placeholder 1">
            <a:extLst>
              <a:ext uri="{FF2B5EF4-FFF2-40B4-BE49-F238E27FC236}">
                <a16:creationId xmlns:a16="http://schemas.microsoft.com/office/drawing/2014/main" id="{4F823F7A-9F40-0620-2694-5213C32498B7}"/>
              </a:ext>
            </a:extLst>
          </p:cNvPr>
          <p:cNvSpPr>
            <a:spLocks noGrp="1"/>
          </p:cNvSpPr>
          <p:nvPr>
            <p:ph type="body" idx="1"/>
          </p:nvPr>
        </p:nvSpPr>
        <p:spPr/>
        <p:txBody>
          <a:bodyPr>
            <a:normAutofit/>
          </a:bodyPr>
          <a:lstStyle/>
          <a:p>
            <a:pPr algn="ctr"/>
            <a:r>
              <a:rPr lang="en-US" dirty="0"/>
              <a:t>What’s your primary role:</a:t>
            </a:r>
          </a:p>
        </p:txBody>
      </p:sp>
      <p:sp>
        <p:nvSpPr>
          <p:cNvPr id="5" name="Content Placeholder 4">
            <a:extLst>
              <a:ext uri="{FF2B5EF4-FFF2-40B4-BE49-F238E27FC236}">
                <a16:creationId xmlns:a16="http://schemas.microsoft.com/office/drawing/2014/main" id="{B2EA15FB-B834-4C58-8B99-57F54D4215B5}"/>
              </a:ext>
            </a:extLst>
          </p:cNvPr>
          <p:cNvSpPr>
            <a:spLocks noGrp="1"/>
          </p:cNvSpPr>
          <p:nvPr>
            <p:ph sz="half" idx="2"/>
          </p:nvPr>
        </p:nvSpPr>
        <p:spPr>
          <a:xfrm>
            <a:off x="627062" y="2029229"/>
            <a:ext cx="3868737" cy="2235200"/>
          </a:xfrm>
        </p:spPr>
        <p:txBody>
          <a:bodyPr>
            <a:normAutofit/>
          </a:bodyPr>
          <a:lstStyle/>
          <a:p>
            <a:pPr marL="457200" indent="-457200">
              <a:buAutoNum type="alphaUcPeriod"/>
            </a:pPr>
            <a:r>
              <a:rPr lang="en-US" sz="2000" dirty="0"/>
              <a:t>Program Director</a:t>
            </a:r>
          </a:p>
          <a:p>
            <a:pPr marL="457200" indent="-457200">
              <a:buAutoNum type="alphaUcPeriod"/>
            </a:pPr>
            <a:r>
              <a:rPr lang="en-US" sz="2000" dirty="0"/>
              <a:t>Associate Program Director</a:t>
            </a:r>
          </a:p>
          <a:p>
            <a:pPr marL="457200" indent="-457200">
              <a:buAutoNum type="alphaUcPeriod"/>
            </a:pPr>
            <a:r>
              <a:rPr lang="en-US" sz="2000" dirty="0"/>
              <a:t>Core Faculty</a:t>
            </a:r>
          </a:p>
          <a:p>
            <a:pPr marL="457200" indent="-457200">
              <a:buAutoNum type="alphaUcPeriod"/>
            </a:pPr>
            <a:r>
              <a:rPr lang="en-US" sz="2000" dirty="0"/>
              <a:t>Program Coordinator</a:t>
            </a:r>
          </a:p>
          <a:p>
            <a:pPr marL="457200" indent="-457200">
              <a:buAutoNum type="alphaUcPeriod"/>
            </a:pPr>
            <a:r>
              <a:rPr lang="en-US" sz="2000" dirty="0"/>
              <a:t>Other</a:t>
            </a:r>
          </a:p>
        </p:txBody>
      </p:sp>
      <p:sp>
        <p:nvSpPr>
          <p:cNvPr id="3" name="Text Placeholder 2">
            <a:extLst>
              <a:ext uri="{FF2B5EF4-FFF2-40B4-BE49-F238E27FC236}">
                <a16:creationId xmlns:a16="http://schemas.microsoft.com/office/drawing/2014/main" id="{CF5C6581-B84F-3FFA-650A-BF6A1F63DED8}"/>
              </a:ext>
            </a:extLst>
          </p:cNvPr>
          <p:cNvSpPr>
            <a:spLocks noGrp="1"/>
          </p:cNvSpPr>
          <p:nvPr>
            <p:ph type="body" sz="quarter" idx="3"/>
          </p:nvPr>
        </p:nvSpPr>
        <p:spPr/>
        <p:txBody>
          <a:bodyPr>
            <a:normAutofit/>
          </a:bodyPr>
          <a:lstStyle/>
          <a:p>
            <a:pPr algn="ctr"/>
            <a:r>
              <a:rPr lang="en-US" dirty="0"/>
              <a:t>Time in GME?</a:t>
            </a:r>
          </a:p>
        </p:txBody>
      </p:sp>
      <p:sp>
        <p:nvSpPr>
          <p:cNvPr id="6" name="Content Placeholder 5">
            <a:extLst>
              <a:ext uri="{FF2B5EF4-FFF2-40B4-BE49-F238E27FC236}">
                <a16:creationId xmlns:a16="http://schemas.microsoft.com/office/drawing/2014/main" id="{BC169824-8831-8C82-C5E9-68002152E768}"/>
              </a:ext>
            </a:extLst>
          </p:cNvPr>
          <p:cNvSpPr>
            <a:spLocks noGrp="1"/>
          </p:cNvSpPr>
          <p:nvPr>
            <p:ph sz="quarter" idx="4"/>
          </p:nvPr>
        </p:nvSpPr>
        <p:spPr>
          <a:xfrm>
            <a:off x="5019848" y="2029229"/>
            <a:ext cx="3887788" cy="2235200"/>
          </a:xfrm>
        </p:spPr>
        <p:txBody>
          <a:bodyPr>
            <a:normAutofit/>
          </a:bodyPr>
          <a:lstStyle/>
          <a:p>
            <a:pPr marL="457200" indent="-457200">
              <a:buAutoNum type="alphaUcPeriod"/>
            </a:pPr>
            <a:r>
              <a:rPr lang="en-US" sz="2000" dirty="0"/>
              <a:t>Less than five years</a:t>
            </a:r>
          </a:p>
          <a:p>
            <a:pPr marL="457200" indent="-457200">
              <a:buAutoNum type="alphaUcPeriod"/>
            </a:pPr>
            <a:r>
              <a:rPr lang="en-US" sz="2000" dirty="0"/>
              <a:t>5-10 years</a:t>
            </a:r>
          </a:p>
          <a:p>
            <a:pPr marL="457200" indent="-457200">
              <a:buAutoNum type="alphaUcPeriod"/>
            </a:pPr>
            <a:r>
              <a:rPr lang="en-US" sz="2000" dirty="0"/>
              <a:t>10-20 years</a:t>
            </a:r>
          </a:p>
          <a:p>
            <a:pPr marL="457200" indent="-457200">
              <a:buAutoNum type="alphaUcPeriod"/>
            </a:pPr>
            <a:r>
              <a:rPr lang="en-US" sz="2000" dirty="0"/>
              <a:t>&gt;20 years</a:t>
            </a:r>
          </a:p>
          <a:p>
            <a:pPr marL="0" indent="0">
              <a:buNone/>
            </a:pPr>
            <a:endParaRPr lang="en-US" dirty="0"/>
          </a:p>
        </p:txBody>
      </p:sp>
    </p:spTree>
    <p:extLst>
      <p:ext uri="{BB962C8B-B14F-4D97-AF65-F5344CB8AC3E}">
        <p14:creationId xmlns:p14="http://schemas.microsoft.com/office/powerpoint/2010/main" val="1288169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BA689FA0-288E-D230-B973-A5DBCB2665EC}"/>
              </a:ext>
            </a:extLst>
          </p:cNvPr>
          <p:cNvSpPr>
            <a:spLocks noGrp="1"/>
          </p:cNvSpPr>
          <p:nvPr>
            <p:ph type="title"/>
          </p:nvPr>
        </p:nvSpPr>
        <p:spPr>
          <a:xfrm>
            <a:off x="630936" y="192024"/>
            <a:ext cx="7879842" cy="761238"/>
          </a:xfrm>
        </p:spPr>
        <p:txBody>
          <a:bodyPr vert="horz" lIns="91440" tIns="45720" rIns="91440" bIns="45720" rtlCol="0" anchor="b">
            <a:normAutofit/>
          </a:bodyPr>
          <a:lstStyle/>
          <a:p>
            <a:r>
              <a:rPr lang="en-US" sz="4400" kern="1200">
                <a:solidFill>
                  <a:schemeClr val="tx1"/>
                </a:solidFill>
                <a:latin typeface="+mj-lt"/>
                <a:ea typeface="+mj-ea"/>
                <a:cs typeface="+mj-cs"/>
              </a:rPr>
              <a:t>Reminder of Roles</a:t>
            </a:r>
          </a:p>
        </p:txBody>
      </p:sp>
      <p:sp>
        <p:nvSpPr>
          <p:cNvPr id="27" name="Rectangle 26">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1225876"/>
            <a:ext cx="7838694"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1153632"/>
            <a:ext cx="1405092" cy="823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3" name="Content Placeholder 12" descr="A blue and white logo&#10;&#10;Description automatically generated">
            <a:extLst>
              <a:ext uri="{FF2B5EF4-FFF2-40B4-BE49-F238E27FC236}">
                <a16:creationId xmlns:a16="http://schemas.microsoft.com/office/drawing/2014/main" id="{ABEF00C6-5E60-4F35-5E7D-8B57BA69CADF}"/>
              </a:ext>
            </a:extLst>
          </p:cNvPr>
          <p:cNvPicPr>
            <a:picLocks noChangeAspect="1"/>
          </p:cNvPicPr>
          <p:nvPr/>
        </p:nvPicPr>
        <p:blipFill>
          <a:blip r:embed="rId3"/>
          <a:stretch>
            <a:fillRect/>
          </a:stretch>
        </p:blipFill>
        <p:spPr>
          <a:xfrm>
            <a:off x="649464" y="1571268"/>
            <a:ext cx="1542124" cy="1680915"/>
          </a:xfrm>
          <a:prstGeom prst="rect">
            <a:avLst/>
          </a:prstGeom>
        </p:spPr>
      </p:pic>
      <p:pic>
        <p:nvPicPr>
          <p:cNvPr id="15" name="Content Placeholder 14" descr="A red and black logo&#10;&#10;Description automatically generated">
            <a:extLst>
              <a:ext uri="{FF2B5EF4-FFF2-40B4-BE49-F238E27FC236}">
                <a16:creationId xmlns:a16="http://schemas.microsoft.com/office/drawing/2014/main" id="{5DB40346-94AA-B70E-E04A-16FE6D9D336F}"/>
              </a:ext>
            </a:extLst>
          </p:cNvPr>
          <p:cNvPicPr>
            <a:picLocks noChangeAspect="1"/>
          </p:cNvPicPr>
          <p:nvPr/>
        </p:nvPicPr>
        <p:blipFill>
          <a:blip r:embed="rId4"/>
          <a:stretch>
            <a:fillRect/>
          </a:stretch>
        </p:blipFill>
        <p:spPr>
          <a:xfrm>
            <a:off x="3912988" y="1571268"/>
            <a:ext cx="2747632" cy="1435859"/>
          </a:xfrm>
          <a:prstGeom prst="rect">
            <a:avLst/>
          </a:prstGeom>
        </p:spPr>
      </p:pic>
      <p:sp>
        <p:nvSpPr>
          <p:cNvPr id="17" name="TextBox 16">
            <a:extLst>
              <a:ext uri="{FF2B5EF4-FFF2-40B4-BE49-F238E27FC236}">
                <a16:creationId xmlns:a16="http://schemas.microsoft.com/office/drawing/2014/main" id="{453814C4-3E2E-2BB6-47B6-BB0AA3D7E53A}"/>
              </a:ext>
            </a:extLst>
          </p:cNvPr>
          <p:cNvSpPr txBox="1"/>
          <p:nvPr/>
        </p:nvSpPr>
        <p:spPr>
          <a:xfrm>
            <a:off x="7138108" y="4604133"/>
            <a:ext cx="1350050" cy="230832"/>
          </a:xfrm>
          <a:prstGeom prst="rect">
            <a:avLst/>
          </a:prstGeom>
          <a:noFill/>
        </p:spPr>
        <p:txBody>
          <a:bodyPr wrap="none" rtlCol="0">
            <a:spAutoFit/>
          </a:bodyPr>
          <a:lstStyle/>
          <a:p>
            <a:pPr defTabSz="402336">
              <a:spcAft>
                <a:spcPts val="600"/>
              </a:spcAft>
            </a:pPr>
            <a:r>
              <a:rPr lang="en-US" sz="900" kern="1200" dirty="0">
                <a:solidFill>
                  <a:schemeClr val="tx1"/>
                </a:solidFill>
                <a:latin typeface="+mn-lt"/>
                <a:ea typeface="+mn-ea"/>
                <a:cs typeface="+mn-cs"/>
              </a:rPr>
              <a:t>Cole SZ, Olmos KE (2022)</a:t>
            </a:r>
            <a:endParaRPr lang="en-US" sz="900" dirty="0"/>
          </a:p>
        </p:txBody>
      </p:sp>
      <p:sp>
        <p:nvSpPr>
          <p:cNvPr id="19" name="TextBox 18">
            <a:extLst>
              <a:ext uri="{FF2B5EF4-FFF2-40B4-BE49-F238E27FC236}">
                <a16:creationId xmlns:a16="http://schemas.microsoft.com/office/drawing/2014/main" id="{A17AA4F1-CAC7-CFE8-6179-ABC2AC5F4D53}"/>
              </a:ext>
            </a:extLst>
          </p:cNvPr>
          <p:cNvSpPr txBox="1"/>
          <p:nvPr/>
        </p:nvSpPr>
        <p:spPr>
          <a:xfrm>
            <a:off x="2289617" y="1571268"/>
            <a:ext cx="2081386" cy="2363211"/>
          </a:xfrm>
          <a:prstGeom prst="rect">
            <a:avLst/>
          </a:prstGeom>
          <a:noFill/>
        </p:spPr>
        <p:txBody>
          <a:bodyPr wrap="square" rtlCol="0">
            <a:spAutoFit/>
          </a:bodyPr>
          <a:lstStyle/>
          <a:p>
            <a:pPr algn="ctr" defTabSz="402336">
              <a:spcAft>
                <a:spcPts val="600"/>
              </a:spcAft>
            </a:pPr>
            <a:r>
              <a:rPr lang="en-US" sz="1232" b="1" kern="1200" dirty="0">
                <a:solidFill>
                  <a:schemeClr val="tx1"/>
                </a:solidFill>
                <a:latin typeface="+mn-lt"/>
                <a:ea typeface="+mn-ea"/>
                <a:cs typeface="+mn-cs"/>
              </a:rPr>
              <a:t>Maintain requirements for individual board eligibility</a:t>
            </a:r>
            <a:r>
              <a:rPr lang="en-US" sz="1232" kern="1200" dirty="0">
                <a:solidFill>
                  <a:schemeClr val="tx1"/>
                </a:solidFill>
                <a:latin typeface="+mn-lt"/>
                <a:ea typeface="+mn-ea"/>
                <a:cs typeface="+mn-cs"/>
              </a:rPr>
              <a:t>:</a:t>
            </a:r>
          </a:p>
          <a:p>
            <a:pPr algn="ctr" defTabSz="402336">
              <a:spcAft>
                <a:spcPts val="600"/>
              </a:spcAft>
            </a:pPr>
            <a:r>
              <a:rPr lang="en-US" sz="1232" kern="1200" dirty="0">
                <a:solidFill>
                  <a:schemeClr val="tx1"/>
                </a:solidFill>
                <a:latin typeface="+mn-lt"/>
                <a:ea typeface="+mn-ea"/>
                <a:cs typeface="+mn-cs"/>
              </a:rPr>
              <a:t>Minimum </a:t>
            </a:r>
            <a:r>
              <a:rPr lang="en-US" sz="1232" dirty="0"/>
              <a:t>training time</a:t>
            </a:r>
          </a:p>
          <a:p>
            <a:pPr algn="ctr" defTabSz="402336">
              <a:spcAft>
                <a:spcPts val="600"/>
              </a:spcAft>
            </a:pPr>
            <a:r>
              <a:rPr lang="en-US" sz="1232" kern="1200" dirty="0">
                <a:solidFill>
                  <a:schemeClr val="tx1"/>
                </a:solidFill>
                <a:latin typeface="+mn-lt"/>
                <a:ea typeface="+mn-ea"/>
                <a:cs typeface="+mn-cs"/>
              </a:rPr>
              <a:t>Minimum continuity clinic</a:t>
            </a:r>
          </a:p>
          <a:p>
            <a:pPr algn="ctr" defTabSz="402336">
              <a:spcAft>
                <a:spcPts val="600"/>
              </a:spcAft>
            </a:pPr>
            <a:r>
              <a:rPr lang="en-US" sz="1232" dirty="0"/>
              <a:t>Maximum time away</a:t>
            </a:r>
          </a:p>
          <a:p>
            <a:pPr algn="ctr" defTabSz="402336">
              <a:spcAft>
                <a:spcPts val="600"/>
              </a:spcAft>
            </a:pPr>
            <a:r>
              <a:rPr lang="en-US" sz="1232" kern="1200" dirty="0">
                <a:solidFill>
                  <a:schemeClr val="tx1"/>
                </a:solidFill>
                <a:latin typeface="+mn-lt"/>
                <a:ea typeface="+mn-ea"/>
                <a:cs typeface="+mn-cs"/>
              </a:rPr>
              <a:t>PI project and KSA</a:t>
            </a:r>
          </a:p>
          <a:p>
            <a:pPr algn="ctr" defTabSz="402336">
              <a:spcAft>
                <a:spcPts val="600"/>
              </a:spcAft>
            </a:pPr>
            <a:r>
              <a:rPr lang="en-US" sz="1232" dirty="0"/>
              <a:t>Full medical license</a:t>
            </a:r>
            <a:endParaRPr lang="en-US" sz="1232" kern="1200" dirty="0">
              <a:solidFill>
                <a:schemeClr val="tx1"/>
              </a:solidFill>
              <a:latin typeface="+mn-lt"/>
              <a:ea typeface="+mn-ea"/>
              <a:cs typeface="+mn-cs"/>
            </a:endParaRPr>
          </a:p>
          <a:p>
            <a:pPr algn="ctr" defTabSz="402336">
              <a:spcAft>
                <a:spcPts val="600"/>
              </a:spcAft>
            </a:pPr>
            <a:r>
              <a:rPr lang="en-US" sz="1232" dirty="0"/>
              <a:t>Core Outcomes</a:t>
            </a:r>
            <a:endParaRPr lang="en-US" sz="1232" kern="1200" dirty="0">
              <a:solidFill>
                <a:schemeClr val="tx1"/>
              </a:solidFill>
              <a:latin typeface="+mn-lt"/>
              <a:ea typeface="+mn-ea"/>
              <a:cs typeface="+mn-cs"/>
            </a:endParaRPr>
          </a:p>
          <a:p>
            <a:pPr>
              <a:spcAft>
                <a:spcPts val="600"/>
              </a:spcAft>
            </a:pPr>
            <a:endParaRPr lang="en-US" sz="1400" dirty="0"/>
          </a:p>
        </p:txBody>
      </p:sp>
      <p:sp>
        <p:nvSpPr>
          <p:cNvPr id="20" name="TextBox 19">
            <a:extLst>
              <a:ext uri="{FF2B5EF4-FFF2-40B4-BE49-F238E27FC236}">
                <a16:creationId xmlns:a16="http://schemas.microsoft.com/office/drawing/2014/main" id="{10B0E86E-9E1E-CECD-0755-7C264C77E06C}"/>
              </a:ext>
            </a:extLst>
          </p:cNvPr>
          <p:cNvSpPr txBox="1"/>
          <p:nvPr/>
        </p:nvSpPr>
        <p:spPr>
          <a:xfrm>
            <a:off x="5994374" y="1571268"/>
            <a:ext cx="2081386" cy="2932021"/>
          </a:xfrm>
          <a:prstGeom prst="rect">
            <a:avLst/>
          </a:prstGeom>
          <a:noFill/>
        </p:spPr>
        <p:txBody>
          <a:bodyPr wrap="square" rtlCol="0">
            <a:spAutoFit/>
          </a:bodyPr>
          <a:lstStyle/>
          <a:p>
            <a:pPr algn="ctr" defTabSz="402336">
              <a:spcAft>
                <a:spcPts val="600"/>
              </a:spcAft>
            </a:pPr>
            <a:r>
              <a:rPr lang="en-US" sz="1232" b="1" kern="1200" dirty="0">
                <a:solidFill>
                  <a:schemeClr val="tx1"/>
                </a:solidFill>
                <a:latin typeface="+mn-lt"/>
                <a:ea typeface="+mn-ea"/>
                <a:cs typeface="+mn-cs"/>
              </a:rPr>
              <a:t>Maintain requirements for GME program accreditation</a:t>
            </a:r>
          </a:p>
          <a:p>
            <a:pPr algn="ctr" defTabSz="402336">
              <a:spcAft>
                <a:spcPts val="600"/>
              </a:spcAft>
            </a:pPr>
            <a:r>
              <a:rPr lang="en-US" sz="1232" b="1" dirty="0"/>
              <a:t>(Review Committee for FM)</a:t>
            </a:r>
            <a:r>
              <a:rPr lang="en-US" sz="1232" kern="1200" dirty="0">
                <a:solidFill>
                  <a:schemeClr val="tx1"/>
                </a:solidFill>
                <a:latin typeface="+mn-lt"/>
                <a:ea typeface="+mn-ea"/>
                <a:cs typeface="+mn-cs"/>
              </a:rPr>
              <a:t>:</a:t>
            </a:r>
          </a:p>
          <a:p>
            <a:pPr algn="ctr" defTabSz="402336">
              <a:spcAft>
                <a:spcPts val="600"/>
              </a:spcAft>
            </a:pPr>
            <a:r>
              <a:rPr lang="en-US" sz="1232" dirty="0"/>
              <a:t>Rotation requirements</a:t>
            </a:r>
          </a:p>
          <a:p>
            <a:pPr algn="ctr" defTabSz="402336">
              <a:spcAft>
                <a:spcPts val="600"/>
              </a:spcAft>
            </a:pPr>
            <a:r>
              <a:rPr lang="en-US" sz="1232" dirty="0"/>
              <a:t>Learning Activities</a:t>
            </a:r>
          </a:p>
          <a:p>
            <a:pPr algn="ctr" defTabSz="402336">
              <a:spcAft>
                <a:spcPts val="600"/>
              </a:spcAft>
            </a:pPr>
            <a:r>
              <a:rPr lang="en-US" sz="1232" kern="1200" dirty="0">
                <a:solidFill>
                  <a:schemeClr val="tx1"/>
                </a:solidFill>
                <a:latin typeface="+mn-lt"/>
                <a:ea typeface="+mn-ea"/>
                <a:cs typeface="+mn-cs"/>
              </a:rPr>
              <a:t>Program leadership &amp; faculty qualifications/responsibilities</a:t>
            </a:r>
          </a:p>
          <a:p>
            <a:pPr algn="ctr" defTabSz="402336">
              <a:spcAft>
                <a:spcPts val="600"/>
              </a:spcAft>
            </a:pPr>
            <a:r>
              <a:rPr lang="en-US" sz="1232" dirty="0"/>
              <a:t>Clinical curriculum content guidelines</a:t>
            </a:r>
          </a:p>
          <a:p>
            <a:pPr algn="ctr" defTabSz="402336">
              <a:spcAft>
                <a:spcPts val="600"/>
              </a:spcAft>
            </a:pPr>
            <a:r>
              <a:rPr lang="en-US" sz="1232" dirty="0"/>
              <a:t>Core Competencies &amp; Milestones</a:t>
            </a:r>
            <a:endParaRPr lang="en-US" sz="1232" kern="1200" dirty="0">
              <a:solidFill>
                <a:schemeClr val="tx1"/>
              </a:solidFill>
              <a:latin typeface="+mn-lt"/>
              <a:ea typeface="+mn-ea"/>
              <a:cs typeface="+mn-cs"/>
            </a:endParaRPr>
          </a:p>
          <a:p>
            <a:pPr>
              <a:spcAft>
                <a:spcPts val="600"/>
              </a:spcAft>
            </a:pPr>
            <a:endParaRPr lang="en-US" sz="1400" dirty="0"/>
          </a:p>
        </p:txBody>
      </p:sp>
    </p:spTree>
    <p:extLst>
      <p:ext uri="{BB962C8B-B14F-4D97-AF65-F5344CB8AC3E}">
        <p14:creationId xmlns:p14="http://schemas.microsoft.com/office/powerpoint/2010/main" val="2379059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FD8B8-7C42-C3A2-D360-7BBAD075E91A}"/>
              </a:ext>
            </a:extLst>
          </p:cNvPr>
          <p:cNvSpPr>
            <a:spLocks noGrp="1"/>
          </p:cNvSpPr>
          <p:nvPr>
            <p:ph type="title"/>
          </p:nvPr>
        </p:nvSpPr>
        <p:spPr/>
        <p:txBody>
          <a:bodyPr/>
          <a:lstStyle/>
          <a:p>
            <a:r>
              <a:rPr lang="en-US" dirty="0"/>
              <a:t>Learning objectives</a:t>
            </a:r>
          </a:p>
        </p:txBody>
      </p:sp>
      <p:graphicFrame>
        <p:nvGraphicFramePr>
          <p:cNvPr id="4" name="Content Placeholder 3">
            <a:extLst>
              <a:ext uri="{FF2B5EF4-FFF2-40B4-BE49-F238E27FC236}">
                <a16:creationId xmlns:a16="http://schemas.microsoft.com/office/drawing/2014/main" id="{08594F18-4EA5-4664-B24A-DCD0918FE50D}"/>
              </a:ext>
            </a:extLst>
          </p:cNvPr>
          <p:cNvGraphicFramePr>
            <a:graphicFrameLocks noGrp="1"/>
          </p:cNvGraphicFramePr>
          <p:nvPr>
            <p:ph idx="1"/>
            <p:extLst>
              <p:ext uri="{D42A27DB-BD31-4B8C-83A1-F6EECF244321}">
                <p14:modId xmlns:p14="http://schemas.microsoft.com/office/powerpoint/2010/main" val="1573129670"/>
              </p:ext>
            </p:extLst>
          </p:nvPr>
        </p:nvGraphicFramePr>
        <p:xfrm>
          <a:off x="628650" y="1370013"/>
          <a:ext cx="7886700" cy="2617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6114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E3C77-9B51-8D0F-8DB5-EE990B2B1AAC}"/>
              </a:ext>
            </a:extLst>
          </p:cNvPr>
          <p:cNvSpPr>
            <a:spLocks noGrp="1"/>
          </p:cNvSpPr>
          <p:nvPr>
            <p:ph type="title"/>
          </p:nvPr>
        </p:nvSpPr>
        <p:spPr>
          <a:xfrm>
            <a:off x="628650" y="169130"/>
            <a:ext cx="7886700" cy="993775"/>
          </a:xfrm>
        </p:spPr>
        <p:txBody>
          <a:bodyPr>
            <a:normAutofit fontScale="90000"/>
          </a:bodyPr>
          <a:lstStyle/>
          <a:p>
            <a:pPr algn="ctr"/>
            <a:r>
              <a:rPr lang="en-US" dirty="0"/>
              <a:t>Competency Based Medical Education</a:t>
            </a:r>
          </a:p>
        </p:txBody>
      </p:sp>
      <p:pic>
        <p:nvPicPr>
          <p:cNvPr id="5" name="Content Placeholder 4" descr="A colorful brain drawing on a white background&#10;&#10;Description automatically generated">
            <a:extLst>
              <a:ext uri="{FF2B5EF4-FFF2-40B4-BE49-F238E27FC236}">
                <a16:creationId xmlns:a16="http://schemas.microsoft.com/office/drawing/2014/main" id="{BC5472A3-81BA-B78B-6C51-07B37E5C5CFE}"/>
              </a:ext>
            </a:extLst>
          </p:cNvPr>
          <p:cNvPicPr>
            <a:picLocks noGrp="1" noChangeAspect="1"/>
          </p:cNvPicPr>
          <p:nvPr>
            <p:ph idx="1"/>
          </p:nvPr>
        </p:nvPicPr>
        <p:blipFill>
          <a:blip r:embed="rId3"/>
          <a:stretch>
            <a:fillRect/>
          </a:stretch>
        </p:blipFill>
        <p:spPr>
          <a:xfrm>
            <a:off x="888903" y="1091902"/>
            <a:ext cx="2171963" cy="1652728"/>
          </a:xfrm>
        </p:spPr>
      </p:pic>
      <p:graphicFrame>
        <p:nvGraphicFramePr>
          <p:cNvPr id="8" name="Diagram 7"/>
          <p:cNvGraphicFramePr/>
          <p:nvPr>
            <p:extLst>
              <p:ext uri="{D42A27DB-BD31-4B8C-83A1-F6EECF244321}">
                <p14:modId xmlns:p14="http://schemas.microsoft.com/office/powerpoint/2010/main" val="3447811482"/>
              </p:ext>
            </p:extLst>
          </p:nvPr>
        </p:nvGraphicFramePr>
        <p:xfrm>
          <a:off x="189489" y="3018858"/>
          <a:ext cx="3334468" cy="12014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4" name="Diagram 13"/>
          <p:cNvGraphicFramePr/>
          <p:nvPr>
            <p:extLst>
              <p:ext uri="{D42A27DB-BD31-4B8C-83A1-F6EECF244321}">
                <p14:modId xmlns:p14="http://schemas.microsoft.com/office/powerpoint/2010/main" val="1689016504"/>
              </p:ext>
            </p:extLst>
          </p:nvPr>
        </p:nvGraphicFramePr>
        <p:xfrm>
          <a:off x="4346917" y="1230923"/>
          <a:ext cx="3505200" cy="250063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4" name="Graphic 3" descr="Badge Question Mark with solid fill">
            <a:extLst>
              <a:ext uri="{FF2B5EF4-FFF2-40B4-BE49-F238E27FC236}">
                <a16:creationId xmlns:a16="http://schemas.microsoft.com/office/drawing/2014/main" id="{71F85031-5DED-A505-8F54-7F6AAEC95D4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977233" y="1862281"/>
            <a:ext cx="457200" cy="457200"/>
          </a:xfrm>
          <a:prstGeom prst="rect">
            <a:avLst/>
          </a:prstGeom>
        </p:spPr>
      </p:pic>
      <p:pic>
        <p:nvPicPr>
          <p:cNvPr id="7" name="Graphic 6" descr="Left Brain with solid fill">
            <a:extLst>
              <a:ext uri="{FF2B5EF4-FFF2-40B4-BE49-F238E27FC236}">
                <a16:creationId xmlns:a16="http://schemas.microsoft.com/office/drawing/2014/main" id="{4B4734DD-D143-4F8A-AB5C-6047FEE8320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977233" y="2516030"/>
            <a:ext cx="457200" cy="457200"/>
          </a:xfrm>
          <a:prstGeom prst="rect">
            <a:avLst/>
          </a:prstGeom>
        </p:spPr>
      </p:pic>
      <p:pic>
        <p:nvPicPr>
          <p:cNvPr id="9" name="Picture 8">
            <a:extLst>
              <a:ext uri="{FF2B5EF4-FFF2-40B4-BE49-F238E27FC236}">
                <a16:creationId xmlns:a16="http://schemas.microsoft.com/office/drawing/2014/main" id="{F2CE0008-A71D-7B03-AAB8-67A92D304080}"/>
              </a:ext>
            </a:extLst>
          </p:cNvPr>
          <p:cNvPicPr>
            <a:picLocks noChangeAspect="1"/>
          </p:cNvPicPr>
          <p:nvPr/>
        </p:nvPicPr>
        <p:blipFill>
          <a:blip r:embed="rId18"/>
          <a:stretch>
            <a:fillRect/>
          </a:stretch>
        </p:blipFill>
        <p:spPr>
          <a:xfrm>
            <a:off x="6760475" y="1862281"/>
            <a:ext cx="598082" cy="598082"/>
          </a:xfrm>
          <a:prstGeom prst="rect">
            <a:avLst/>
          </a:prstGeom>
        </p:spPr>
      </p:pic>
      <p:pic>
        <p:nvPicPr>
          <p:cNvPr id="10" name="Picture 9">
            <a:extLst>
              <a:ext uri="{FF2B5EF4-FFF2-40B4-BE49-F238E27FC236}">
                <a16:creationId xmlns:a16="http://schemas.microsoft.com/office/drawing/2014/main" id="{938BC69A-8C45-2702-1DC5-7DE58F14D83F}"/>
              </a:ext>
            </a:extLst>
          </p:cNvPr>
          <p:cNvPicPr>
            <a:picLocks noChangeAspect="1"/>
          </p:cNvPicPr>
          <p:nvPr/>
        </p:nvPicPr>
        <p:blipFill>
          <a:blip r:embed="rId19"/>
          <a:stretch>
            <a:fillRect/>
          </a:stretch>
        </p:blipFill>
        <p:spPr>
          <a:xfrm>
            <a:off x="6826617" y="2625924"/>
            <a:ext cx="465797" cy="465797"/>
          </a:xfrm>
          <a:prstGeom prst="rect">
            <a:avLst/>
          </a:prstGeom>
        </p:spPr>
      </p:pic>
      <p:sp>
        <p:nvSpPr>
          <p:cNvPr id="3" name="TextBox 2">
            <a:extLst>
              <a:ext uri="{FF2B5EF4-FFF2-40B4-BE49-F238E27FC236}">
                <a16:creationId xmlns:a16="http://schemas.microsoft.com/office/drawing/2014/main" id="{69C25066-7F97-009F-94D7-7A0B1DDB625C}"/>
              </a:ext>
            </a:extLst>
          </p:cNvPr>
          <p:cNvSpPr txBox="1"/>
          <p:nvPr/>
        </p:nvSpPr>
        <p:spPr>
          <a:xfrm>
            <a:off x="7628788" y="4081808"/>
            <a:ext cx="1325723" cy="276999"/>
          </a:xfrm>
          <a:prstGeom prst="rect">
            <a:avLst/>
          </a:prstGeom>
          <a:noFill/>
        </p:spPr>
        <p:txBody>
          <a:bodyPr wrap="square" rtlCol="0">
            <a:spAutoFit/>
          </a:bodyPr>
          <a:lstStyle/>
          <a:p>
            <a:r>
              <a:rPr lang="en-US" sz="1200" dirty="0"/>
              <a:t>Cutter et al, 2019</a:t>
            </a:r>
          </a:p>
        </p:txBody>
      </p:sp>
    </p:spTree>
    <p:extLst>
      <p:ext uri="{BB962C8B-B14F-4D97-AF65-F5344CB8AC3E}">
        <p14:creationId xmlns:p14="http://schemas.microsoft.com/office/powerpoint/2010/main" val="1035790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ED07F-869C-4745-8817-05147BA13390}"/>
              </a:ext>
            </a:extLst>
          </p:cNvPr>
          <p:cNvSpPr>
            <a:spLocks noGrp="1"/>
          </p:cNvSpPr>
          <p:nvPr>
            <p:ph type="title"/>
          </p:nvPr>
        </p:nvSpPr>
        <p:spPr/>
        <p:txBody>
          <a:bodyPr/>
          <a:lstStyle/>
          <a:p>
            <a:pPr algn="ctr"/>
            <a:r>
              <a:rPr lang="en-US" dirty="0"/>
              <a:t>Consider…</a:t>
            </a:r>
          </a:p>
        </p:txBody>
      </p:sp>
      <p:graphicFrame>
        <p:nvGraphicFramePr>
          <p:cNvPr id="4" name="Content Placeholder 3">
            <a:extLst>
              <a:ext uri="{FF2B5EF4-FFF2-40B4-BE49-F238E27FC236}">
                <a16:creationId xmlns:a16="http://schemas.microsoft.com/office/drawing/2014/main" id="{3BEDEAB8-E5A8-422B-A658-48EA88F345F1}"/>
              </a:ext>
            </a:extLst>
          </p:cNvPr>
          <p:cNvGraphicFramePr>
            <a:graphicFrameLocks noGrp="1"/>
          </p:cNvGraphicFramePr>
          <p:nvPr>
            <p:ph idx="1"/>
            <p:extLst>
              <p:ext uri="{D42A27DB-BD31-4B8C-83A1-F6EECF244321}">
                <p14:modId xmlns:p14="http://schemas.microsoft.com/office/powerpoint/2010/main" val="3790560790"/>
              </p:ext>
            </p:extLst>
          </p:nvPr>
        </p:nvGraphicFramePr>
        <p:xfrm>
          <a:off x="628650" y="1922463"/>
          <a:ext cx="7886700" cy="1487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0859082"/>
      </p:ext>
    </p:extLst>
  </p:cSld>
  <p:clrMapOvr>
    <a:masterClrMapping/>
  </p:clrMapOvr>
</p:sld>
</file>

<file path=ppt/theme/theme1.xml><?xml version="1.0" encoding="utf-8"?>
<a:theme xmlns:a="http://schemas.openxmlformats.org/drawingml/2006/main" name="Office Theme">
  <a:themeElements>
    <a:clrScheme name="STFM">
      <a:dk1>
        <a:srgbClr val="000000"/>
      </a:dk1>
      <a:lt1>
        <a:srgbClr val="FFFFFF"/>
      </a:lt1>
      <a:dk2>
        <a:srgbClr val="4D4D4F"/>
      </a:dk2>
      <a:lt2>
        <a:srgbClr val="A7A9AC"/>
      </a:lt2>
      <a:accent1>
        <a:srgbClr val="0096D3"/>
      </a:accent1>
      <a:accent2>
        <a:srgbClr val="EF8D2B"/>
      </a:accent2>
      <a:accent3>
        <a:srgbClr val="1D417B"/>
      </a:accent3>
      <a:accent4>
        <a:srgbClr val="ED1163"/>
      </a:accent4>
      <a:accent5>
        <a:srgbClr val="6F69AF"/>
      </a:accent5>
      <a:accent6>
        <a:srgbClr val="00ABC5"/>
      </a:accent6>
      <a:hlink>
        <a:srgbClr val="BED730"/>
      </a:hlink>
      <a:folHlink>
        <a:srgbClr val="FFCB3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STFM">
      <a:dk1>
        <a:srgbClr val="000000"/>
      </a:dk1>
      <a:lt1>
        <a:srgbClr val="FFFFFF"/>
      </a:lt1>
      <a:dk2>
        <a:srgbClr val="4D4D4F"/>
      </a:dk2>
      <a:lt2>
        <a:srgbClr val="A7A9AC"/>
      </a:lt2>
      <a:accent1>
        <a:srgbClr val="0096D3"/>
      </a:accent1>
      <a:accent2>
        <a:srgbClr val="EF8D2B"/>
      </a:accent2>
      <a:accent3>
        <a:srgbClr val="1D417B"/>
      </a:accent3>
      <a:accent4>
        <a:srgbClr val="ED1163"/>
      </a:accent4>
      <a:accent5>
        <a:srgbClr val="6F69AF"/>
      </a:accent5>
      <a:accent6>
        <a:srgbClr val="00ABC5"/>
      </a:accent6>
      <a:hlink>
        <a:srgbClr val="BED730"/>
      </a:hlink>
      <a:folHlink>
        <a:srgbClr val="FFCB3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1085</TotalTime>
  <Words>2706</Words>
  <Application>Microsoft Office PowerPoint</Application>
  <PresentationFormat>On-screen Show (16:9)</PresentationFormat>
  <Paragraphs>318</Paragraphs>
  <Slides>34</Slides>
  <Notes>18</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34</vt:i4>
      </vt:variant>
    </vt:vector>
  </HeadingPairs>
  <TitlesOfParts>
    <vt:vector size="46" baseType="lpstr">
      <vt:lpstr>Arial</vt:lpstr>
      <vt:lpstr>Arial Nova</vt:lpstr>
      <vt:lpstr>Calibri</vt:lpstr>
      <vt:lpstr>Calibri Light</vt:lpstr>
      <vt:lpstr>Garamond</vt:lpstr>
      <vt:lpstr>Open Sans</vt:lpstr>
      <vt:lpstr>Proxima Nova</vt:lpstr>
      <vt:lpstr>Proxima Nova Semibold</vt:lpstr>
      <vt:lpstr>Office Theme</vt:lpstr>
      <vt:lpstr>Custom Design</vt:lpstr>
      <vt:lpstr>1_Custom Design</vt:lpstr>
      <vt:lpstr>1_Office Theme</vt:lpstr>
      <vt:lpstr>Core Outcomes, Milestones, Competencies &amp; CBME</vt:lpstr>
      <vt:lpstr>Why Are We Here?</vt:lpstr>
      <vt:lpstr>STFM CBME Taskforce:  Charged with responsibility to develop faculty development and best practices for CBME implementation in family medicine residency</vt:lpstr>
      <vt:lpstr>CBME Webinar Series</vt:lpstr>
      <vt:lpstr>Audience Poll 1: Finding out who’s here?</vt:lpstr>
      <vt:lpstr>Reminder of Roles</vt:lpstr>
      <vt:lpstr>Learning objectives</vt:lpstr>
      <vt:lpstr>Competency Based Medical Education</vt:lpstr>
      <vt:lpstr>Consider…</vt:lpstr>
      <vt:lpstr>CBME: Basic Tenets</vt:lpstr>
      <vt:lpstr>Thinking about Time Differently?</vt:lpstr>
      <vt:lpstr>PowerPoint Presentation</vt:lpstr>
      <vt:lpstr>Core Outcomes</vt:lpstr>
      <vt:lpstr>Role of the CCC</vt:lpstr>
      <vt:lpstr>Challenges to Implementation (and how to overcome)</vt:lpstr>
      <vt:lpstr>Bring it Home</vt:lpstr>
      <vt:lpstr>References</vt:lpstr>
      <vt:lpstr>PowerPoint Presentation</vt:lpstr>
      <vt:lpstr>An Introduction to  ABFM Competency Based Board Eligibility</vt:lpstr>
      <vt:lpstr>Thank you!</vt:lpstr>
      <vt:lpstr>Remember the Why…</vt:lpstr>
      <vt:lpstr>Family Medicine Residency Redesign – Key Elements</vt:lpstr>
      <vt:lpstr>Family Medicine Residency Core Outcomes</vt:lpstr>
      <vt:lpstr>Competency Based Board Eligibility:  ABFM Strategy for Implementation </vt:lpstr>
      <vt:lpstr>Requirements for 2024</vt:lpstr>
      <vt:lpstr>Where will assessments come from?</vt:lpstr>
      <vt:lpstr>What assessments are residencies using now?  Attestation Survey: &gt;50% residencies use (Total=655 Residencies)</vt:lpstr>
      <vt:lpstr>What assessments are residencies using? Attestation Survey: 25-50% residencies… (Total = 655 residencies )</vt:lpstr>
      <vt:lpstr>What assessments are residencies using?  Attestation Survey: &lt;25% (Total=655 residencies) </vt:lpstr>
      <vt:lpstr> How Many?  Number of Assessments at 2023 graduation  </vt:lpstr>
      <vt:lpstr>  How to get there…</vt:lpstr>
      <vt:lpstr>How you can help…</vt:lpstr>
      <vt:lpstr>Other Questions?</vt:lpstr>
      <vt:lpstr>Helpful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STFM_Staff_Mac</dc:creator>
  <cp:lastModifiedBy>KrisEmily McCrory</cp:lastModifiedBy>
  <cp:revision>38</cp:revision>
  <dcterms:created xsi:type="dcterms:W3CDTF">2023-10-02T17:35:41Z</dcterms:created>
  <dcterms:modified xsi:type="dcterms:W3CDTF">2023-12-08T15:23:20Z</dcterms:modified>
</cp:coreProperties>
</file>